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6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176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F78F-EF4F-514A-B2A7-937CCB87D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1D70E-CBF1-EA48-836D-2F5786002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59EE-7CD6-CA48-B24D-E39B08EE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115-D913-AD4E-B302-8512CDF43B2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06ECD-0EC2-384C-B115-BFD51A5F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E75D1-6F28-1B4F-9C17-6BF2222B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A604-EDFE-3D4C-B2A8-327842D3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5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FB93-0960-0F41-80F3-E3D8D60D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200D3-2B9B-7B4D-A757-EA494A5F8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454C7-6FB2-1946-B54F-24FFB291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115-D913-AD4E-B302-8512CDF43B2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FFB7-7283-2841-86BC-91B5415B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6E5D1-DFAA-6144-94B1-42B4E1FE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A604-EDFE-3D4C-B2A8-327842D3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71EBD-64EE-284B-AFF2-07B7FF355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BB1AA-97B5-2644-AA2A-7B2A7ABDB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32BAE-CD22-7342-9338-A75EACA8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115-D913-AD4E-B302-8512CDF43B2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02382-4DC6-D04C-97CA-6350B964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632AC-0516-154E-B9CD-C8CA3285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A604-EDFE-3D4C-B2A8-327842D3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1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BEA7-FCC1-4540-A9DD-07C97C48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4CF8-8C1B-464A-8525-FD818895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AEA7E-C32E-8945-BC86-2BB995DC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115-D913-AD4E-B302-8512CDF43B2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C0ED5-CECF-9246-8BFF-7AB87A7C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5FEA2-AF17-614F-B143-FE4996CD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A604-EDFE-3D4C-B2A8-327842D3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8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D0A0-BF7A-A643-87C9-72D6EE90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126C4-A907-E841-82D0-F99A1B9A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A01A-0F62-514B-9CED-D25BCFE2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115-D913-AD4E-B302-8512CDF43B2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4039-3335-084D-B291-9AA391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984-E6E6-094F-A547-551BB864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A604-EDFE-3D4C-B2A8-327842D3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5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11BA-F3D2-4A41-9A6C-AA2FD7C7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A0DF2-F2FF-6949-8D5A-EE156DC9D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EDAE8-D907-EC4B-A600-B327F14C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7D067-6EC3-764B-9776-9E006105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115-D913-AD4E-B302-8512CDF43B2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4D0DE-85BE-6043-A8FD-3DB76AF8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ED3FF-F8D5-9E4C-9863-14AEE1CE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A604-EDFE-3D4C-B2A8-327842D3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200D-A373-8D4E-B1A6-8866BC98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BCC6E-53DB-6A40-BCD6-62282E735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A85E4-DFEE-5B49-A1F6-9DB77531E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C3019-E3A0-5441-BDC5-A07CF179F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AF1ED-89D9-B74A-A24E-9707EDA25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49E69-06F8-2340-A44A-6EC73F1A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115-D913-AD4E-B302-8512CDF43B2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8CBC8-55D2-5647-B858-09A243B5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E4D80-8242-B54A-BEF2-409896AB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A604-EDFE-3D4C-B2A8-327842D3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9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6069-CDB4-7A48-8058-E0AFC696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CDAB8-DE72-9246-8817-C31D0D75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115-D913-AD4E-B302-8512CDF43B2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B6AC9-FEA0-1B44-AA35-5613643B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E41D7-1DF1-2243-A13B-7685F193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A604-EDFE-3D4C-B2A8-327842D3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6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A79C1-2B8F-E540-AF59-A1F756A7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115-D913-AD4E-B302-8512CDF43B2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25BE9-74A2-D64E-9663-68735ADC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E9FFE-316B-0E47-B20B-3231D02F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A604-EDFE-3D4C-B2A8-327842D3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0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35A4-CEF3-154F-9ECA-A1D3FD86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3DCD-9610-814F-B1B3-82991FDC7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AD5BD-845E-2B4E-B233-66985F757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F30D3-ACA5-2A41-916D-C10CA7C9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115-D913-AD4E-B302-8512CDF43B2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EC35C-F404-264C-978F-513F0B6F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0E915-FB6F-6D4F-9943-9A7B0DCC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A604-EDFE-3D4C-B2A8-327842D3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8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51C0-DA55-F146-BD33-D385BBE6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7DC69-F5A7-214B-B23A-384551BB3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E7584-4C1A-8147-BFF2-C19DF2628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6113F-6C7F-1144-9CC7-48CA9464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115-D913-AD4E-B302-8512CDF43B2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176A2-8FAC-3349-8160-2DA2E9F6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9A1-CF18-0B4B-A3FD-B8BE8EB3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A604-EDFE-3D4C-B2A8-327842D3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85C2A-6413-474B-82D2-7424FD2F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F98D9-AA36-0B4D-A5C7-5BF97E0C9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4712-80D7-364B-8273-4D7858A36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E1115-D913-AD4E-B302-8512CDF43B2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C21FC-14E7-A34E-9FDB-FF6728BE8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0EB2-D250-6E43-AAE1-D9A8E6D19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BA604-EDFE-3D4C-B2A8-327842D3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9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F5568B-1B85-2D4F-BE07-7177094F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876" y="2332899"/>
            <a:ext cx="2085278" cy="72637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6E05653-6242-EA42-B6CB-6C5DB0E6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819" y="2039388"/>
            <a:ext cx="875776" cy="1125827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731BED4-68EA-894A-818C-0C844BEA3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289" y="2078762"/>
            <a:ext cx="1090710" cy="1047081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3E0E328-19A7-8049-9C00-3472FB8F3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354" y="3452769"/>
            <a:ext cx="1726580" cy="172658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809B252-F483-D344-B7FA-0E0401B5E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199" y="-234462"/>
            <a:ext cx="1726581" cy="17265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1560BF-DE8D-C945-9C44-D193A6479D48}"/>
              </a:ext>
            </a:extLst>
          </p:cNvPr>
          <p:cNvSpPr txBox="1"/>
          <p:nvPr/>
        </p:nvSpPr>
        <p:spPr>
          <a:xfrm>
            <a:off x="1863305" y="1153565"/>
            <a:ext cx="1998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page.md</a:t>
            </a:r>
            <a:endParaRPr lang="en-US" sz="1600" dirty="0"/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55C32AB7-F2F5-BC44-9238-C4F254FBB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13264" y="1895465"/>
            <a:ext cx="1726581" cy="17265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A2B6BC-D7B4-C347-AC95-77CCCBBF592E}"/>
              </a:ext>
            </a:extLst>
          </p:cNvPr>
          <p:cNvSpPr txBox="1"/>
          <p:nvPr/>
        </p:nvSpPr>
        <p:spPr>
          <a:xfrm>
            <a:off x="-358323" y="3283492"/>
            <a:ext cx="181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import1.md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F6F06AC-08C7-8B4D-BBFB-A2EF82C9D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080" y="1895465"/>
            <a:ext cx="1726581" cy="17265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16368E-3852-584B-9F1E-F180361BD4D4}"/>
              </a:ext>
            </a:extLst>
          </p:cNvPr>
          <p:cNvSpPr txBox="1"/>
          <p:nvPr/>
        </p:nvSpPr>
        <p:spPr>
          <a:xfrm>
            <a:off x="790021" y="3283492"/>
            <a:ext cx="181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import2.md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1B70142-D1B5-CB49-AA18-11741A993917}"/>
              </a:ext>
            </a:extLst>
          </p:cNvPr>
          <p:cNvCxnSpPr/>
          <p:nvPr/>
        </p:nvCxnSpPr>
        <p:spPr>
          <a:xfrm flipV="1">
            <a:off x="515816" y="668215"/>
            <a:ext cx="1922584" cy="1594338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A36B68-C722-6544-A96C-09682A2C613B}"/>
              </a:ext>
            </a:extLst>
          </p:cNvPr>
          <p:cNvCxnSpPr>
            <a:cxnSpLocks/>
          </p:cNvCxnSpPr>
          <p:nvPr/>
        </p:nvCxnSpPr>
        <p:spPr>
          <a:xfrm flipV="1">
            <a:off x="1668315" y="678398"/>
            <a:ext cx="0" cy="15841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17917C6B-7791-1E44-877B-A961569F9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417" y="3452769"/>
            <a:ext cx="1726580" cy="1726580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E7B9321D-F124-CB44-84BC-1FAD4F1A5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225" y="3390388"/>
            <a:ext cx="1726580" cy="172658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F9E553F-EDCB-174B-86E7-14C697CF4678}"/>
              </a:ext>
            </a:extLst>
          </p:cNvPr>
          <p:cNvSpPr txBox="1"/>
          <p:nvPr/>
        </p:nvSpPr>
        <p:spPr>
          <a:xfrm>
            <a:off x="3423604" y="4818453"/>
            <a:ext cx="1998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shell.pt</a:t>
            </a:r>
            <a:r>
              <a:rPr lang="en-US" sz="1600" dirty="0"/>
              <a:t> (chameleon)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829475-5D20-C344-A7DF-B3A909ED27B5}"/>
              </a:ext>
            </a:extLst>
          </p:cNvPr>
          <p:cNvSpPr txBox="1"/>
          <p:nvPr/>
        </p:nvSpPr>
        <p:spPr>
          <a:xfrm>
            <a:off x="5640523" y="4840795"/>
            <a:ext cx="1998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shell.html</a:t>
            </a:r>
            <a:r>
              <a:rPr lang="en-US" sz="1600" dirty="0"/>
              <a:t> (jinja2)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68D002-815F-C349-B695-B8A59B27B70A}"/>
              </a:ext>
            </a:extLst>
          </p:cNvPr>
          <p:cNvSpPr txBox="1"/>
          <p:nvPr/>
        </p:nvSpPr>
        <p:spPr>
          <a:xfrm>
            <a:off x="8206667" y="4840795"/>
            <a:ext cx="1998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shell.html</a:t>
            </a:r>
            <a:r>
              <a:rPr lang="en-US" sz="1600" dirty="0"/>
              <a:t> (</a:t>
            </a:r>
            <a:r>
              <a:rPr lang="en-US" sz="1600" dirty="0" err="1"/>
              <a:t>django</a:t>
            </a:r>
            <a:r>
              <a:rPr lang="en-US" sz="1600" dirty="0"/>
              <a:t>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607B41-21D0-574D-98F5-2D9395158ED4}"/>
              </a:ext>
            </a:extLst>
          </p:cNvPr>
          <p:cNvCxnSpPr/>
          <p:nvPr/>
        </p:nvCxnSpPr>
        <p:spPr>
          <a:xfrm>
            <a:off x="3235570" y="668215"/>
            <a:ext cx="58649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FAA947-F3AA-0448-9337-5CAB163F8DDE}"/>
              </a:ext>
            </a:extLst>
          </p:cNvPr>
          <p:cNvCxnSpPr/>
          <p:nvPr/>
        </p:nvCxnSpPr>
        <p:spPr>
          <a:xfrm>
            <a:off x="4481402" y="668215"/>
            <a:ext cx="0" cy="12272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2BA052-F127-154F-8C77-835AF366B6B4}"/>
              </a:ext>
            </a:extLst>
          </p:cNvPr>
          <p:cNvCxnSpPr/>
          <p:nvPr/>
        </p:nvCxnSpPr>
        <p:spPr>
          <a:xfrm>
            <a:off x="6345371" y="678398"/>
            <a:ext cx="0" cy="12272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276846-3945-D844-8B9D-18981FC0206E}"/>
              </a:ext>
            </a:extLst>
          </p:cNvPr>
          <p:cNvCxnSpPr/>
          <p:nvPr/>
        </p:nvCxnSpPr>
        <p:spPr>
          <a:xfrm>
            <a:off x="9080255" y="678398"/>
            <a:ext cx="0" cy="12272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7CF39F24-B899-114E-AE37-A4B23E9A18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8775" y="4840795"/>
            <a:ext cx="2447405" cy="244740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752ECF-2AE0-CC43-A999-06A7E636C1D4}"/>
              </a:ext>
            </a:extLst>
          </p:cNvPr>
          <p:cNvCxnSpPr/>
          <p:nvPr/>
        </p:nvCxnSpPr>
        <p:spPr>
          <a:xfrm>
            <a:off x="4481402" y="6064497"/>
            <a:ext cx="58231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C07D5C-16DA-8648-8CC4-7BB94C9DE946}"/>
              </a:ext>
            </a:extLst>
          </p:cNvPr>
          <p:cNvCxnSpPr/>
          <p:nvPr/>
        </p:nvCxnSpPr>
        <p:spPr>
          <a:xfrm flipV="1">
            <a:off x="4481402" y="5287108"/>
            <a:ext cx="0" cy="777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FAE8A5-220F-9846-8B23-6444F45B9618}"/>
              </a:ext>
            </a:extLst>
          </p:cNvPr>
          <p:cNvCxnSpPr/>
          <p:nvPr/>
        </p:nvCxnSpPr>
        <p:spPr>
          <a:xfrm flipV="1">
            <a:off x="6639706" y="5287108"/>
            <a:ext cx="0" cy="777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2FD403-150E-9246-822A-4BBDF67E469A}"/>
              </a:ext>
            </a:extLst>
          </p:cNvPr>
          <p:cNvCxnSpPr/>
          <p:nvPr/>
        </p:nvCxnSpPr>
        <p:spPr>
          <a:xfrm flipV="1">
            <a:off x="9182404" y="5287107"/>
            <a:ext cx="0" cy="777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3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Kennedy</dc:creator>
  <cp:lastModifiedBy>Michael Kennedy</cp:lastModifiedBy>
  <cp:revision>3</cp:revision>
  <dcterms:created xsi:type="dcterms:W3CDTF">2020-02-21T17:14:30Z</dcterms:created>
  <dcterms:modified xsi:type="dcterms:W3CDTF">2020-02-21T17:29:13Z</dcterms:modified>
</cp:coreProperties>
</file>