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D4B4A-8E26-2975-3D47-74D51C86D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504898" cy="5115233"/>
          </a:xfrm>
        </p:spPr>
        <p:txBody>
          <a:bodyPr anchor="ctr"/>
          <a:lstStyle/>
          <a:p>
            <a:pPr algn="ctr"/>
            <a:r>
              <a:rPr lang="fr-BE" dirty="0"/>
              <a:t>Présentation Projet MAUI</a:t>
            </a:r>
          </a:p>
        </p:txBody>
      </p:sp>
    </p:spTree>
    <p:extLst>
      <p:ext uri="{BB962C8B-B14F-4D97-AF65-F5344CB8AC3E}">
        <p14:creationId xmlns:p14="http://schemas.microsoft.com/office/powerpoint/2010/main" val="226333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0F6B2F-07A9-4620-E09E-F7060CA2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4487332"/>
            <a:ext cx="10780201" cy="1507067"/>
          </a:xfrm>
        </p:spPr>
        <p:txBody>
          <a:bodyPr/>
          <a:lstStyle/>
          <a:p>
            <a:r>
              <a:rPr lang="fr-BE" dirty="0"/>
              <a:t>Construction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92BA20-BA3B-585D-FAE6-8FEB6CE38F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fr-FR" b="1" dirty="0"/>
              <a:t>Objectif du projet :</a:t>
            </a:r>
            <a:endParaRPr lang="fr-FR" dirty="0"/>
          </a:p>
          <a:p>
            <a:r>
              <a:rPr lang="fr-FR" dirty="0"/>
              <a:t>démontrer une application .NET MAUI complète connectée à une base SQL, avec gestion des ventes via une interface simple.</a:t>
            </a:r>
          </a:p>
          <a:p>
            <a:r>
              <a:rPr lang="fr-FR" dirty="0"/>
              <a:t>s’entraîner à structurer une DAL propre </a:t>
            </a:r>
            <a:r>
              <a:rPr lang="fr-FR" b="1" dirty="0"/>
              <a:t>sans ORM</a:t>
            </a:r>
            <a:r>
              <a:rPr lang="fr-FR" dirty="0"/>
              <a:t>, en SQL natif (ADO.NET).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D813A7-DD50-687F-F2F4-A9BC3074A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8636" y="479324"/>
            <a:ext cx="4934479" cy="3615266"/>
          </a:xfrm>
        </p:spPr>
        <p:txBody>
          <a:bodyPr/>
          <a:lstStyle/>
          <a:p>
            <a:pPr>
              <a:buNone/>
            </a:pPr>
            <a:r>
              <a:rPr lang="fr-FR" b="1" dirty="0"/>
              <a:t>Stack utilisée :</a:t>
            </a:r>
          </a:p>
          <a:p>
            <a:r>
              <a:rPr lang="fr-FR" dirty="0"/>
              <a:t>NET MAUI</a:t>
            </a:r>
          </a:p>
          <a:p>
            <a:r>
              <a:rPr lang="fr-FR" dirty="0"/>
              <a:t>Azure SQL </a:t>
            </a:r>
            <a:r>
              <a:rPr lang="fr-FR" dirty="0" err="1"/>
              <a:t>Database</a:t>
            </a:r>
            <a:r>
              <a:rPr lang="fr-FR" dirty="0"/>
              <a:t> (pour que la démo fonctionne )</a:t>
            </a:r>
          </a:p>
          <a:p>
            <a:r>
              <a:rPr lang="fr-FR" dirty="0"/>
              <a:t>SQL pur (pas d’</a:t>
            </a:r>
            <a:r>
              <a:rPr lang="fr-FR" dirty="0" err="1"/>
              <a:t>Entity</a:t>
            </a:r>
            <a:r>
              <a:rPr lang="fr-FR" dirty="0"/>
              <a:t> Framework)</a:t>
            </a:r>
          </a:p>
        </p:txBody>
      </p:sp>
    </p:spTree>
    <p:extLst>
      <p:ext uri="{BB962C8B-B14F-4D97-AF65-F5344CB8AC3E}">
        <p14:creationId xmlns:p14="http://schemas.microsoft.com/office/powerpoint/2010/main" val="407923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23B69-16B4-F496-49E2-10F9CD86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BE" dirty="0"/>
              <a:t>Structure technique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0F2E69-D6D3-DF07-4586-E67366A4D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3893575"/>
            <a:ext cx="8534400" cy="209235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Models</a:t>
            </a:r>
            <a:r>
              <a:rPr lang="fr-FR" dirty="0"/>
              <a:t>   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Représentation des entités (ex: </a:t>
            </a:r>
            <a:r>
              <a:rPr lang="fr-FR" dirty="0" err="1"/>
              <a:t>ContactEntity</a:t>
            </a:r>
            <a:r>
              <a:rPr lang="fr-FR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Services  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Accès base de données en SQL natif (ADO.NET)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 err="1"/>
              <a:t>Mvvm</a:t>
            </a:r>
            <a:r>
              <a:rPr lang="fr-FR" dirty="0"/>
              <a:t>      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Séparation claire entre UI (</a:t>
            </a:r>
            <a:r>
              <a:rPr lang="fr-FR" dirty="0" err="1"/>
              <a:t>View</a:t>
            </a:r>
            <a:r>
              <a:rPr lang="fr-FR" dirty="0"/>
              <a:t>), logique de présentation (</a:t>
            </a:r>
            <a:r>
              <a:rPr lang="fr-FR" dirty="0" err="1"/>
              <a:t>ViewModel</a:t>
            </a:r>
            <a:r>
              <a:rPr lang="fr-FR" dirty="0"/>
              <a:t>) et données (Model)</a:t>
            </a:r>
          </a:p>
          <a:p>
            <a:pPr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0590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88142C-D3C4-43DC-A844-A7D9ECB0F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2CE527-8B2E-6248-ECCF-96837639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799"/>
            <a:ext cx="4781147" cy="489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/>
              <a:t>Ce que </a:t>
            </a:r>
            <a:r>
              <a:rPr lang="en-US" sz="5200" dirty="0" err="1"/>
              <a:t>j’en</a:t>
            </a:r>
            <a:r>
              <a:rPr lang="en-US" sz="5200" dirty="0"/>
              <a:t> ai </a:t>
            </a:r>
            <a:r>
              <a:rPr lang="en-US" sz="5200" dirty="0" err="1"/>
              <a:t>retiré</a:t>
            </a:r>
            <a:endParaRPr lang="en-US" sz="5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6DC9EF-092A-4FEF-8A40-0E509CA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C4BDA1-9F71-BE67-7C5B-67B3598E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1625" y="685799"/>
            <a:ext cx="4816572" cy="48699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chemeClr val="tx2">
                    <a:lumMod val="60000"/>
                    <a:lumOff val="40000"/>
                  </a:schemeClr>
                </a:solidFill>
              </a:rPr>
              <a:t>Approfondir MAUI dans un vrai contexte SQL</a:t>
            </a:r>
          </a:p>
          <a:p>
            <a:pPr>
              <a:lnSpc>
                <a:spcPct val="90000"/>
              </a:lnSpc>
            </a:pPr>
            <a:endParaRPr lang="en-US" sz="22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chemeClr val="tx2">
                    <a:lumMod val="60000"/>
                    <a:lumOff val="40000"/>
                  </a:schemeClr>
                </a:solidFill>
              </a:rPr>
              <a:t>Renforcer ma rigueur dans la structuration du code</a:t>
            </a:r>
          </a:p>
          <a:p>
            <a:pPr>
              <a:lnSpc>
                <a:spcPct val="90000"/>
              </a:lnSpc>
            </a:pPr>
            <a:endParaRPr lang="en-US" sz="22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chemeClr val="tx2">
                    <a:lumMod val="60000"/>
                    <a:lumOff val="40000"/>
                  </a:schemeClr>
                </a:solidFill>
              </a:rPr>
              <a:t>Gérer la complexité sans sur-outillage</a:t>
            </a:r>
          </a:p>
          <a:p>
            <a:pPr>
              <a:lnSpc>
                <a:spcPct val="90000"/>
              </a:lnSpc>
            </a:pPr>
            <a:endParaRPr lang="en-US" sz="220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chemeClr val="tx2">
                    <a:lumMod val="60000"/>
                    <a:lumOff val="40000"/>
                  </a:schemeClr>
                </a:solidFill>
              </a:rPr>
              <a:t>Mieux comprendre les attentes terrain côté client lourd</a:t>
            </a:r>
          </a:p>
        </p:txBody>
      </p:sp>
    </p:spTree>
    <p:extLst>
      <p:ext uri="{BB962C8B-B14F-4D97-AF65-F5344CB8AC3E}">
        <p14:creationId xmlns:p14="http://schemas.microsoft.com/office/powerpoint/2010/main" val="1066274838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150</Words>
  <Application>Microsoft Office PowerPoint</Application>
  <PresentationFormat>Grand écran</PresentationFormat>
  <Paragraphs>21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Secteur</vt:lpstr>
      <vt:lpstr>Présentation Projet MAUI</vt:lpstr>
      <vt:lpstr>Construction du projet</vt:lpstr>
      <vt:lpstr>Structure technique</vt:lpstr>
      <vt:lpstr>Ce que j’en ai retiré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malchair</dc:creator>
  <cp:lastModifiedBy>felix malchair</cp:lastModifiedBy>
  <cp:revision>2</cp:revision>
  <dcterms:created xsi:type="dcterms:W3CDTF">2025-04-10T04:04:21Z</dcterms:created>
  <dcterms:modified xsi:type="dcterms:W3CDTF">2025-04-10T04:30:00Z</dcterms:modified>
</cp:coreProperties>
</file>