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7B47-05DD-4725-A435-06A65D8646F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467-F2A2-416D-B111-FA9BCBC34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51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7B47-05DD-4725-A435-06A65D8646F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467-F2A2-416D-B111-FA9BCBC34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7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7B47-05DD-4725-A435-06A65D8646F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467-F2A2-416D-B111-FA9BCBC34E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983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7B47-05DD-4725-A435-06A65D8646F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467-F2A2-416D-B111-FA9BCBC34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670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7B47-05DD-4725-A435-06A65D8646F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467-F2A2-416D-B111-FA9BCBC34E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39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7B47-05DD-4725-A435-06A65D8646F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467-F2A2-416D-B111-FA9BCBC34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798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7B47-05DD-4725-A435-06A65D8646F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467-F2A2-416D-B111-FA9BCBC34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411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7B47-05DD-4725-A435-06A65D8646F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467-F2A2-416D-B111-FA9BCBC34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82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7B47-05DD-4725-A435-06A65D8646F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467-F2A2-416D-B111-FA9BCBC34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2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7B47-05DD-4725-A435-06A65D8646F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467-F2A2-416D-B111-FA9BCBC34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09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7B47-05DD-4725-A435-06A65D8646F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467-F2A2-416D-B111-FA9BCBC34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61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7B47-05DD-4725-A435-06A65D8646F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467-F2A2-416D-B111-FA9BCBC34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87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7B47-05DD-4725-A435-06A65D8646F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467-F2A2-416D-B111-FA9BCBC34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53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7B47-05DD-4725-A435-06A65D8646F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467-F2A2-416D-B111-FA9BCBC34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29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7B47-05DD-4725-A435-06A65D8646F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467-F2A2-416D-B111-FA9BCBC34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8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7B47-05DD-4725-A435-06A65D8646F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E467-F2A2-416D-B111-FA9BCBC34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8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47B47-05DD-4725-A435-06A65D8646FB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58E467-F2A2-416D-B111-FA9BCBC34E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20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Weibull distribution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36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C369C-873E-42B3-A736-2CC8668F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function (log-likelihood)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210534-FE1D-499E-B95F-A114C211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Likelihood function: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r>
              <a:rPr lang="en-US" altLang="zh-TW" sz="1800" dirty="0"/>
              <a:t>We want to maximize likelihood.</a:t>
            </a:r>
          </a:p>
          <a:p>
            <a:r>
              <a:rPr lang="en-US" altLang="zh-TW" sz="2000" dirty="0"/>
              <a:t>Loss function (log-likelihood):</a:t>
            </a:r>
          </a:p>
          <a:p>
            <a:pPr lvl="1"/>
            <a:endParaRPr lang="en-US" altLang="zh-TW" sz="1800" dirty="0"/>
          </a:p>
          <a:p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6F1114-B956-4EA7-B299-5FE6BE7F7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93" y="2506824"/>
            <a:ext cx="3824417" cy="9271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8E21B75-1D84-49DC-AFD2-578290A5ED80}"/>
                  </a:ext>
                </a:extLst>
              </p:cNvPr>
              <p:cNvSpPr txBox="1"/>
              <p:nvPr/>
            </p:nvSpPr>
            <p:spPr>
              <a:xfrm>
                <a:off x="4687601" y="2506824"/>
                <a:ext cx="1408399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8E21B75-1D84-49DC-AFD2-578290A5E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01" y="2506824"/>
                <a:ext cx="1408399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1E1A2648-7A96-41CF-9274-9F5AA1A37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293" y="3376974"/>
            <a:ext cx="4780755" cy="922176"/>
          </a:xfrm>
          <a:prstGeom prst="rect">
            <a:avLst/>
          </a:prstGeom>
        </p:spPr>
      </p:pic>
      <p:pic>
        <p:nvPicPr>
          <p:cNvPr id="7" name="Picture 2" descr="loss-equation">
            <a:extLst>
              <a:ext uri="{FF2B5EF4-FFF2-40B4-BE49-F238E27FC236}">
                <a16:creationId xmlns:a16="http://schemas.microsoft.com/office/drawing/2014/main" id="{3551D039-8A44-4DE6-8AC7-B86C81E2E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023" y="5169300"/>
            <a:ext cx="5319661" cy="7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32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015511" y="1825625"/>
                <a:ext cx="4955011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den>
                                  </m:f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type m:val="skw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den>
                                      </m:f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11" y="1825625"/>
                <a:ext cx="4955011" cy="1179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15511" y="3139667"/>
            <a:ext cx="205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λ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scale</a:t>
            </a:r>
            <a:r>
              <a:rPr lang="zh-TW" altLang="en-US" dirty="0"/>
              <a:t> </a:t>
            </a:r>
            <a:r>
              <a:rPr lang="en-US" altLang="zh-TW" dirty="0"/>
              <a:t>parameter</a:t>
            </a:r>
          </a:p>
          <a:p>
            <a:r>
              <a:rPr lang="en-US" altLang="zh-TW" dirty="0"/>
              <a:t>k : shape parameter</a:t>
            </a:r>
          </a:p>
        </p:txBody>
      </p:sp>
      <p:pic>
        <p:nvPicPr>
          <p:cNvPr id="1026" name="Picture 2" descr="概率密度函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406" y="1755286"/>
            <a:ext cx="4275748" cy="427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8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python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69277" y="2883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335309" cy="275867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54" y="3480789"/>
            <a:ext cx="4714877" cy="274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3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WTTE-RNN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6684"/>
            <a:ext cx="5720862" cy="27742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323831" y="4640650"/>
                <a:ext cx="2749599" cy="763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31" y="4640650"/>
                <a:ext cx="2749599" cy="763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loss-equation">
            <a:extLst>
              <a:ext uri="{FF2B5EF4-FFF2-40B4-BE49-F238E27FC236}">
                <a16:creationId xmlns:a16="http://schemas.microsoft.com/office/drawing/2014/main" id="{9ECEB095-C52F-4F50-BF99-F9C581556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20" y="3472325"/>
            <a:ext cx="43910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12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01DBA-3A10-405F-89C4-3D5A7863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Beware of Weibull euphoria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54864-A0F0-475D-A905-8814E827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The Weibull distribution has a:</a:t>
            </a:r>
          </a:p>
          <a:p>
            <a:r>
              <a:rPr lang="en-US" altLang="zh-TW" dirty="0"/>
              <a:t>Continuous and discrete variant</a:t>
            </a:r>
          </a:p>
          <a:p>
            <a:r>
              <a:rPr lang="en-US" altLang="zh-TW" dirty="0"/>
              <a:t>Expressive. Can take many shapes by adjusting its two parameters.</a:t>
            </a:r>
          </a:p>
          <a:p>
            <a:r>
              <a:rPr lang="en-US" altLang="zh-TW" dirty="0"/>
              <a:t>Closed form PDF, CDF, PMF, expected value, Median, Mode, Quantile function (inverse CDF)</a:t>
            </a:r>
          </a:p>
          <a:p>
            <a:r>
              <a:rPr lang="en-US" altLang="zh-TW" dirty="0"/>
              <a:t>Used everywhere for predicting things that will brake since it magically appears in nature just like the normal distribution</a:t>
            </a:r>
          </a:p>
          <a:p>
            <a:r>
              <a:rPr lang="en-US" altLang="zh-TW" dirty="0"/>
              <a:t>Weakest link property : If a system breaks with the failure of any of its independent identical components then the time to failure is approximately Weibull distributed.</a:t>
            </a:r>
          </a:p>
          <a:p>
            <a:r>
              <a:rPr lang="en-US" altLang="zh-TW" dirty="0"/>
              <a:t>Built in regularization mechanisms. By controlling the size of ββ we control the </a:t>
            </a:r>
            <a:r>
              <a:rPr lang="en-US" altLang="zh-TW" dirty="0" err="1"/>
              <a:t>peakedness</a:t>
            </a:r>
            <a:r>
              <a:rPr lang="en-US" altLang="zh-TW" dirty="0"/>
              <a:t> hence the confidence of predicted location.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95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001A5-EAE2-43B3-8B0F-C1FEC723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F7C5EA-AA3D-4064-9A9D-F88006E1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194EAB-A55D-4A84-99A4-D2DA6568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6" y="609600"/>
            <a:ext cx="9005423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66F17-2BC9-4ABD-ADF2-1499EB67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HF &amp; CDF</a:t>
            </a:r>
            <a:endParaRPr lang="zh-TW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6E9186-6C0C-4402-ACE9-90DE9FD6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HF: Calculating the failure rate for ever smaller intervals of time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CHF:  HF must not decrease too quickly, since, by definition, the cumulative hazard has to diverge.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8D2EAD-200B-4931-814B-67E39F80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92" y="2501771"/>
            <a:ext cx="3791278" cy="9366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D123355-B31B-4937-9DC2-0A9E6F1C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354389"/>
            <a:ext cx="2980504" cy="10207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25F52A4-2F56-4D25-AF76-F75816D9F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37" y="5302172"/>
            <a:ext cx="2837960" cy="73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E7163-A2B7-49D2-AB60-63A3F522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CDF &amp; PDF</a:t>
            </a:r>
            <a:endParaRPr lang="zh-TW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32FD15F-1270-4C3E-A85C-C9CDC2A3B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CDF: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PDF: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32FD15F-1270-4C3E-A85C-C9CDC2A3B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D978089D-243D-4E42-AD63-1EC285166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83" y="4197774"/>
            <a:ext cx="7479372" cy="9711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8E16E9A-D10A-4716-BD2A-C4BE947E5419}"/>
                  </a:ext>
                </a:extLst>
              </p:cNvPr>
              <p:cNvSpPr txBox="1"/>
              <p:nvPr/>
            </p:nvSpPr>
            <p:spPr>
              <a:xfrm rot="16200000">
                <a:off x="6985003" y="2762303"/>
                <a:ext cx="580159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</m:eqAr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8E16E9A-D10A-4716-BD2A-C4BE947E5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985003" y="2762303"/>
                <a:ext cx="580159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9E1BDC82-1DB0-480B-8B59-FE427D5ED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490" y="2549742"/>
            <a:ext cx="6924357" cy="59692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5932C1F-A910-413B-B908-DECAA37580E1}"/>
              </a:ext>
            </a:extLst>
          </p:cNvPr>
          <p:cNvSpPr txBox="1"/>
          <p:nvPr/>
        </p:nvSpPr>
        <p:spPr>
          <a:xfrm>
            <a:off x="6996800" y="319219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S(t)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26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CA3D4-E6C0-4C12-9AA1-BB5374C4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for 4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811679-CB4A-48B4-B24F-95491495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806241-99FD-4B1B-9FDA-E34B112A8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2"/>
          <a:stretch/>
        </p:blipFill>
        <p:spPr>
          <a:xfrm>
            <a:off x="1607255" y="1930400"/>
            <a:ext cx="6736826" cy="38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6230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580</TotalTime>
  <Words>183</Words>
  <Application>Microsoft Office PowerPoint</Application>
  <PresentationFormat>寬螢幕</PresentationFormat>
  <Paragraphs>41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SimSun</vt:lpstr>
      <vt:lpstr>微軟正黑體</vt:lpstr>
      <vt:lpstr>Arial</vt:lpstr>
      <vt:lpstr>Cambria Math</vt:lpstr>
      <vt:lpstr>Trebuchet MS</vt:lpstr>
      <vt:lpstr>Wingdings 3</vt:lpstr>
      <vt:lpstr>多面向</vt:lpstr>
      <vt:lpstr>Weibull distribution</vt:lpstr>
      <vt:lpstr>PowerPoint 簡報</vt:lpstr>
      <vt:lpstr>python</vt:lpstr>
      <vt:lpstr>WTTE-RNN</vt:lpstr>
      <vt:lpstr>Beware of Weibull euphoria</vt:lpstr>
      <vt:lpstr>PowerPoint 簡報</vt:lpstr>
      <vt:lpstr>HF &amp; CDF</vt:lpstr>
      <vt:lpstr>CDF &amp; PDF</vt:lpstr>
      <vt:lpstr>Example for 4 function</vt:lpstr>
      <vt:lpstr>Loss function (log-likelihood)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Weibull distribution</dc:title>
  <dc:creator>敬諺 陳</dc:creator>
  <cp:lastModifiedBy>kaori</cp:lastModifiedBy>
  <cp:revision>23</cp:revision>
  <dcterms:created xsi:type="dcterms:W3CDTF">2019-10-15T19:39:13Z</dcterms:created>
  <dcterms:modified xsi:type="dcterms:W3CDTF">2019-10-29T20:27:54Z</dcterms:modified>
</cp:coreProperties>
</file>