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E067-2FC2-4380-AA0E-7B4E621E93B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6B12-FAEF-4080-BF5F-4F0E29F20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8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E067-2FC2-4380-AA0E-7B4E621E93B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6B12-FAEF-4080-BF5F-4F0E29F20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3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E067-2FC2-4380-AA0E-7B4E621E93B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6B12-FAEF-4080-BF5F-4F0E29F208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1547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E067-2FC2-4380-AA0E-7B4E621E93B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6B12-FAEF-4080-BF5F-4F0E29F20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89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E067-2FC2-4380-AA0E-7B4E621E93B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6B12-FAEF-4080-BF5F-4F0E29F208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0079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E067-2FC2-4380-AA0E-7B4E621E93B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6B12-FAEF-4080-BF5F-4F0E29F20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8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E067-2FC2-4380-AA0E-7B4E621E93B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6B12-FAEF-4080-BF5F-4F0E29F20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39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E067-2FC2-4380-AA0E-7B4E621E93B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6B12-FAEF-4080-BF5F-4F0E29F20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E067-2FC2-4380-AA0E-7B4E621E93B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6B12-FAEF-4080-BF5F-4F0E29F20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E067-2FC2-4380-AA0E-7B4E621E93B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6B12-FAEF-4080-BF5F-4F0E29F20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6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E067-2FC2-4380-AA0E-7B4E621E93B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6B12-FAEF-4080-BF5F-4F0E29F20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6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E067-2FC2-4380-AA0E-7B4E621E93B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6B12-FAEF-4080-BF5F-4F0E29F20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0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E067-2FC2-4380-AA0E-7B4E621E93B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6B12-FAEF-4080-BF5F-4F0E29F20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E067-2FC2-4380-AA0E-7B4E621E93B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6B12-FAEF-4080-BF5F-4F0E29F20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6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E067-2FC2-4380-AA0E-7B4E621E93B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6B12-FAEF-4080-BF5F-4F0E29F20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5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E067-2FC2-4380-AA0E-7B4E621E93B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6B12-FAEF-4080-BF5F-4F0E29F20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9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EE067-2FC2-4380-AA0E-7B4E621E93B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EC6B12-FAEF-4080-BF5F-4F0E29F20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1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B1CE07-A5F0-4AD0-92A9-74E9AB7A4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120" y="2791618"/>
            <a:ext cx="9144000" cy="1274763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3515605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3BD96E-366D-493D-88C4-348D243D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4720"/>
          </a:xfrm>
        </p:spPr>
        <p:txBody>
          <a:bodyPr/>
          <a:lstStyle/>
          <a:p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FDF4F38-0801-4D20-9E30-DCD9BB4DE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45920"/>
            <a:ext cx="10495864" cy="58928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2F229CB-1D58-47DB-BCD8-3A35353E4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03" y="2621280"/>
            <a:ext cx="9865723" cy="80772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342D528-FC45-4CA6-AE68-355B43466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1" y="4016265"/>
            <a:ext cx="4185998" cy="157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04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BBC49D-4A0D-437C-9BEA-9DB7E883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240"/>
          </a:xfrm>
        </p:spPr>
        <p:txBody>
          <a:bodyPr/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E85E04-3051-46CF-BBA7-843F10CC8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3841"/>
            <a:ext cx="8596668" cy="4527522"/>
          </a:xfrm>
        </p:spPr>
        <p:txBody>
          <a:bodyPr/>
          <a:lstStyle/>
          <a:p>
            <a:r>
              <a:rPr lang="en-US" sz="2400" dirty="0"/>
              <a:t>df.info():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 err="1"/>
              <a:t>df.columns</a:t>
            </a:r>
            <a:r>
              <a:rPr lang="en-US" sz="2400" dirty="0"/>
              <a:t>:</a:t>
            </a:r>
          </a:p>
          <a:p>
            <a:endParaRPr lang="en-US" dirty="0"/>
          </a:p>
          <a:p>
            <a:r>
              <a:rPr lang="en-US" sz="2400" dirty="0" err="1"/>
              <a:t>df.sort_values</a:t>
            </a:r>
            <a:r>
              <a:rPr lang="en-US" sz="2400" dirty="0"/>
              <a:t>():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2218D80-144F-4DCD-A49D-0B38F8089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228" y="1405755"/>
            <a:ext cx="2705239" cy="158123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823C787-6EA4-490D-855A-CA2484498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8" y="3262293"/>
            <a:ext cx="4970895" cy="33341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8F77394-CF33-4A96-92E2-5903F48F6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958" y="4735438"/>
            <a:ext cx="3604722" cy="131148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98BEF52-F978-4D5D-BAD4-74B73CF3C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586" y="3967459"/>
            <a:ext cx="3289762" cy="68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6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D757FB-E07E-401C-9FA1-687BC4EA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3760"/>
          </a:xfrm>
        </p:spPr>
        <p:txBody>
          <a:bodyPr/>
          <a:lstStyle/>
          <a:p>
            <a:r>
              <a:rPr lang="en-US" dirty="0"/>
              <a:t>df[]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B9A6A8B-9D48-4F2E-8AF0-48F7A73EF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1789" y="1452880"/>
            <a:ext cx="1539137" cy="134112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86C360C-63EE-46D1-A8AB-17D9EC591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001" y="1912298"/>
            <a:ext cx="1995538" cy="49340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5378FF0-82F7-4A4E-889E-53DC4EB99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382" y="4426575"/>
            <a:ext cx="2504853" cy="51730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8BBC612-9F2E-4CD2-8E07-BE17A6A16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789" y="4071394"/>
            <a:ext cx="4763346" cy="122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7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8B0F7A-C238-4A13-86D5-DB5CA481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0720"/>
          </a:xfrm>
        </p:spPr>
        <p:txBody>
          <a:bodyPr/>
          <a:lstStyle/>
          <a:p>
            <a:r>
              <a:rPr lang="en-US" dirty="0" err="1"/>
              <a:t>df.loc</a:t>
            </a:r>
            <a:r>
              <a:rPr lang="en-US" dirty="0"/>
              <a:t> &amp; </a:t>
            </a:r>
            <a:r>
              <a:rPr lang="en-US" dirty="0" err="1"/>
              <a:t>df.iloc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6725DC-1866-4287-A42D-9DB829C86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78" y="1795784"/>
            <a:ext cx="3806016" cy="96521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A1F7B04-4A16-4314-8409-D4AB056F6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48" y="1795783"/>
            <a:ext cx="3093340" cy="96521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844972F-8286-4298-9808-A8A8F96CD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51" y="3566142"/>
            <a:ext cx="3879870" cy="106172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DA5C02A-704C-4BDE-95DF-A929DB7B5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6148" y="3689961"/>
            <a:ext cx="4725656" cy="81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41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A0428E-F127-4676-8892-0DE28ECF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/>
          <a:lstStyle/>
          <a:p>
            <a:r>
              <a:rPr lang="en-US" dirty="0" err="1"/>
              <a:t>read_csv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E4A6C3-1311-4594-9D61-5DA09D98A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041"/>
            <a:ext cx="8596668" cy="4578322"/>
          </a:xfrm>
        </p:spPr>
        <p:txBody>
          <a:bodyPr/>
          <a:lstStyle/>
          <a:p>
            <a:r>
              <a:rPr lang="en-US" sz="2400" dirty="0"/>
              <a:t>Path or </a:t>
            </a:r>
            <a:r>
              <a:rPr lang="en-US" sz="2400" dirty="0" err="1"/>
              <a:t>buf</a:t>
            </a:r>
            <a:endParaRPr lang="en-US" sz="2400" dirty="0"/>
          </a:p>
          <a:p>
            <a:r>
              <a:rPr lang="en-US" sz="2400" dirty="0" err="1"/>
              <a:t>Index_col</a:t>
            </a:r>
            <a:r>
              <a:rPr lang="en-US" sz="2400" dirty="0"/>
              <a:t>:</a:t>
            </a:r>
          </a:p>
          <a:p>
            <a:pPr marL="400050" lvl="1" indent="0">
              <a:buNone/>
            </a:pPr>
            <a:r>
              <a:rPr lang="en-US" sz="1800" dirty="0"/>
              <a:t>Column to use as the row labels of the </a:t>
            </a:r>
            <a:r>
              <a:rPr lang="en-US" sz="1800" dirty="0" err="1"/>
              <a:t>DataFrame</a:t>
            </a:r>
            <a:r>
              <a:rPr lang="en-US" sz="1800" dirty="0"/>
              <a:t>. If a sequence is given, a </a:t>
            </a:r>
            <a:r>
              <a:rPr lang="en-US" sz="1800" dirty="0" err="1"/>
              <a:t>MultiIndex</a:t>
            </a:r>
            <a:r>
              <a:rPr lang="en-US" sz="1800" dirty="0"/>
              <a:t> is used. 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80AC6B1-CBCF-4A0D-9895-B2F14BB30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95" y="3528054"/>
            <a:ext cx="7710067" cy="39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56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5FB48F-3BF7-4D0B-907A-671F1FD0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3280"/>
          </a:xfrm>
        </p:spPr>
        <p:txBody>
          <a:bodyPr/>
          <a:lstStyle/>
          <a:p>
            <a:r>
              <a:rPr lang="en-US" dirty="0" err="1"/>
              <a:t>to_csv</a:t>
            </a:r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18A139-711E-452D-9CE3-AFBEE718B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4801"/>
            <a:ext cx="8596668" cy="4466562"/>
          </a:xfrm>
        </p:spPr>
        <p:txBody>
          <a:bodyPr>
            <a:normAutofit/>
          </a:bodyPr>
          <a:lstStyle/>
          <a:p>
            <a:r>
              <a:rPr lang="en-US" sz="2400" dirty="0"/>
              <a:t>Path or </a:t>
            </a:r>
            <a:r>
              <a:rPr lang="en-US" sz="2400" dirty="0" err="1"/>
              <a:t>buf</a:t>
            </a:r>
            <a:endParaRPr lang="en-US" sz="2400" dirty="0"/>
          </a:p>
          <a:p>
            <a:r>
              <a:rPr lang="en-US" sz="2400" dirty="0"/>
              <a:t>Index: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Write row names (index)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DB585A8-3F8F-4EB5-BE51-06602C116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19" y="3317241"/>
            <a:ext cx="4750983" cy="50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3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7F5B60-CCC4-46F9-9813-9C9DA3B20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466666" cy="1523254"/>
          </a:xfrm>
        </p:spPr>
        <p:txBody>
          <a:bodyPr>
            <a:normAutofit fontScale="90000"/>
          </a:bodyPr>
          <a:lstStyle/>
          <a:p>
            <a:r>
              <a:rPr lang="en-US" dirty="0"/>
              <a:t>Step1:</a:t>
            </a:r>
            <a:br>
              <a:rPr lang="en-US" dirty="0"/>
            </a:br>
            <a:r>
              <a:rPr lang="en-US" dirty="0"/>
              <a:t>set column name from ('a', 'b', 'c', 'd') to ('class', '</a:t>
            </a:r>
            <a:r>
              <a:rPr lang="en-US" dirty="0" err="1"/>
              <a:t>student_id</a:t>
            </a:r>
            <a:r>
              <a:rPr lang="en-US" dirty="0"/>
              <a:t>', 'English', 'Math')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71061C2-275D-49B3-A67D-F17B9A629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934" y="2840466"/>
            <a:ext cx="10807388" cy="152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7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EA1CDB-5AC3-40F0-97E3-46614061B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740986" cy="2103120"/>
          </a:xfrm>
        </p:spPr>
        <p:txBody>
          <a:bodyPr>
            <a:normAutofit fontScale="90000"/>
          </a:bodyPr>
          <a:lstStyle/>
          <a:p>
            <a:r>
              <a:rPr lang="en-US" dirty="0"/>
              <a:t>Step2:</a:t>
            </a:r>
            <a:br>
              <a:rPr lang="en-US" dirty="0"/>
            </a:br>
            <a:r>
              <a:rPr lang="en-US" dirty="0"/>
              <a:t>Set missing values to mean score of English or Math respectively. Round to the first decimal place. Set </a:t>
            </a:r>
            <a:r>
              <a:rPr lang="en-US" dirty="0" err="1"/>
              <a:t>student_id</a:t>
            </a:r>
            <a:r>
              <a:rPr lang="en-US" dirty="0"/>
              <a:t> to int8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90B9597-0EC3-4C50-A286-368322C89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47" y="3035280"/>
            <a:ext cx="11008443" cy="124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6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831BAC-82D2-421E-BAEF-913A6A80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055946" cy="1290320"/>
          </a:xfrm>
        </p:spPr>
        <p:txBody>
          <a:bodyPr>
            <a:normAutofit fontScale="90000"/>
          </a:bodyPr>
          <a:lstStyle/>
          <a:p>
            <a:r>
              <a:rPr lang="en-US" dirty="0"/>
              <a:t>Step3:</a:t>
            </a:r>
            <a:br>
              <a:rPr lang="en-US" dirty="0"/>
            </a:br>
            <a:r>
              <a:rPr lang="en-US" dirty="0"/>
              <a:t>create column [</a:t>
            </a:r>
            <a:r>
              <a:rPr lang="en-US" dirty="0" err="1"/>
              <a:t>Math_adjusted</a:t>
            </a:r>
            <a:r>
              <a:rPr lang="en-US" dirty="0"/>
              <a:t>]: sqrt(Math) * 10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4DA7795-C809-46AB-8FC8-9679CABC2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93" y="2326640"/>
            <a:ext cx="10735064" cy="189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3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0C325-2B81-404C-A5AC-3A8BF642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137226" cy="1473200"/>
          </a:xfrm>
        </p:spPr>
        <p:txBody>
          <a:bodyPr>
            <a:normAutofit fontScale="90000"/>
          </a:bodyPr>
          <a:lstStyle/>
          <a:p>
            <a:r>
              <a:rPr lang="en-US" dirty="0"/>
              <a:t>Step4:</a:t>
            </a:r>
            <a:br>
              <a:rPr lang="en-US" dirty="0"/>
            </a:br>
            <a:r>
              <a:rPr lang="en-US" dirty="0"/>
              <a:t>create column [</a:t>
            </a:r>
            <a:r>
              <a:rPr lang="en-US" dirty="0" err="1"/>
              <a:t>Math_diff</a:t>
            </a:r>
            <a:r>
              <a:rPr lang="en-US" dirty="0"/>
              <a:t>]: Order Math score in descending. And get diff of (nth - n+1th).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A95F67B-F60A-4EF0-B737-BBCA802FF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54" y="2269704"/>
            <a:ext cx="9137226" cy="431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3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339CEB-36D5-4984-8CED-524D93571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94" y="609600"/>
            <a:ext cx="9665546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Step5:</a:t>
            </a:r>
            <a:br>
              <a:rPr lang="en-US" dirty="0"/>
            </a:br>
            <a:r>
              <a:rPr lang="en-US" dirty="0"/>
              <a:t>create column [output]: Use string concatenate to produce "English: 100, Math: 100" for each student.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3BB144A-C359-4BBD-AAE8-CBFF8C1BD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94" y="2703162"/>
            <a:ext cx="10958336" cy="190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9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E75F34-F0BA-4E52-89DB-CCE9483D6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086426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Step6:</a:t>
            </a:r>
            <a:br>
              <a:rPr lang="en-US" dirty="0"/>
            </a:br>
            <a:r>
              <a:rPr lang="en-US" dirty="0"/>
              <a:t>create </a:t>
            </a:r>
            <a:r>
              <a:rPr lang="en-US" dirty="0" err="1"/>
              <a:t>dataframe</a:t>
            </a:r>
            <a:r>
              <a:rPr lang="en-US" dirty="0"/>
              <a:t> [class, Math_get_60]: Count Math score &gt; 60 in each class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312890E-0E29-4AE2-A5D3-68238374A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91" y="2547566"/>
            <a:ext cx="10483971" cy="338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61009C-BA88-4FD5-86F4-EFBB2C6B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3760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DACD330-859F-4298-80ED-EE53E106D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1483360"/>
            <a:ext cx="9623314" cy="394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91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217790-8D6F-4E18-95A2-0E08A939E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5680"/>
          </a:xfrm>
        </p:spPr>
        <p:txBody>
          <a:bodyPr/>
          <a:lstStyle/>
          <a:p>
            <a:r>
              <a:rPr lang="en-US" dirty="0"/>
              <a:t>Series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31B521A6-B70E-4DAA-A6F6-E67ABD5BC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05280"/>
            <a:ext cx="10974234" cy="53848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AAD7520-F727-456A-8512-927F3D25A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38" y="3743358"/>
            <a:ext cx="6747618" cy="81789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0C86613-C26E-4CB0-9032-780A689DC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160" y="2290668"/>
            <a:ext cx="1562125" cy="102138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18F990B-640B-4A3C-83E2-93E8C9793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4160" y="3791022"/>
            <a:ext cx="1562125" cy="101834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57AAEF0-5906-41D7-B262-FC5CAAE4FF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538" y="2502103"/>
            <a:ext cx="6814416" cy="80995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D0F39C25-5095-49C8-8839-956A572610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3297" y="4950859"/>
            <a:ext cx="4893263" cy="129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0202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574</TotalTime>
  <Words>80</Words>
  <Application>Microsoft Office PowerPoint</Application>
  <PresentationFormat>寬螢幕</PresentationFormat>
  <Paragraphs>28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微軟正黑體</vt:lpstr>
      <vt:lpstr>Arial</vt:lpstr>
      <vt:lpstr>Trebuchet MS</vt:lpstr>
      <vt:lpstr>Wingdings 3</vt:lpstr>
      <vt:lpstr>多面向</vt:lpstr>
      <vt:lpstr>Pandas</vt:lpstr>
      <vt:lpstr>Step1: set column name from ('a', 'b', 'c', 'd') to ('class', 'student_id', 'English', 'Math')</vt:lpstr>
      <vt:lpstr>Step2: Set missing values to mean score of English or Math respectively. Round to the first decimal place. Set student_id to int8</vt:lpstr>
      <vt:lpstr>Step3: create column [Math_adjusted]: sqrt(Math) * 10</vt:lpstr>
      <vt:lpstr>Step4: create column [Math_diff]: Order Math score in descending. And get diff of (nth - n+1th).</vt:lpstr>
      <vt:lpstr>Step5: create column [output]: Use string concatenate to produce "English: 100, Math: 100" for each student. </vt:lpstr>
      <vt:lpstr>Step6: create dataframe [class, Math_get_60]: Count Math score &gt; 60 in each class</vt:lpstr>
      <vt:lpstr>Result</vt:lpstr>
      <vt:lpstr>Series</vt:lpstr>
      <vt:lpstr>Dataframe</vt:lpstr>
      <vt:lpstr>Dataframe</vt:lpstr>
      <vt:lpstr>df[]</vt:lpstr>
      <vt:lpstr>df.loc &amp; df.iloc</vt:lpstr>
      <vt:lpstr>read_csv</vt:lpstr>
      <vt:lpstr>to_csv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昱廷 李</dc:creator>
  <cp:lastModifiedBy>昱廷 李</cp:lastModifiedBy>
  <cp:revision>11</cp:revision>
  <dcterms:created xsi:type="dcterms:W3CDTF">2019-05-08T16:13:50Z</dcterms:created>
  <dcterms:modified xsi:type="dcterms:W3CDTF">2019-05-09T01:47:54Z</dcterms:modified>
</cp:coreProperties>
</file>