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07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41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59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983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0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416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7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83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0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87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65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16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5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82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8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62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10FA-8EC3-422E-AAB7-C5F82346BF1E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BEE88B-72EC-4962-B035-E42650983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7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997198"/>
            <a:ext cx="10582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04787"/>
            <a:ext cx="78581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9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2772"/>
            <a:ext cx="7934325" cy="3952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152" y="3349502"/>
            <a:ext cx="26860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8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groupby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7531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Arial Unicode MS"/>
              </a:rPr>
              <a:t>DataFrame.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Arial Unicode MS"/>
              </a:rPr>
              <a:t>groupby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by=None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axis=0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level=None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as_index=True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sort=True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, 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group_keys=True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squeeze=False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observed=False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**kwargs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cs typeface="Arial" panose="020B0604020202020204" pitchFamily="34" charset="0"/>
              </a:rPr>
              <a:t>)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38200" y="3710999"/>
            <a:ext cx="71985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by</a:t>
            </a:r>
            <a:r>
              <a:rPr lang="en-US" altLang="zh-TW" sz="2400" dirty="0"/>
              <a:t> : </a:t>
            </a:r>
            <a:r>
              <a:rPr lang="en-US" altLang="zh-TW" sz="2400" i="1" dirty="0"/>
              <a:t>mapping, function, label, or list of </a:t>
            </a:r>
            <a:r>
              <a:rPr lang="en-US" altLang="zh-TW" sz="2400" i="1" dirty="0" smtClean="0"/>
              <a:t>labels</a:t>
            </a:r>
          </a:p>
          <a:p>
            <a:r>
              <a:rPr lang="en-US" altLang="zh-TW" sz="2400" b="1" dirty="0"/>
              <a:t>axis</a:t>
            </a:r>
            <a:r>
              <a:rPr lang="en-US" altLang="zh-TW" sz="2400" dirty="0"/>
              <a:t> : </a:t>
            </a:r>
            <a:r>
              <a:rPr lang="en-US" altLang="zh-TW" sz="2400" i="1" dirty="0"/>
              <a:t>{0 or ‘index’, 1 or ‘columns’}, default </a:t>
            </a:r>
            <a:r>
              <a:rPr lang="en-US" altLang="zh-TW" sz="2400" i="1" dirty="0" smtClean="0"/>
              <a:t>0</a:t>
            </a:r>
          </a:p>
          <a:p>
            <a:r>
              <a:rPr lang="en-US" altLang="zh-TW" sz="2400" b="1" dirty="0"/>
              <a:t>level</a:t>
            </a:r>
            <a:r>
              <a:rPr lang="en-US" altLang="zh-TW" sz="2400" dirty="0"/>
              <a:t> : </a:t>
            </a:r>
            <a:r>
              <a:rPr lang="en-US" altLang="zh-TW" sz="2400" i="1" dirty="0" err="1"/>
              <a:t>int</a:t>
            </a:r>
            <a:r>
              <a:rPr lang="en-US" altLang="zh-TW" sz="2400" i="1" dirty="0"/>
              <a:t>, level name, or sequence of such, default None</a:t>
            </a:r>
            <a:endParaRPr lang="en-US" altLang="zh-TW" sz="2400" i="1" dirty="0" smtClean="0"/>
          </a:p>
          <a:p>
            <a:r>
              <a:rPr lang="en-US" altLang="zh-TW" sz="2400" b="1" dirty="0"/>
              <a:t>sort</a:t>
            </a:r>
            <a:r>
              <a:rPr lang="en-US" altLang="zh-TW" sz="2400" dirty="0"/>
              <a:t> : </a:t>
            </a:r>
            <a:r>
              <a:rPr lang="en-US" altLang="zh-TW" sz="2400" i="1" dirty="0"/>
              <a:t>bool, default </a:t>
            </a:r>
            <a:r>
              <a:rPr lang="en-US" altLang="zh-TW" sz="2400" i="1" dirty="0" smtClean="0"/>
              <a:t>True</a:t>
            </a:r>
          </a:p>
          <a:p>
            <a:r>
              <a:rPr lang="en-US" altLang="zh-TW" sz="2400" b="1" dirty="0" err="1"/>
              <a:t>group_keys</a:t>
            </a:r>
            <a:r>
              <a:rPr lang="en-US" altLang="zh-TW" sz="2400" dirty="0"/>
              <a:t> : </a:t>
            </a:r>
            <a:r>
              <a:rPr lang="en-US" altLang="zh-TW" sz="2400" i="1" dirty="0"/>
              <a:t>bool, default </a:t>
            </a:r>
            <a:r>
              <a:rPr lang="en-US" altLang="zh-TW" sz="2400" i="1" dirty="0" smtClean="0"/>
              <a:t>True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8200" y="2885509"/>
            <a:ext cx="100271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A </a:t>
            </a:r>
            <a:r>
              <a:rPr lang="en-US" altLang="zh-TW" sz="1600" dirty="0" err="1"/>
              <a:t>groupby</a:t>
            </a:r>
            <a:r>
              <a:rPr lang="en-US" altLang="zh-TW" sz="1600" dirty="0"/>
              <a:t> operation involves some combination of splitting the object, applying a function, and combining the results</a:t>
            </a:r>
            <a:r>
              <a:rPr lang="en-US" altLang="zh-TW" sz="1600" dirty="0" smtClean="0"/>
              <a:t>.</a:t>
            </a:r>
          </a:p>
          <a:p>
            <a:r>
              <a:rPr lang="en-US" altLang="zh-TW" sz="1600" dirty="0" err="1" smtClean="0"/>
              <a:t>Type:</a:t>
            </a:r>
            <a:r>
              <a:rPr lang="en-US" altLang="zh-TW" dirty="0" err="1"/>
              <a:t>pandas.core.groupby.DataFrameGroupBy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53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roupby</a:t>
            </a:r>
            <a:r>
              <a:rPr lang="en-US" altLang="zh-TW" dirty="0" smtClean="0"/>
              <a:t>(level=?)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85" y="1471285"/>
            <a:ext cx="6793523" cy="21878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808" y="1664265"/>
            <a:ext cx="4676775" cy="18019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602" y="4050668"/>
            <a:ext cx="2076757" cy="1215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85" y="4342646"/>
            <a:ext cx="5988811" cy="4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2586" y="3622676"/>
            <a:ext cx="1800225" cy="790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02" y="468312"/>
            <a:ext cx="7829550" cy="2924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618" y="468312"/>
            <a:ext cx="2714625" cy="1152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02" y="3622676"/>
            <a:ext cx="1743075" cy="7334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921" y="3622676"/>
            <a:ext cx="1771650" cy="7524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827" y="3622676"/>
            <a:ext cx="19145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iterrows</a:t>
            </a:r>
            <a:r>
              <a:rPr lang="zh-TW" altLang="zh-TW" dirty="0"/>
              <a:t>、</a:t>
            </a:r>
            <a:r>
              <a:rPr lang="en-US" altLang="zh-TW" dirty="0" err="1"/>
              <a:t>itertuples</a:t>
            </a:r>
            <a:r>
              <a:rPr lang="zh-TW" altLang="zh-TW" dirty="0"/>
              <a:t>、</a:t>
            </a:r>
            <a:r>
              <a:rPr lang="en-US" altLang="zh-TW" dirty="0" err="1"/>
              <a:t>iteritems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833" y="1934308"/>
            <a:ext cx="10031715" cy="794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5153"/>
            <a:ext cx="7353300" cy="1609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44878"/>
            <a:ext cx="3152775" cy="24193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0" y="2878015"/>
            <a:ext cx="28479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6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3810000" cy="8096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4750"/>
            <a:ext cx="3009900" cy="2333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662" y="2398044"/>
            <a:ext cx="4149862" cy="11103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01499"/>
            <a:ext cx="5838825" cy="5810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531087"/>
            <a:ext cx="3752850" cy="6477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158520"/>
            <a:ext cx="5819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float 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en-US" altLang="zh-TW" dirty="0" err="1"/>
              <a:t>int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3. bool </a:t>
            </a:r>
            <a:br>
              <a:rPr lang="en-US" altLang="zh-TW" dirty="0"/>
            </a:br>
            <a:r>
              <a:rPr lang="en-US" altLang="zh-TW" dirty="0"/>
              <a:t>4. datetime64[ns] </a:t>
            </a:r>
            <a:br>
              <a:rPr lang="en-US" altLang="zh-TW" dirty="0"/>
            </a:br>
            <a:r>
              <a:rPr lang="en-US" altLang="zh-TW" dirty="0"/>
              <a:t>5. datetime64[ns, </a:t>
            </a:r>
            <a:r>
              <a:rPr lang="en-US" altLang="zh-TW" dirty="0" err="1"/>
              <a:t>tz</a:t>
            </a:r>
            <a:r>
              <a:rPr lang="en-US" altLang="zh-TW" dirty="0"/>
              <a:t>] </a:t>
            </a:r>
            <a:br>
              <a:rPr lang="en-US" altLang="zh-TW" dirty="0"/>
            </a:br>
            <a:r>
              <a:rPr lang="en-US" altLang="zh-TW" dirty="0"/>
              <a:t>6. </a:t>
            </a:r>
            <a:r>
              <a:rPr lang="en-US" altLang="zh-TW" dirty="0" err="1"/>
              <a:t>timedelta</a:t>
            </a:r>
            <a:r>
              <a:rPr lang="en-US" altLang="zh-TW" dirty="0"/>
              <a:t>[ns] </a:t>
            </a:r>
            <a:br>
              <a:rPr lang="en-US" altLang="zh-TW" dirty="0"/>
            </a:br>
            <a:r>
              <a:rPr lang="en-US" altLang="zh-TW" dirty="0"/>
              <a:t>7. category </a:t>
            </a:r>
            <a:br>
              <a:rPr lang="en-US" altLang="zh-TW" dirty="0"/>
            </a:br>
            <a:r>
              <a:rPr lang="en-US" altLang="zh-TW" dirty="0"/>
              <a:t>8. object 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932" y="2401767"/>
            <a:ext cx="3647868" cy="23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3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055" y="644769"/>
            <a:ext cx="4367890" cy="583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253456"/>
            <a:ext cx="7534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9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81" y="434971"/>
            <a:ext cx="3994638" cy="58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6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481262"/>
            <a:ext cx="7677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4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14312"/>
            <a:ext cx="53816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0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595312"/>
            <a:ext cx="95154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309562"/>
            <a:ext cx="62198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8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895475"/>
            <a:ext cx="10991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3187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38</Words>
  <Application>Microsoft Office PowerPoint</Application>
  <PresentationFormat>寬螢幕</PresentationFormat>
  <Paragraphs>14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 Unicode MS</vt:lpstr>
      <vt:lpstr>微軟正黑體</vt:lpstr>
      <vt:lpstr>Arial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groupby</vt:lpstr>
      <vt:lpstr>groupby(level=?)</vt:lpstr>
      <vt:lpstr>PowerPoint 簡報</vt:lpstr>
      <vt:lpstr>iterrows、itertuples、iteritems</vt:lpstr>
      <vt:lpstr>PowerPoint 簡報</vt:lpstr>
      <vt:lpstr>dtypes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敬諺 陳</dc:creator>
  <cp:lastModifiedBy>敬諺 陳</cp:lastModifiedBy>
  <cp:revision>16</cp:revision>
  <dcterms:created xsi:type="dcterms:W3CDTF">2019-05-08T18:48:35Z</dcterms:created>
  <dcterms:modified xsi:type="dcterms:W3CDTF">2019-05-23T07:16:37Z</dcterms:modified>
</cp:coreProperties>
</file>