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2"/>
  </p:notesMasterIdLst>
  <p:handoutMasterIdLst>
    <p:handoutMasterId r:id="rId13"/>
  </p:handoutMasterIdLst>
  <p:sldIdLst>
    <p:sldId id="1142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119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057" autoAdjust="0"/>
    <p:restoredTop sz="85069" autoAdjust="0"/>
  </p:normalViewPr>
  <p:slideViewPr>
    <p:cSldViewPr>
      <p:cViewPr varScale="1">
        <p:scale>
          <a:sx n="57" d="100"/>
          <a:sy n="57" d="100"/>
        </p:scale>
        <p:origin x="8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827938-D088-491F-8EA6-D9C55206D9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867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5E47A4-EF6E-407F-945D-6DF30C6DA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8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0792" y="1371600"/>
            <a:ext cx="7851648" cy="1049288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70868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0072"/>
            <a:ext cx="8229600" cy="70868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88744"/>
            <a:ext cx="7772400" cy="960136"/>
          </a:xfr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>
              <a:defRPr lang="en-US" sz="5000" b="1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 algn="r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6680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88064"/>
            <a:ext cx="8229600" cy="708688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680" y="416056"/>
            <a:ext cx="8305800" cy="708688"/>
          </a:xfrm>
        </p:spPr>
        <p:txBody>
          <a:bodyPr vert="horz" tIns="4572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D3ACD-3CFF-44CC-898B-144ECFAD1129}" type="datetime1">
              <a:rPr lang="zh-CN" altLang="en-US" smtClean="0"/>
              <a:pPr>
                <a:defRPr/>
              </a:pPr>
              <a:t>2019-09-16</a:t>
            </a:fld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9B701-A9C6-4FFF-BA96-38596E7EA7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2743200" cy="79208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9/16/2019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08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69ACC12-A1F3-4E03-A299-519B44E5A6E5}" type="datetime1">
              <a:rPr lang="zh-CN" altLang="en-US" smtClean="0"/>
              <a:pPr>
                <a:defRPr/>
              </a:pPr>
              <a:t>2019-09-16</a:t>
            </a:fld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E090CC-37D2-4D4C-A540-5AD7A74AD7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tuna.tsinghua.edu.cn/simp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0152" y="3645024"/>
            <a:ext cx="8283696" cy="104928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TensorFlow</a:t>
            </a:r>
            <a:r>
              <a:rPr lang="zh-CN" altLang="en-US" sz="6000" dirty="0"/>
              <a:t>开发环境之</a:t>
            </a:r>
            <a:r>
              <a:rPr lang="en-US" altLang="zh-CN" sz="6000" dirty="0" err="1"/>
              <a:t>Pycharm+TensorFlow</a:t>
            </a:r>
            <a:r>
              <a:rPr lang="zh-CN" altLang="en-US" sz="6000" dirty="0"/>
              <a:t>搭建</a:t>
            </a:r>
            <a:br>
              <a:rPr lang="en-US" altLang="zh-CN" sz="6000" dirty="0"/>
            </a:br>
            <a:endParaRPr lang="en-US" altLang="zh-CN" sz="60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539552" y="5548064"/>
            <a:ext cx="7854696" cy="104928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中国科学技术大学软件学院  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赵振刚 </a:t>
            </a:r>
            <a:r>
              <a:rPr lang="en-US" altLang="zh-CN" dirty="0">
                <a:latin typeface="+mj-ea"/>
                <a:ea typeface="+mj-ea"/>
              </a:rPr>
              <a:t>gavin@ustc.edu.cn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6ADE3-6992-4385-8366-AB37F52D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dirty="0"/>
              <a:t>Thanks</a:t>
            </a:r>
            <a:endParaRPr lang="zh-CN" altLang="en-US" sz="5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981F0A-D606-4F5F-9B49-8F1984F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042AED99-7FB4-404E-8A97-64753DCE42E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19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C7DC54-B671-4CBC-831C-172328093C39}"/>
              </a:ext>
            </a:extLst>
          </p:cNvPr>
          <p:cNvSpPr txBox="1"/>
          <p:nvPr/>
        </p:nvSpPr>
        <p:spPr>
          <a:xfrm>
            <a:off x="323528" y="2173866"/>
            <a:ext cx="835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下载安装完成</a:t>
            </a:r>
            <a:r>
              <a:rPr lang="en-US" altLang="zh-CN" dirty="0" err="1"/>
              <a:t>pycharm</a:t>
            </a:r>
            <a:r>
              <a:rPr lang="zh-CN" altLang="en-US" dirty="0"/>
              <a:t>以后，新建一个工程，以此工程作为各种</a:t>
            </a:r>
            <a:r>
              <a:rPr lang="en-US" altLang="zh-CN" dirty="0"/>
              <a:t>package</a:t>
            </a:r>
            <a:r>
              <a:rPr lang="zh-CN" altLang="en-US" dirty="0"/>
              <a:t>的目录。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38C8EF1-7935-43A8-B419-1E1CC12B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3" y="1388994"/>
            <a:ext cx="4277064" cy="5547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 err="1"/>
              <a:t>pycharm</a:t>
            </a:r>
            <a:r>
              <a:rPr lang="zh-CN" altLang="en-US" sz="2400" dirty="0"/>
              <a:t>安装</a:t>
            </a:r>
            <a:r>
              <a:rPr lang="en-US" altLang="zh-CN" sz="2400" dirty="0" err="1"/>
              <a:t>tensorflow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DEDB0-EF86-4838-A04D-3E9F078E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79131"/>
            <a:ext cx="71512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60207C-C568-4C86-9C08-08FB198A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0" y="2075670"/>
            <a:ext cx="4052608" cy="3585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1508A2-3151-4CA0-BA84-2ED886F6E2D2}"/>
              </a:ext>
            </a:extLst>
          </p:cNvPr>
          <p:cNvSpPr txBox="1"/>
          <p:nvPr/>
        </p:nvSpPr>
        <p:spPr>
          <a:xfrm>
            <a:off x="251520" y="1414512"/>
            <a:ext cx="3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新建完工程后，点击左上角</a:t>
            </a:r>
            <a:r>
              <a:rPr lang="en-US" altLang="zh-CN" dirty="0"/>
              <a:t>File-&gt;settings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1055F-AA0D-4B1C-A78E-6EDFD675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37" y="2147678"/>
            <a:ext cx="4682675" cy="3513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885341-EC9F-4BF1-BC12-C73FFD1ABFB9}"/>
              </a:ext>
            </a:extLst>
          </p:cNvPr>
          <p:cNvSpPr txBox="1"/>
          <p:nvPr/>
        </p:nvSpPr>
        <p:spPr>
          <a:xfrm>
            <a:off x="4647810" y="1417087"/>
            <a:ext cx="410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/>
              <a:t>Project</a:t>
            </a:r>
            <a:r>
              <a:rPr lang="zh-CN" altLang="en-US" dirty="0"/>
              <a:t>：</a:t>
            </a:r>
            <a:r>
              <a:rPr lang="en-US" altLang="zh-CN" dirty="0"/>
              <a:t>-&gt;Project Interpreter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98599B-3B90-41BE-BF08-0B07691E15BC}"/>
              </a:ext>
            </a:extLst>
          </p:cNvPr>
          <p:cNvCxnSpPr/>
          <p:nvPr/>
        </p:nvCxnSpPr>
        <p:spPr>
          <a:xfrm flipH="1">
            <a:off x="5570375" y="3166576"/>
            <a:ext cx="335903" cy="262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0FF1E9-F6A4-4BFA-B8D1-89E59BA31B11}"/>
              </a:ext>
            </a:extLst>
          </p:cNvPr>
          <p:cNvCxnSpPr/>
          <p:nvPr/>
        </p:nvCxnSpPr>
        <p:spPr>
          <a:xfrm>
            <a:off x="628651" y="2676720"/>
            <a:ext cx="365060" cy="489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4776A7-CE55-4DCB-90DB-84505D15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4" y="1667080"/>
            <a:ext cx="5066523" cy="38399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502B4B-6662-4E86-9294-03095F98FB7F}"/>
              </a:ext>
            </a:extLst>
          </p:cNvPr>
          <p:cNvSpPr txBox="1"/>
          <p:nvPr/>
        </p:nvSpPr>
        <p:spPr>
          <a:xfrm>
            <a:off x="1399594" y="1218487"/>
            <a:ext cx="40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点击</a:t>
            </a:r>
            <a:r>
              <a:rPr lang="en-US" altLang="zh-CN" dirty="0"/>
              <a:t>Manage Repositories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ECD313-E4C7-407C-B69D-69B528A4300E}"/>
              </a:ext>
            </a:extLst>
          </p:cNvPr>
          <p:cNvCxnSpPr>
            <a:cxnSpLocks/>
          </p:cNvCxnSpPr>
          <p:nvPr/>
        </p:nvCxnSpPr>
        <p:spPr>
          <a:xfrm>
            <a:off x="2134378" y="4843306"/>
            <a:ext cx="251927" cy="426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7C6062-6869-4AF4-8E39-4BDE61BFB961}"/>
              </a:ext>
            </a:extLst>
          </p:cNvPr>
          <p:cNvCxnSpPr>
            <a:cxnSpLocks/>
          </p:cNvCxnSpPr>
          <p:nvPr/>
        </p:nvCxnSpPr>
        <p:spPr>
          <a:xfrm flipH="1">
            <a:off x="5339443" y="3026211"/>
            <a:ext cx="1168660" cy="524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517A630-17F7-4F16-8DD8-C1E170205433}"/>
              </a:ext>
            </a:extLst>
          </p:cNvPr>
          <p:cNvSpPr txBox="1"/>
          <p:nvPr/>
        </p:nvSpPr>
        <p:spPr>
          <a:xfrm>
            <a:off x="6508103" y="2803887"/>
            <a:ext cx="201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由于没有安装任何</a:t>
            </a:r>
            <a:r>
              <a:rPr lang="en-US" altLang="zh-CN" dirty="0"/>
              <a:t>package</a:t>
            </a:r>
            <a:r>
              <a:rPr lang="zh-CN" altLang="en-US" dirty="0"/>
              <a:t>，此处是空的</a:t>
            </a:r>
          </a:p>
        </p:txBody>
      </p:sp>
    </p:spTree>
    <p:extLst>
      <p:ext uri="{BB962C8B-B14F-4D97-AF65-F5344CB8AC3E}">
        <p14:creationId xmlns:p14="http://schemas.microsoft.com/office/powerpoint/2010/main" val="141959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6692AB-0603-424B-8868-2C5F0AC2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4" y="1667767"/>
            <a:ext cx="5857531" cy="22014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5C73C6-9D24-4E77-9A5A-9C5841AC7BCC}"/>
              </a:ext>
            </a:extLst>
          </p:cNvPr>
          <p:cNvSpPr txBox="1"/>
          <p:nvPr/>
        </p:nvSpPr>
        <p:spPr>
          <a:xfrm>
            <a:off x="457388" y="1175491"/>
            <a:ext cx="742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新安装的</a:t>
            </a:r>
            <a:r>
              <a:rPr lang="en-US" altLang="zh-CN" dirty="0" err="1"/>
              <a:t>pycharm</a:t>
            </a:r>
            <a:r>
              <a:rPr lang="zh-CN" altLang="en-US" dirty="0"/>
              <a:t>没有清华源，会导致下载速度很慢，点击</a:t>
            </a:r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4EF362-0500-4BE1-BBA8-F35545FF18A9}"/>
              </a:ext>
            </a:extLst>
          </p:cNvPr>
          <p:cNvCxnSpPr>
            <a:cxnSpLocks/>
          </p:cNvCxnSpPr>
          <p:nvPr/>
        </p:nvCxnSpPr>
        <p:spPr>
          <a:xfrm flipV="1">
            <a:off x="5822303" y="2081894"/>
            <a:ext cx="286916" cy="19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4E0831-F0F6-449B-83E5-90D9BEE4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5" y="4142357"/>
            <a:ext cx="3293269" cy="12644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B4C4E5-6CE7-4E7F-98A6-A5418D0B7D06}"/>
              </a:ext>
            </a:extLst>
          </p:cNvPr>
          <p:cNvSpPr txBox="1"/>
          <p:nvPr/>
        </p:nvSpPr>
        <p:spPr>
          <a:xfrm>
            <a:off x="3972508" y="4180216"/>
            <a:ext cx="436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在此处填写</a:t>
            </a:r>
            <a:r>
              <a:rPr lang="en-US" altLang="zh-CN" b="1" dirty="0"/>
              <a:t> </a:t>
            </a:r>
            <a:r>
              <a:rPr lang="en-US" altLang="zh-CN" b="1" dirty="0">
                <a:hlinkClick r:id="rId4"/>
              </a:rPr>
              <a:t>https://pypi.tuna.tsinghua.edu.cn/simple/</a:t>
            </a:r>
            <a:r>
              <a:rPr lang="zh-CN" altLang="en-US" b="1" dirty="0"/>
              <a:t>  </a:t>
            </a:r>
            <a:endParaRPr lang="en-US" altLang="zh-CN" b="1" dirty="0"/>
          </a:p>
          <a:p>
            <a:r>
              <a:rPr lang="zh-CN" altLang="en-US" dirty="0"/>
              <a:t>点击</a:t>
            </a:r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9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8D4371-C744-4050-B4E7-F0796A1F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0" y="1486637"/>
            <a:ext cx="4785826" cy="39122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399D4-802B-48FD-96B5-2777C971BA88}"/>
              </a:ext>
            </a:extLst>
          </p:cNvPr>
          <p:cNvSpPr txBox="1"/>
          <p:nvPr/>
        </p:nvSpPr>
        <p:spPr>
          <a:xfrm>
            <a:off x="5737548" y="1643204"/>
            <a:ext cx="2784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回到该界面，在搜索栏输入</a:t>
            </a:r>
            <a:r>
              <a:rPr lang="en-US" altLang="zh-CN" dirty="0" err="1"/>
              <a:t>tensorflow</a:t>
            </a:r>
            <a:r>
              <a:rPr lang="zh-CN" altLang="en-US" dirty="0"/>
              <a:t>，默认选择</a:t>
            </a:r>
            <a:r>
              <a:rPr lang="en-US" altLang="zh-CN" dirty="0" err="1"/>
              <a:t>tensorflow</a:t>
            </a:r>
            <a:r>
              <a:rPr lang="zh-CN" altLang="en-US" dirty="0"/>
              <a:t>为</a:t>
            </a:r>
            <a:r>
              <a:rPr lang="en-US" altLang="zh-CN" dirty="0" err="1"/>
              <a:t>cpu</a:t>
            </a:r>
            <a:r>
              <a:rPr lang="zh-CN" altLang="en-US" dirty="0"/>
              <a:t>版本，若需要</a:t>
            </a:r>
            <a:r>
              <a:rPr lang="en-US" altLang="zh-CN" dirty="0"/>
              <a:t>gup</a:t>
            </a:r>
            <a:r>
              <a:rPr lang="zh-CN" altLang="en-US" dirty="0"/>
              <a:t>版本，选择</a:t>
            </a:r>
            <a:r>
              <a:rPr lang="en-US" altLang="zh-CN" dirty="0" err="1"/>
              <a:t>tensoflow-gpu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Install Package</a:t>
            </a:r>
            <a:r>
              <a:rPr lang="zh-CN" altLang="en-US" dirty="0"/>
              <a:t>，进行安装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安装好以后就可以使用</a:t>
            </a:r>
            <a:r>
              <a:rPr lang="en-US" altLang="zh-CN" dirty="0" err="1"/>
              <a:t>tensorflow</a:t>
            </a:r>
            <a:r>
              <a:rPr lang="zh-CN" altLang="en-US" dirty="0"/>
              <a:t>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CCC70F-E18B-45DB-98A7-0F5C7F9DAD55}"/>
              </a:ext>
            </a:extLst>
          </p:cNvPr>
          <p:cNvSpPr/>
          <p:nvPr/>
        </p:nvSpPr>
        <p:spPr>
          <a:xfrm>
            <a:off x="522515" y="4257829"/>
            <a:ext cx="895349" cy="2589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E1B610-C34D-4B33-9EAA-96F097E478B0}"/>
              </a:ext>
            </a:extLst>
          </p:cNvPr>
          <p:cNvSpPr/>
          <p:nvPr/>
        </p:nvSpPr>
        <p:spPr>
          <a:xfrm>
            <a:off x="668499" y="1885951"/>
            <a:ext cx="566446" cy="1469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D1D3F89-987B-4426-AD5C-43977456F26D}"/>
              </a:ext>
            </a:extLst>
          </p:cNvPr>
          <p:cNvCxnSpPr>
            <a:cxnSpLocks/>
          </p:cNvCxnSpPr>
          <p:nvPr/>
        </p:nvCxnSpPr>
        <p:spPr>
          <a:xfrm flipH="1">
            <a:off x="951722" y="4930062"/>
            <a:ext cx="440872" cy="2589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2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6640E8-335C-49CE-8335-7DB31E69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7" y="1289812"/>
            <a:ext cx="3521869" cy="2293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9E8158-371D-45FC-98C1-61F8DAD5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7" y="3672835"/>
            <a:ext cx="3664744" cy="18216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F3392D-F988-4A9F-8A2A-2A1D789FF37F}"/>
              </a:ext>
            </a:extLst>
          </p:cNvPr>
          <p:cNvSpPr txBox="1"/>
          <p:nvPr/>
        </p:nvSpPr>
        <p:spPr>
          <a:xfrm>
            <a:off x="4521713" y="1274786"/>
            <a:ext cx="429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7.numpy </a:t>
            </a:r>
            <a:r>
              <a:rPr lang="zh-CN" altLang="en-US" dirty="0"/>
              <a:t>，</a:t>
            </a:r>
            <a:r>
              <a:rPr lang="en-US" altLang="zh-CN" dirty="0"/>
              <a:t>graphics</a:t>
            </a:r>
            <a:r>
              <a:rPr lang="zh-CN" altLang="en-US" dirty="0"/>
              <a:t>等都可以依照之前的方法进行下载安装。</a:t>
            </a:r>
            <a:endParaRPr lang="en-US" altLang="zh-CN" dirty="0"/>
          </a:p>
          <a:p>
            <a:r>
              <a:rPr lang="zh-CN" altLang="en-US" dirty="0"/>
              <a:t>在右边栏可以找到已经安装的</a:t>
            </a:r>
            <a:r>
              <a:rPr lang="en-US" altLang="zh-CN" dirty="0"/>
              <a:t>package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61C91B-9A00-4805-8B52-A63567FE3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88" y="2198116"/>
            <a:ext cx="3136874" cy="3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65344F-DA07-4B8D-A83A-C2F1DE9BCFFA}"/>
              </a:ext>
            </a:extLst>
          </p:cNvPr>
          <p:cNvSpPr txBox="1"/>
          <p:nvPr/>
        </p:nvSpPr>
        <p:spPr>
          <a:xfrm>
            <a:off x="524847" y="1528253"/>
            <a:ext cx="8007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关闭</a:t>
            </a:r>
            <a:r>
              <a:rPr lang="en-US" altLang="zh-CN" dirty="0" err="1"/>
              <a:t>pycharm</a:t>
            </a:r>
            <a:r>
              <a:rPr lang="zh-CN" altLang="en-US" dirty="0"/>
              <a:t>后，此工程文件夹不要删除，因为下载的所有东西都在这个文件夹里面。</a:t>
            </a:r>
            <a:endParaRPr lang="en-US" altLang="zh-CN" dirty="0"/>
          </a:p>
          <a:p>
            <a:r>
              <a:rPr lang="zh-CN" altLang="en-US" dirty="0"/>
              <a:t>以后创建其他工程的时候，都需要将这个环境导入。</a:t>
            </a:r>
            <a:endParaRPr lang="en-US" altLang="zh-CN" dirty="0"/>
          </a:p>
          <a:p>
            <a:r>
              <a:rPr lang="zh-CN" altLang="en-US" dirty="0"/>
              <a:t>具体方法如下：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15F51-CD44-4B29-87EB-A97550C8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79235"/>
            <a:ext cx="7647740" cy="2664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F4D65B-4334-473A-9727-E385FB8652D2}"/>
              </a:ext>
            </a:extLst>
          </p:cNvPr>
          <p:cNvSpPr txBox="1"/>
          <p:nvPr/>
        </p:nvSpPr>
        <p:spPr>
          <a:xfrm>
            <a:off x="611560" y="2773493"/>
            <a:ext cx="554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在新建的工程中 ，点击</a:t>
            </a:r>
            <a:r>
              <a:rPr lang="en-US" altLang="zh-CN" dirty="0"/>
              <a:t>File-&gt;settings-&gt;project-&gt;project Interpreter</a:t>
            </a:r>
          </a:p>
        </p:txBody>
      </p:sp>
    </p:spTree>
    <p:extLst>
      <p:ext uri="{BB962C8B-B14F-4D97-AF65-F5344CB8AC3E}">
        <p14:creationId xmlns:p14="http://schemas.microsoft.com/office/powerpoint/2010/main" val="199868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76C0C8-29A0-4209-9D27-58C8F10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39" y="1867747"/>
            <a:ext cx="6636544" cy="11358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5E3E6C-3DCB-4DF6-AD6A-2589F46474B6}"/>
              </a:ext>
            </a:extLst>
          </p:cNvPr>
          <p:cNvSpPr/>
          <p:nvPr/>
        </p:nvSpPr>
        <p:spPr>
          <a:xfrm>
            <a:off x="852440" y="1441563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8.2.</a:t>
            </a:r>
            <a:r>
              <a:rPr lang="zh-CN" altLang="en-US" dirty="0"/>
              <a:t>点击下拉菜单，选择</a:t>
            </a:r>
            <a:r>
              <a:rPr lang="en-US" altLang="zh-CN" dirty="0"/>
              <a:t>show all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DE163-17DD-4212-BE8A-B4099505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9" y="3948871"/>
            <a:ext cx="5843588" cy="6357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0BA02C-161C-4EE5-9EE4-4123D231B34E}"/>
              </a:ext>
            </a:extLst>
          </p:cNvPr>
          <p:cNvSpPr/>
          <p:nvPr/>
        </p:nvSpPr>
        <p:spPr>
          <a:xfrm>
            <a:off x="852440" y="3311498"/>
            <a:ext cx="6229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8.3.</a:t>
            </a:r>
            <a:r>
              <a:rPr lang="zh-CN" altLang="en-US" dirty="0"/>
              <a:t>选择之前建好的环境文件，点击</a:t>
            </a:r>
            <a:r>
              <a:rPr lang="en-US" altLang="zh-CN" dirty="0"/>
              <a:t>ok</a:t>
            </a:r>
            <a:r>
              <a:rPr lang="zh-CN" altLang="en-US" dirty="0"/>
              <a:t>，就可以在新的工程中就可以用上</a:t>
            </a:r>
            <a:r>
              <a:rPr lang="en-US" altLang="zh-CN" dirty="0" err="1"/>
              <a:t>tensorflow</a:t>
            </a:r>
            <a:r>
              <a:rPr lang="zh-CN" altLang="en-US" dirty="0"/>
              <a:t>和各种</a:t>
            </a:r>
            <a:r>
              <a:rPr lang="en-US" altLang="zh-CN" dirty="0"/>
              <a:t>package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9D8B89-A809-49A4-A2E7-D9846A15447F}"/>
              </a:ext>
            </a:extLst>
          </p:cNvPr>
          <p:cNvSpPr/>
          <p:nvPr/>
        </p:nvSpPr>
        <p:spPr>
          <a:xfrm>
            <a:off x="852439" y="4861338"/>
            <a:ext cx="6117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如果遇到没有的</a:t>
            </a:r>
            <a:r>
              <a:rPr lang="en-US" altLang="zh-CN" dirty="0"/>
              <a:t>package</a:t>
            </a:r>
            <a:r>
              <a:rPr lang="zh-CN" altLang="en-US" dirty="0"/>
              <a:t>，直接在当前工程中，按照前面的方法，进行安装下载，他会默认下载到环境变量的文件夹里。以后再次使用这个环境的时候，这些</a:t>
            </a:r>
            <a:r>
              <a:rPr lang="en-US" altLang="zh-CN" dirty="0"/>
              <a:t>package</a:t>
            </a:r>
            <a:r>
              <a:rPr lang="zh-CN" altLang="en-US" dirty="0"/>
              <a:t>也依然存在。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680D84-F36E-4559-B24A-A42B8A9B552C}"/>
              </a:ext>
            </a:extLst>
          </p:cNvPr>
          <p:cNvCxnSpPr>
            <a:cxnSpLocks/>
          </p:cNvCxnSpPr>
          <p:nvPr/>
        </p:nvCxnSpPr>
        <p:spPr>
          <a:xfrm flipH="1">
            <a:off x="7181072" y="1677291"/>
            <a:ext cx="307911" cy="30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87FC812-908E-4F65-80F2-F1D46EB5678D}"/>
              </a:ext>
            </a:extLst>
          </p:cNvPr>
          <p:cNvSpPr txBox="1"/>
          <p:nvPr/>
        </p:nvSpPr>
        <p:spPr>
          <a:xfrm>
            <a:off x="7543800" y="1677291"/>
            <a:ext cx="104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下拉菜单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62CF45-A269-42A2-84BF-A436B66BCF1C}"/>
              </a:ext>
            </a:extLst>
          </p:cNvPr>
          <p:cNvSpPr/>
          <p:nvPr/>
        </p:nvSpPr>
        <p:spPr>
          <a:xfrm>
            <a:off x="1952431" y="2764111"/>
            <a:ext cx="741784" cy="193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2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华清远见模版-2</Template>
  <TotalTime>1380</TotalTime>
  <Words>323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隶书</vt:lpstr>
      <vt:lpstr>Arial</vt:lpstr>
      <vt:lpstr>Calibri</vt:lpstr>
      <vt:lpstr>Constantia</vt:lpstr>
      <vt:lpstr>Wingdings 2</vt:lpstr>
      <vt:lpstr>流畅</vt:lpstr>
      <vt:lpstr>TensorFlow开发环境之Pycharm+TensorFlow搭建 </vt:lpstr>
      <vt:lpstr>利用pycharm安装tensorflow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lynn</dc:creator>
  <cp:lastModifiedBy>Zhao Zhengang</cp:lastModifiedBy>
  <cp:revision>429</cp:revision>
  <cp:lastPrinted>2018-03-20T14:34:56Z</cp:lastPrinted>
  <dcterms:created xsi:type="dcterms:W3CDTF">2011-07-03T10:33:29Z</dcterms:created>
  <dcterms:modified xsi:type="dcterms:W3CDTF">2019-09-16T02:31:15Z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