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3" r:id="rId2"/>
    <p:sldId id="384" r:id="rId3"/>
  </p:sldIdLst>
  <p:sldSz cx="12801600" cy="9601200" type="A3"/>
  <p:notesSz cx="10234613" cy="14663738"/>
  <p:defaultTextStyle>
    <a:defPPr>
      <a:defRPr lang="de-DE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865" userDrawn="1">
          <p15:clr>
            <a:srgbClr val="A4A3A4"/>
          </p15:clr>
        </p15:guide>
        <p15:guide id="4" orient="horz" pos="1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C"/>
    <a:srgbClr val="00457F"/>
    <a:srgbClr val="78D900"/>
    <a:srgbClr val="4E8F00"/>
    <a:srgbClr val="283572"/>
    <a:srgbClr val="005082"/>
    <a:srgbClr val="024C88"/>
    <a:srgbClr val="004F86"/>
    <a:srgbClr val="6D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86378"/>
  </p:normalViewPr>
  <p:slideViewPr>
    <p:cSldViewPr snapToGrid="0" snapToObjects="1">
      <p:cViewPr>
        <p:scale>
          <a:sx n="86" d="100"/>
          <a:sy n="86" d="100"/>
        </p:scale>
        <p:origin x="784" y="392"/>
      </p:cViewPr>
      <p:guideLst>
        <p:guide pos="7865"/>
        <p:guide orient="horz" pos="1278"/>
      </p:guideLst>
    </p:cSldViewPr>
  </p:slideViewPr>
  <p:outlineViewPr>
    <p:cViewPr>
      <p:scale>
        <a:sx n="33" d="100"/>
        <a:sy n="33" d="100"/>
      </p:scale>
      <p:origin x="0" y="-468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632" y="882"/>
      </p:cViewPr>
      <p:guideLst>
        <p:guide orient="horz" pos="461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3496" y="519343"/>
            <a:ext cx="9708194" cy="728095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53497" y="824837"/>
            <a:ext cx="1349926" cy="422600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7F97E59-91B5-4A6A-BDF9-57AB2B9A2806}" type="datetimeFigureOut">
              <a:rPr lang="de-DE" smtClean="0"/>
              <a:t>05.02.21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497" y="13928006"/>
            <a:ext cx="888658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r>
              <a:rPr lang="de-DE"/>
              <a:t>Institut EMK  |  FG Mikrotechnik + Elektromechanische Systeme  |  **Vorname Name**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9140081" y="13928006"/>
            <a:ext cx="69652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96E5A285-BE45-47F0-8590-D9310884C6F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0" y="577897"/>
            <a:ext cx="1385938" cy="6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295" y="287675"/>
            <a:ext cx="9668393" cy="231666"/>
          </a:xfrm>
          <a:prstGeom prst="rect">
            <a:avLst/>
          </a:prstGeom>
          <a:solidFill>
            <a:srgbClr val="004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4295" y="577895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30" y="124743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30" y="1392800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6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AC824AE-FCB7-45E4-9E30-440BA1D0EB46}" type="datetimeFigureOut">
              <a:rPr lang="de-DE" smtClean="0"/>
              <a:t>05.02.21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F67FF89E-6E98-44FE-9350-B39EE48E6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351156" y="515620"/>
            <a:ext cx="12099290" cy="2924810"/>
          </a:xfrm>
          <a:prstGeom prst="rect">
            <a:avLst/>
          </a:prstGeom>
          <a:solidFill>
            <a:srgbClr val="005C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3528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19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986529" y="920116"/>
            <a:ext cx="2622550" cy="110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351156" y="50450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504000" y="967680"/>
            <a:ext cx="9429840" cy="811440"/>
          </a:xfrm>
        </p:spPr>
        <p:txBody>
          <a:bodyPr lIns="0" tIns="0" rIns="0" bIns="0" anchor="t" anchorCtr="0"/>
          <a:lstStyle>
            <a:lvl1pPr>
              <a:defRPr sz="392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51156" y="3440432"/>
            <a:ext cx="12099290" cy="4787507"/>
          </a:xfrm>
          <a:noFill/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/>
              <a:t>Titelbild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0A2D38-4FDA-7B41-8BD5-EE50EBF55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13" y="2242571"/>
            <a:ext cx="1415611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04000" y="2242800"/>
            <a:ext cx="11793600" cy="6587280"/>
          </a:xfrm>
        </p:spPr>
        <p:txBody>
          <a:bodyPr/>
          <a:lstStyle>
            <a:lvl1pPr marL="457200" indent="-457200">
              <a:buClr>
                <a:schemeClr val="tx2"/>
              </a:buClr>
              <a:buFont typeface="Systemschrift Normal"/>
              <a:buChar char="►"/>
              <a:defRPr/>
            </a:lvl1pPr>
            <a:lvl2pPr marL="506730" indent="-253365">
              <a:buClr>
                <a:schemeClr val="tx2"/>
              </a:buClr>
              <a:buFont typeface="Systemschrift Normal"/>
              <a:buChar char="►"/>
              <a:defRPr/>
            </a:lvl2pPr>
            <a:lvl3pPr marL="760095" indent="-253365">
              <a:buClr>
                <a:schemeClr val="tx2"/>
              </a:buClr>
              <a:buFont typeface="Systemschrift Normal"/>
              <a:buChar char="►"/>
              <a:defRPr/>
            </a:lvl3pPr>
            <a:lvl4pPr marL="1000125" indent="-253365">
              <a:buClr>
                <a:schemeClr val="tx2"/>
              </a:buClr>
              <a:buFont typeface="Systemschrift Normal"/>
              <a:buChar char="►"/>
              <a:defRPr/>
            </a:lvl4pPr>
            <a:lvl5pPr marL="1253490" indent="-253365">
              <a:buClr>
                <a:schemeClr val="tx2"/>
              </a:buClr>
              <a:buFont typeface="Systemschrift Normal"/>
              <a:buChar char="►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74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30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2240280"/>
            <a:ext cx="5790120" cy="6587490"/>
          </a:xfrm>
          <a:prstGeom prst="rect">
            <a:avLst/>
          </a:prstGeom>
        </p:spPr>
        <p:txBody>
          <a:bodyPr/>
          <a:lstStyle>
            <a:lvl1pPr marL="25336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/>
            </a:lvl1pPr>
            <a:lvl2pPr marL="50673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2pPr>
            <a:lvl3pPr marL="76009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3pPr>
            <a:lvl4pPr marL="1000125" marR="0" indent="-240030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4pPr>
            <a:lvl5pPr marL="125349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5pPr>
            <a:lvl6pPr marL="1506855" indent="-253365">
              <a:buFont typeface="Wingdings" pitchFamily="2" charset="2"/>
              <a:buChar char="§"/>
              <a:defRPr sz="2240" baseline="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sz="22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791835" cy="6587490"/>
          </a:xfrm>
          <a:prstGeom prst="rect">
            <a:avLst/>
          </a:prstGeom>
        </p:spPr>
        <p:txBody>
          <a:bodyPr/>
          <a:lstStyle>
            <a:lvl1pPr marL="253365" indent="-253365">
              <a:buFont typeface="Wingdings" pitchFamily="2" charset="2"/>
              <a:buChar char="§"/>
              <a:defRPr sz="2800"/>
            </a:lvl1pPr>
            <a:lvl2pPr marL="506730" indent="-253365">
              <a:buFont typeface="Wingdings" pitchFamily="2" charset="2"/>
              <a:buChar char="§"/>
              <a:defRPr sz="2520"/>
            </a:lvl2pPr>
            <a:lvl3pPr marL="760095" indent="-253365">
              <a:buFont typeface="Wingdings" pitchFamily="2" charset="2"/>
              <a:buChar char="§"/>
              <a:defRPr sz="2520"/>
            </a:lvl3pPr>
            <a:lvl4pPr marL="1000125" indent="-240030">
              <a:buFont typeface="Wingdings" pitchFamily="2" charset="2"/>
              <a:buChar char="§"/>
              <a:defRPr sz="2240"/>
            </a:lvl4pPr>
            <a:lvl5pPr marL="1253490" indent="-253365">
              <a:buFont typeface="Wingdings" pitchFamily="2" charset="2"/>
              <a:buChar char="§"/>
              <a:defRPr sz="2240"/>
            </a:lvl5pPr>
            <a:lvl6pPr marL="1253490" indent="0" defTabSz="1506855">
              <a:buFont typeface="Wingdings" pitchFamily="2" charset="2"/>
              <a:buNone/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74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1" y="2242800"/>
            <a:ext cx="5792343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7" y="3044826"/>
            <a:ext cx="5794058" cy="57829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242800"/>
            <a:ext cx="5796280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796280" cy="57829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08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1" y="2242801"/>
            <a:ext cx="7156450" cy="6567488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308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91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2079856"/>
            <a:ext cx="7680960" cy="5621108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00965"/>
            <a:ext cx="7680960" cy="1126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286" y="2240280"/>
            <a:ext cx="11797030" cy="6587490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0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04000" y="685440"/>
            <a:ext cx="9626400" cy="1174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504000" y="2240279"/>
            <a:ext cx="11795315" cy="6587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156" y="515622"/>
            <a:ext cx="12099290" cy="15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3379" y="9152351"/>
            <a:ext cx="1209706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51156" y="2029143"/>
            <a:ext cx="1209706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34589" y="717870"/>
            <a:ext cx="2622550" cy="110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51156" y="51339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26" name="Textfeld 25"/>
          <p:cNvSpPr txBox="1"/>
          <p:nvPr/>
        </p:nvSpPr>
        <p:spPr>
          <a:xfrm>
            <a:off x="351156" y="9276878"/>
            <a:ext cx="1024075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dirty="0"/>
              <a:t> </a:t>
            </a:r>
            <a:fld id="{9D3E33FD-4154-9D47-861F-1BEC57372B22}" type="datetime1">
              <a:rPr lang="de-DE" sz="1300" smtClean="0"/>
              <a:t>05.02.21</a:t>
            </a:fld>
            <a:r>
              <a:rPr lang="de-DE" sz="1300" dirty="0"/>
              <a:t> |  Technische</a:t>
            </a:r>
            <a:r>
              <a:rPr lang="de-DE" sz="1300" baseline="0" dirty="0"/>
              <a:t> Universität Darmstadt  </a:t>
            </a:r>
            <a:r>
              <a:rPr lang="de-DE" sz="1300" dirty="0"/>
              <a:t>| Signal Processing Group | </a:t>
            </a:r>
            <a:r>
              <a:rPr lang="de-DE" sz="1300" baseline="0" dirty="0"/>
              <a:t> Felix Wirth, Korbinian Kunst, Christian </a:t>
            </a:r>
            <a:r>
              <a:rPr lang="de-DE" sz="1300" baseline="0" dirty="0" err="1"/>
              <a:t>Endl</a:t>
            </a:r>
            <a:r>
              <a:rPr lang="de-DE" sz="1300" baseline="0" dirty="0"/>
              <a:t>, </a:t>
            </a:r>
            <a:r>
              <a:rPr lang="de-DE" sz="1300" baseline="0" dirty="0" err="1"/>
              <a:t>Taulant</a:t>
            </a:r>
            <a:r>
              <a:rPr lang="de-DE" sz="1300" baseline="0" dirty="0"/>
              <a:t> Koka</a:t>
            </a:r>
            <a:r>
              <a:rPr lang="de-DE" sz="1300" dirty="0"/>
              <a:t> | </a:t>
            </a:r>
            <a:r>
              <a:rPr lang="de-DE" sz="1300" baseline="0" dirty="0"/>
              <a:t> </a:t>
            </a:r>
            <a:fld id="{CE5842BD-12F4-474B-80C9-9F976E220733}" type="slidenum">
              <a:rPr lang="de-DE" sz="1300" baseline="0" smtClean="0"/>
              <a:t>‹Nr.›</a:t>
            </a:fld>
            <a:endParaRPr lang="de-DE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AAB4FE-745A-9148-B0B4-ED5A2E56572B}"/>
              </a:ext>
            </a:extLst>
          </p:cNvPr>
          <p:cNvSpPr txBox="1"/>
          <p:nvPr userDrawn="1"/>
        </p:nvSpPr>
        <p:spPr>
          <a:xfrm>
            <a:off x="11724386" y="9152350"/>
            <a:ext cx="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>
                <a:solidFill>
                  <a:schemeClr val="tx2"/>
                </a:solidFill>
              </a:rPr>
              <a:t>SPG</a:t>
            </a:r>
          </a:p>
        </p:txBody>
      </p:sp>
    </p:spTree>
    <p:extLst>
      <p:ext uri="{BB962C8B-B14F-4D97-AF65-F5344CB8AC3E}">
        <p14:creationId xmlns:p14="http://schemas.microsoft.com/office/powerpoint/2010/main" val="22884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1280160" rtl="0" eaLnBrk="1" latinLnBrk="0" hangingPunct="1">
        <a:spcBef>
          <a:spcPct val="0"/>
        </a:spcBef>
        <a:buNone/>
        <a:defRPr sz="33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125349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EE8003D-C736-C24C-A72F-3236B7B34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6189B7-E391-734F-A4D3-75531BDB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30CB36-0228-4C4C-95B6-DE2CB34D16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9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11717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- EMK">
  <a:themeElements>
    <a:clrScheme name="TUD a">
      <a:dk1>
        <a:srgbClr val="000000"/>
      </a:dk1>
      <a:lt1>
        <a:srgbClr val="FFFFFF"/>
      </a:lt1>
      <a:dk2>
        <a:srgbClr val="004E8A"/>
      </a:dk2>
      <a:lt2>
        <a:srgbClr val="E6001A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Vorlage - EMK.pptx" id="{4D76869D-944C-4F0F-8EFD-42CD9503ADA4}" vid="{16630AF7-B2FA-4E27-9332-4B1A2EFFDAE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- EMK</Template>
  <TotalTime>0</TotalTime>
  <Words>3</Words>
  <Application>Microsoft Macintosh PowerPoint</Application>
  <PresentationFormat>A3-Papier (297 x 420 mm)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Systemschrift Normal</vt:lpstr>
      <vt:lpstr>Wingdings</vt:lpstr>
      <vt:lpstr>Präsentation - EMK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Bahnkantenregelung</dc:title>
  <dc:creator>yt.tyde@googlemail.com</dc:creator>
  <cp:lastModifiedBy>Microsoft Office User</cp:lastModifiedBy>
  <cp:revision>1114</cp:revision>
  <cp:lastPrinted>2016-08-30T11:31:30Z</cp:lastPrinted>
  <dcterms:created xsi:type="dcterms:W3CDTF">2014-10-29T08:05:14Z</dcterms:created>
  <dcterms:modified xsi:type="dcterms:W3CDTF">2021-02-05T16:22:12Z</dcterms:modified>
</cp:coreProperties>
</file>