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801600" cy="9601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64008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128016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92023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256032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320040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384047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448055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512064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4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2CA"/>
          </a:solidFill>
        </a:fill>
      </a:tcStyle>
    </a:wholeTbl>
    <a:band2H>
      <a:tcTxStyle b="def" i="def"/>
      <a:tcStyle>
        <a:tcBdr/>
        <a:fill>
          <a:solidFill>
            <a:srgbClr val="ECF1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ACB"/>
          </a:solidFill>
        </a:fill>
      </a:tcStyle>
    </a:wholeTbl>
    <a:band2H>
      <a:tcTxStyle b="def" i="def"/>
      <a:tcStyle>
        <a:tcBdr/>
        <a:fill>
          <a:solidFill>
            <a:srgbClr val="F3E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80160" latinLnBrk="0">
      <a:defRPr sz="1600">
        <a:latin typeface="+mn-lt"/>
        <a:ea typeface="+mn-ea"/>
        <a:cs typeface="+mn-cs"/>
        <a:sym typeface="Calibri"/>
      </a:defRPr>
    </a:lvl1pPr>
    <a:lvl2pPr indent="228600" defTabSz="1280160" latinLnBrk="0">
      <a:defRPr sz="1600">
        <a:latin typeface="+mn-lt"/>
        <a:ea typeface="+mn-ea"/>
        <a:cs typeface="+mn-cs"/>
        <a:sym typeface="Calibri"/>
      </a:defRPr>
    </a:lvl2pPr>
    <a:lvl3pPr indent="457200" defTabSz="1280160" latinLnBrk="0">
      <a:defRPr sz="1600">
        <a:latin typeface="+mn-lt"/>
        <a:ea typeface="+mn-ea"/>
        <a:cs typeface="+mn-cs"/>
        <a:sym typeface="Calibri"/>
      </a:defRPr>
    </a:lvl3pPr>
    <a:lvl4pPr indent="685800" defTabSz="1280160" latinLnBrk="0">
      <a:defRPr sz="1600">
        <a:latin typeface="+mn-lt"/>
        <a:ea typeface="+mn-ea"/>
        <a:cs typeface="+mn-cs"/>
        <a:sym typeface="Calibri"/>
      </a:defRPr>
    </a:lvl4pPr>
    <a:lvl5pPr indent="914400" defTabSz="1280160" latinLnBrk="0">
      <a:defRPr sz="1600">
        <a:latin typeface="+mn-lt"/>
        <a:ea typeface="+mn-ea"/>
        <a:cs typeface="+mn-cs"/>
        <a:sym typeface="Calibri"/>
      </a:defRPr>
    </a:lvl5pPr>
    <a:lvl6pPr indent="1143000" defTabSz="1280160" latinLnBrk="0">
      <a:defRPr sz="1600">
        <a:latin typeface="+mn-lt"/>
        <a:ea typeface="+mn-ea"/>
        <a:cs typeface="+mn-cs"/>
        <a:sym typeface="Calibri"/>
      </a:defRPr>
    </a:lvl6pPr>
    <a:lvl7pPr indent="1371600" defTabSz="1280160" latinLnBrk="0">
      <a:defRPr sz="1600">
        <a:latin typeface="+mn-lt"/>
        <a:ea typeface="+mn-ea"/>
        <a:cs typeface="+mn-cs"/>
        <a:sym typeface="Calibri"/>
      </a:defRPr>
    </a:lvl7pPr>
    <a:lvl8pPr indent="1600200" defTabSz="1280160" latinLnBrk="0">
      <a:defRPr sz="1600">
        <a:latin typeface="+mn-lt"/>
        <a:ea typeface="+mn-ea"/>
        <a:cs typeface="+mn-cs"/>
        <a:sym typeface="Calibri"/>
      </a:defRPr>
    </a:lvl8pPr>
    <a:lvl9pPr indent="1828800" defTabSz="128016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2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24" name="Rectangle 2"/>
          <p:cNvSpPr/>
          <p:nvPr/>
        </p:nvSpPr>
        <p:spPr>
          <a:xfrm>
            <a:off x="351155" y="515619"/>
            <a:ext cx="12099292" cy="2924812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500"/>
            </a:pPr>
          </a:p>
        </p:txBody>
      </p:sp>
      <p:sp>
        <p:nvSpPr>
          <p:cNvPr id="25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2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9986529" y="920116"/>
            <a:ext cx="2622551" cy="110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 18"/>
          <p:cNvSpPr/>
          <p:nvPr/>
        </p:nvSpPr>
        <p:spPr>
          <a:xfrm>
            <a:off x="351156" y="50450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28" name="Textebene 1…"/>
          <p:cNvSpPr txBox="1"/>
          <p:nvPr>
            <p:ph type="body" sz="quarter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64008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128016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920239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256032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" name="Titeltext"/>
          <p:cNvSpPr txBox="1"/>
          <p:nvPr>
            <p:ph type="title"/>
          </p:nvPr>
        </p:nvSpPr>
        <p:spPr>
          <a:xfrm>
            <a:off x="504000" y="967679"/>
            <a:ext cx="9429840" cy="811441"/>
          </a:xfrm>
          <a:prstGeom prst="rect">
            <a:avLst/>
          </a:prstGeom>
        </p:spPr>
        <p:txBody>
          <a:bodyPr anchor="t"/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30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2612" y="2242571"/>
            <a:ext cx="1415612" cy="1042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Textmasterformat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4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5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53" name="Textebene 1…"/>
          <p:cNvSpPr txBox="1"/>
          <p:nvPr>
            <p:ph type="body" sz="quarter" idx="1"/>
          </p:nvPr>
        </p:nvSpPr>
        <p:spPr>
          <a:xfrm>
            <a:off x="1011237" y="4069398"/>
            <a:ext cx="10881361" cy="2100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640080">
              <a:buClrTx/>
              <a:buSzTx/>
              <a:buFontTx/>
              <a:buNone/>
            </a:lvl2pPr>
            <a:lvl3pPr marL="0" indent="1280160">
              <a:buClrTx/>
              <a:buSzTx/>
              <a:buFontTx/>
              <a:buNone/>
            </a:lvl3pPr>
            <a:lvl4pPr marL="0" indent="1920239">
              <a:buClrTx/>
              <a:buSzTx/>
              <a:buFontTx/>
              <a:buNone/>
            </a:lvl4pPr>
            <a:lvl5pPr marL="0" indent="2560320">
              <a:buClrTx/>
              <a:buSzTx/>
              <a:buFont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6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68" name="Textebene 1…"/>
          <p:cNvSpPr txBox="1"/>
          <p:nvPr>
            <p:ph type="body" sz="half" idx="1"/>
          </p:nvPr>
        </p:nvSpPr>
        <p:spPr>
          <a:xfrm>
            <a:off x="504000" y="2240279"/>
            <a:ext cx="5790120" cy="6587492"/>
          </a:xfrm>
          <a:prstGeom prst="rect">
            <a:avLst/>
          </a:prstGeom>
        </p:spPr>
        <p:txBody>
          <a:bodyPr/>
          <a:lstStyle>
            <a:lvl1pPr marL="253365" indent="-253365">
              <a:buClrTx/>
              <a:buFontTx/>
              <a:buChar char="▪"/>
            </a:lvl1pPr>
            <a:lvl2pPr>
              <a:buClrTx/>
              <a:buFontTx/>
              <a:buChar char="▪"/>
            </a:lvl2pPr>
            <a:lvl3pPr>
              <a:buClrTx/>
              <a:buFontTx/>
              <a:buChar char="▪"/>
            </a:lvl3pPr>
            <a:lvl4pPr marL="1065587" indent="-305492">
              <a:buClrTx/>
              <a:buFontTx/>
              <a:buChar char="▪"/>
            </a:lvl4pPr>
            <a:lvl5pPr>
              <a:buClrTx/>
              <a:buFontTx/>
              <a:buChar char="▪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83" name="Textebene 1…"/>
          <p:cNvSpPr txBox="1"/>
          <p:nvPr>
            <p:ph type="body" sz="quarter" idx="1"/>
          </p:nvPr>
        </p:nvSpPr>
        <p:spPr>
          <a:xfrm>
            <a:off x="504001" y="2242799"/>
            <a:ext cx="5792343" cy="8020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ClrTx/>
              <a:buSzTx/>
              <a:buFontTx/>
              <a:buNone/>
              <a:defRPr b="1" sz="3000"/>
            </a:lvl1pPr>
            <a:lvl2pPr marL="0" indent="640080">
              <a:spcBef>
                <a:spcPts val="700"/>
              </a:spcBef>
              <a:buClrTx/>
              <a:buSzTx/>
              <a:buFontTx/>
              <a:buNone/>
              <a:defRPr b="1" sz="3000"/>
            </a:lvl2pPr>
            <a:lvl3pPr marL="0" indent="1280160">
              <a:spcBef>
                <a:spcPts val="700"/>
              </a:spcBef>
              <a:buClrTx/>
              <a:buSzTx/>
              <a:buFontTx/>
              <a:buNone/>
              <a:defRPr b="1" sz="3000"/>
            </a:lvl3pPr>
            <a:lvl4pPr marL="0" indent="1920239">
              <a:spcBef>
                <a:spcPts val="700"/>
              </a:spcBef>
              <a:buClrTx/>
              <a:buSzTx/>
              <a:buFontTx/>
              <a:buNone/>
              <a:defRPr b="1" sz="3000"/>
            </a:lvl4pPr>
            <a:lvl5pPr marL="0" indent="2560320">
              <a:spcBef>
                <a:spcPts val="700"/>
              </a:spcBef>
              <a:buClrTx/>
              <a:buSzTx/>
              <a:buFontTx/>
              <a:buNone/>
              <a:defRPr b="1" sz="3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Textplatzhalter 4"/>
          <p:cNvSpPr/>
          <p:nvPr>
            <p:ph type="body" sz="quarter" idx="21"/>
          </p:nvPr>
        </p:nvSpPr>
        <p:spPr>
          <a:xfrm>
            <a:off x="6503035" y="2242799"/>
            <a:ext cx="5796281" cy="80202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700"/>
              </a:spcBef>
              <a:buClrTx/>
              <a:buSzTx/>
              <a:buFontTx/>
              <a:buNone/>
              <a:defRPr b="1" sz="3000"/>
            </a:pPr>
          </a:p>
        </p:txBody>
      </p:sp>
      <p:sp>
        <p:nvSpPr>
          <p:cNvPr id="8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10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113" name="Textebene 1…"/>
          <p:cNvSpPr txBox="1"/>
          <p:nvPr>
            <p:ph type="body" sz="half" idx="1"/>
          </p:nvPr>
        </p:nvSpPr>
        <p:spPr>
          <a:xfrm>
            <a:off x="5005070" y="2242801"/>
            <a:ext cx="7156451" cy="6567489"/>
          </a:xfrm>
          <a:prstGeom prst="rect">
            <a:avLst/>
          </a:prstGeom>
        </p:spPr>
        <p:txBody>
          <a:bodyPr/>
          <a:lstStyle>
            <a:lvl1pPr marL="253365" indent="-253365">
              <a:spcBef>
                <a:spcPts val="700"/>
              </a:spcBef>
              <a:buClrTx/>
              <a:buFontTx/>
              <a:buChar char="▪"/>
              <a:defRPr sz="3300"/>
            </a:lvl1pPr>
            <a:lvl2pPr marL="532066" indent="-278701">
              <a:spcBef>
                <a:spcPts val="700"/>
              </a:spcBef>
              <a:buClrTx/>
              <a:buFontTx/>
              <a:buChar char="▪"/>
              <a:defRPr sz="3300"/>
            </a:lvl2pPr>
            <a:lvl3pPr marL="805338" indent="-298608">
              <a:spcBef>
                <a:spcPts val="700"/>
              </a:spcBef>
              <a:buClrTx/>
              <a:buFontTx/>
              <a:buChar char="▪"/>
              <a:defRPr sz="3300"/>
            </a:lvl3pPr>
            <a:lvl4pPr marL="1081201" indent="-334441">
              <a:spcBef>
                <a:spcPts val="700"/>
              </a:spcBef>
              <a:buClrTx/>
              <a:buFontTx/>
              <a:buChar char="▪"/>
              <a:defRPr sz="3300"/>
            </a:lvl4pPr>
            <a:lvl5pPr marL="1334566" indent="-334441">
              <a:spcBef>
                <a:spcPts val="700"/>
              </a:spcBef>
              <a:buClrTx/>
              <a:buFontTx/>
              <a:buChar char="▪"/>
              <a:defRPr sz="33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4" name="Textplatzhalter 3"/>
          <p:cNvSpPr/>
          <p:nvPr>
            <p:ph type="body" sz="half" idx="21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</a:p>
        </p:txBody>
      </p:sp>
      <p:sp>
        <p:nvSpPr>
          <p:cNvPr id="11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12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129" name="Bildplatzhalter 2"/>
          <p:cNvSpPr/>
          <p:nvPr>
            <p:ph type="pic" sz="half" idx="21"/>
          </p:nvPr>
        </p:nvSpPr>
        <p:spPr>
          <a:xfrm>
            <a:off x="2509203" y="2079855"/>
            <a:ext cx="7680960" cy="56211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" name="Textebene 1…"/>
          <p:cNvSpPr txBox="1"/>
          <p:nvPr>
            <p:ph type="body" sz="quarter" idx="1"/>
          </p:nvPr>
        </p:nvSpPr>
        <p:spPr>
          <a:xfrm>
            <a:off x="2509203" y="7700964"/>
            <a:ext cx="7680960" cy="112680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500"/>
            </a:lvl1pPr>
            <a:lvl2pPr marL="0" indent="640080">
              <a:buClrTx/>
              <a:buSzTx/>
              <a:buFontTx/>
              <a:buNone/>
              <a:defRPr sz="2500"/>
            </a:lvl2pPr>
            <a:lvl3pPr marL="0" indent="1280160">
              <a:buClrTx/>
              <a:buSzTx/>
              <a:buFontTx/>
              <a:buNone/>
              <a:defRPr sz="2500"/>
            </a:lvl3pPr>
            <a:lvl4pPr marL="0" indent="1920239">
              <a:buClrTx/>
              <a:buSzTx/>
              <a:buFontTx/>
              <a:buNone/>
              <a:defRPr sz="2500"/>
            </a:lvl4pPr>
            <a:lvl5pPr marL="0" indent="2560320">
              <a:buClrTx/>
              <a:buSzTx/>
              <a:buFontTx/>
              <a:buNone/>
              <a:defRPr sz="25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"/>
          <p:cNvSpPr/>
          <p:nvPr/>
        </p:nvSpPr>
        <p:spPr>
          <a:xfrm>
            <a:off x="353378" y="9152350"/>
            <a:ext cx="12097069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Line 14"/>
          <p:cNvSpPr/>
          <p:nvPr/>
        </p:nvSpPr>
        <p:spPr>
          <a:xfrm>
            <a:off x="351156" y="2029143"/>
            <a:ext cx="1209706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8"/>
          <p:cNvSpPr/>
          <p:nvPr/>
        </p:nvSpPr>
        <p:spPr>
          <a:xfrm>
            <a:off x="351155" y="275591"/>
            <a:ext cx="12099292" cy="202249"/>
          </a:xfrm>
          <a:prstGeom prst="rect">
            <a:avLst/>
          </a:prstGeom>
          <a:solidFill>
            <a:srgbClr val="005C9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500"/>
            </a:pPr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10034589" y="717869"/>
            <a:ext cx="2622551" cy="11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16"/>
          <p:cNvSpPr/>
          <p:nvPr/>
        </p:nvSpPr>
        <p:spPr>
          <a:xfrm>
            <a:off x="351156" y="513398"/>
            <a:ext cx="12097068" cy="20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500"/>
            </a:pPr>
          </a:p>
        </p:txBody>
      </p:sp>
      <p:sp>
        <p:nvSpPr>
          <p:cNvPr id="7" name="Foliennummer"/>
          <p:cNvSpPr txBox="1"/>
          <p:nvPr>
            <p:ph type="sldNum" sz="quarter" idx="2"/>
          </p:nvPr>
        </p:nvSpPr>
        <p:spPr>
          <a:xfrm>
            <a:off x="351155" y="9276877"/>
            <a:ext cx="365858" cy="3579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8" name="Textfeld 3"/>
          <p:cNvSpPr txBox="1"/>
          <p:nvPr/>
        </p:nvSpPr>
        <p:spPr>
          <a:xfrm>
            <a:off x="11770105" y="9152349"/>
            <a:ext cx="75709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4E8A"/>
                </a:solidFill>
              </a:defRPr>
            </a:lvl1pPr>
          </a:lstStyle>
          <a:p>
            <a:pPr/>
            <a:r>
              <a:t>SPG</a:t>
            </a:r>
          </a:p>
        </p:txBody>
      </p:sp>
      <p:sp>
        <p:nvSpPr>
          <p:cNvPr id="9" name="Titeltext"/>
          <p:cNvSpPr txBox="1"/>
          <p:nvPr>
            <p:ph type="title"/>
          </p:nvPr>
        </p:nvSpPr>
        <p:spPr>
          <a:xfrm>
            <a:off x="504000" y="685439"/>
            <a:ext cx="9626401" cy="117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" name="Textebene 1…"/>
          <p:cNvSpPr txBox="1"/>
          <p:nvPr>
            <p:ph type="body" idx="1" hasCustomPrompt="1"/>
          </p:nvPr>
        </p:nvSpPr>
        <p:spPr>
          <a:xfrm>
            <a:off x="504000" y="2242799"/>
            <a:ext cx="11793601" cy="658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Textmasterformat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57200" marR="0" indent="-457200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►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7133" marR="0" indent="-283768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►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790498" marR="0" indent="-283768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►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069224" marR="0" indent="-322464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►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322589" marR="0" indent="-322464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►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520440" marR="0" indent="-320039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4160520" marR="0" indent="-320040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800600" marR="0" indent="-320040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5440679" marR="0" indent="-320040" algn="l" defTabSz="128016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4E8A"/>
        </a:buClr>
        <a:buSzPct val="100000"/>
        <a:buFont typeface="Helvetica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4008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8016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920239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56032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20040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840479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480559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5120640" algn="l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feld 25"/>
          <p:cNvSpPr txBox="1"/>
          <p:nvPr>
            <p:ph type="sldNum" sz="quarter" idx="2"/>
          </p:nvPr>
        </p:nvSpPr>
        <p:spPr>
          <a:xfrm>
            <a:off x="351156" y="9276877"/>
            <a:ext cx="127001" cy="18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3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Untertitel 1"/>
          <p:cNvSpPr txBox="1"/>
          <p:nvPr>
            <p:ph type="subTitle" sz="quarter" idx="1"/>
          </p:nvPr>
        </p:nvSpPr>
        <p:spPr>
          <a:xfrm>
            <a:off x="504000" y="2031120"/>
            <a:ext cx="9429840" cy="13204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Titel 2"/>
          <p:cNvSpPr txBox="1"/>
          <p:nvPr>
            <p:ph type="ctrTitle"/>
          </p:nvPr>
        </p:nvSpPr>
        <p:spPr>
          <a:xfrm>
            <a:off x="504000" y="967679"/>
            <a:ext cx="9429840" cy="8114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gerundetes Rechteck"/>
          <p:cNvSpPr/>
          <p:nvPr/>
        </p:nvSpPr>
        <p:spPr>
          <a:xfrm>
            <a:off x="9234714" y="6790108"/>
            <a:ext cx="3206881" cy="1944320"/>
          </a:xfrm>
          <a:prstGeom prst="roundRect">
            <a:avLst>
              <a:gd name="adj" fmla="val 979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5" name="Textfeld 25"/>
          <p:cNvSpPr txBox="1"/>
          <p:nvPr>
            <p:ph type="sldNum" sz="quarter" idx="2"/>
          </p:nvPr>
        </p:nvSpPr>
        <p:spPr>
          <a:xfrm>
            <a:off x="351156" y="9276877"/>
            <a:ext cx="127001" cy="18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3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3200"/>
              <a:t>Motivation</a:t>
            </a:r>
            <a:br/>
            <a:r>
              <a:rPr sz="2400"/>
              <a:t>Challenge of Working with EEG Data</a:t>
            </a:r>
          </a:p>
        </p:txBody>
      </p:sp>
      <p:pic>
        <p:nvPicPr>
          <p:cNvPr id="147" name="brain_intro.png" descr="brain_int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070" y="2711328"/>
            <a:ext cx="4206231" cy="323629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ie"/>
          <p:cNvSpPr/>
          <p:nvPr/>
        </p:nvSpPr>
        <p:spPr>
          <a:xfrm>
            <a:off x="4472101" y="3231325"/>
            <a:ext cx="4644593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49" name="Bild" descr="Bild"/>
          <p:cNvPicPr>
            <a:picLocks noChangeAspect="1"/>
          </p:cNvPicPr>
          <p:nvPr/>
        </p:nvPicPr>
        <p:blipFill>
          <a:blip r:embed="rId3">
            <a:extLst/>
          </a:blip>
          <a:srcRect l="63667" t="9926" r="661" b="67186"/>
          <a:stretch>
            <a:fillRect/>
          </a:stretch>
        </p:blipFill>
        <p:spPr>
          <a:xfrm>
            <a:off x="9131153" y="2599253"/>
            <a:ext cx="3311078" cy="126496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What do we get in experiments?"/>
          <p:cNvSpPr txBox="1"/>
          <p:nvPr/>
        </p:nvSpPr>
        <p:spPr>
          <a:xfrm>
            <a:off x="417894" y="6223886"/>
            <a:ext cx="373257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5">
                    <a:satOff val="-13868"/>
                    <a:lumOff val="13431"/>
                  </a:schemeClr>
                </a:solidFill>
              </a:defRPr>
            </a:lvl1pPr>
          </a:lstStyle>
          <a:p>
            <a:pPr/>
            <a:r>
              <a:t>What do we get in experiments?</a:t>
            </a:r>
          </a:p>
        </p:txBody>
      </p:sp>
      <p:pic>
        <p:nvPicPr>
          <p:cNvPr id="151" name="8vpNK0RkvtJ3km9rQluiOhn-yrq6bMn0j0efc7ObNfhVvpeAA4UHqiFQ8YZuopBTj3RQWiDA70VpF12p7-_kEu0_kPJezU6Z5Sn40FXMW9B4u-hwiDsBE78S8E5eGIq83JJCQ7P24sc.png" descr="8vpNK0RkvtJ3km9rQluiOhn-yrq6bMn0j0efc7ObNfhVvpeAA4UHqiFQ8YZuopBTj3RQWiDA70VpF12p7-_kEu0_kPJezU6Z5Sn40FXMW9B4u-hwiDsBE78S8E5eGIq83JJCQ7P24sc.png"/>
          <p:cNvPicPr>
            <a:picLocks noChangeAspect="1"/>
          </p:cNvPicPr>
          <p:nvPr/>
        </p:nvPicPr>
        <p:blipFill>
          <a:blip r:embed="rId4">
            <a:extLst/>
          </a:blip>
          <a:srcRect l="12601" t="27144" r="33410" b="41883"/>
          <a:stretch>
            <a:fillRect/>
          </a:stretch>
        </p:blipFill>
        <p:spPr>
          <a:xfrm>
            <a:off x="801296" y="6860672"/>
            <a:ext cx="6684020" cy="195079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“"/>
          <p:cNvSpPr txBox="1"/>
          <p:nvPr/>
        </p:nvSpPr>
        <p:spPr>
          <a:xfrm>
            <a:off x="10554906" y="6393584"/>
            <a:ext cx="463623" cy="130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500">
                <a:solidFill>
                  <a:srgbClr val="A7A7A7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3" name="Working with EEG data is…"/>
          <p:cNvSpPr txBox="1"/>
          <p:nvPr/>
        </p:nvSpPr>
        <p:spPr>
          <a:xfrm>
            <a:off x="9142365" y="7186887"/>
            <a:ext cx="3288705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/>
            </a:pPr>
            <a:r>
              <a:t>Working with EEG data is </a:t>
            </a:r>
          </a:p>
          <a:p>
            <a:pPr algn="ctr">
              <a:defRPr sz="1800"/>
            </a:pPr>
            <a:r>
              <a:t>therefore</a:t>
            </a:r>
            <a:br/>
            <a:r>
              <a:t>the process of source separation</a:t>
            </a:r>
          </a:p>
        </p:txBody>
      </p:sp>
      <p:sp>
        <p:nvSpPr>
          <p:cNvPr id="154" name="EEG Channels"/>
          <p:cNvSpPr txBox="1"/>
          <p:nvPr/>
        </p:nvSpPr>
        <p:spPr>
          <a:xfrm rot="16200000">
            <a:off x="-167949" y="7656079"/>
            <a:ext cx="15702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pPr/>
            <a:r>
              <a:t> EEG Channels</a:t>
            </a:r>
          </a:p>
        </p:txBody>
      </p:sp>
      <p:sp>
        <p:nvSpPr>
          <p:cNvPr id="155" name="time t in seconds"/>
          <p:cNvSpPr txBox="1"/>
          <p:nvPr/>
        </p:nvSpPr>
        <p:spPr>
          <a:xfrm>
            <a:off x="3489424" y="8791461"/>
            <a:ext cx="178928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pPr/>
            <a:r>
              <a:t>time t in seconds</a:t>
            </a:r>
          </a:p>
        </p:txBody>
      </p:sp>
      <p:sp>
        <p:nvSpPr>
          <p:cNvPr id="156" name="Kreis"/>
          <p:cNvSpPr/>
          <p:nvPr/>
        </p:nvSpPr>
        <p:spPr>
          <a:xfrm>
            <a:off x="2619342" y="2448340"/>
            <a:ext cx="565907" cy="565908"/>
          </a:xfrm>
          <a:prstGeom prst="ellipse">
            <a:avLst/>
          </a:prstGeom>
          <a:solidFill>
            <a:schemeClr val="accent1">
              <a:satOff val="-30333"/>
              <a:lumOff val="35294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7" name="Kreis"/>
          <p:cNvSpPr/>
          <p:nvPr/>
        </p:nvSpPr>
        <p:spPr>
          <a:xfrm>
            <a:off x="846422" y="3383339"/>
            <a:ext cx="565907" cy="5659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8" name="Kreis"/>
          <p:cNvSpPr/>
          <p:nvPr/>
        </p:nvSpPr>
        <p:spPr>
          <a:xfrm>
            <a:off x="7568254" y="8231627"/>
            <a:ext cx="565907" cy="565907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9" name="Kreis"/>
          <p:cNvSpPr/>
          <p:nvPr/>
        </p:nvSpPr>
        <p:spPr>
          <a:xfrm>
            <a:off x="7568254" y="7759213"/>
            <a:ext cx="565907" cy="565907"/>
          </a:xfrm>
          <a:prstGeom prst="ellipse">
            <a:avLst/>
          </a:prstGeom>
          <a:solidFill>
            <a:schemeClr val="accent1">
              <a:satOff val="-27624"/>
              <a:lumOff val="17647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0" name="Kreis"/>
          <p:cNvSpPr/>
          <p:nvPr/>
        </p:nvSpPr>
        <p:spPr>
          <a:xfrm>
            <a:off x="7568254" y="7302013"/>
            <a:ext cx="565907" cy="565908"/>
          </a:xfrm>
          <a:prstGeom prst="ellipse">
            <a:avLst/>
          </a:prstGeom>
          <a:solidFill>
            <a:schemeClr val="accent1">
              <a:satOff val="-30333"/>
              <a:lumOff val="35294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1" name="Kreis"/>
          <p:cNvSpPr/>
          <p:nvPr/>
        </p:nvSpPr>
        <p:spPr>
          <a:xfrm>
            <a:off x="7568254" y="6790108"/>
            <a:ext cx="565907" cy="56590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2" name="Linie"/>
          <p:cNvSpPr/>
          <p:nvPr/>
        </p:nvSpPr>
        <p:spPr>
          <a:xfrm flipH="1" flipV="1">
            <a:off x="3912628" y="3376873"/>
            <a:ext cx="2194645" cy="30986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3" name="Linie"/>
          <p:cNvSpPr/>
          <p:nvPr/>
        </p:nvSpPr>
        <p:spPr>
          <a:xfrm flipH="1" flipV="1">
            <a:off x="4418554" y="3237266"/>
            <a:ext cx="3730093" cy="34995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4" name="Kreis"/>
          <p:cNvSpPr/>
          <p:nvPr/>
        </p:nvSpPr>
        <p:spPr>
          <a:xfrm>
            <a:off x="3879182" y="2986820"/>
            <a:ext cx="565907" cy="565907"/>
          </a:xfrm>
          <a:prstGeom prst="ellipse">
            <a:avLst/>
          </a:prstGeom>
          <a:solidFill>
            <a:schemeClr val="accent1">
              <a:satOff val="-27624"/>
              <a:lumOff val="17647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5" name="What we wish to have?"/>
          <p:cNvSpPr txBox="1"/>
          <p:nvPr/>
        </p:nvSpPr>
        <p:spPr>
          <a:xfrm>
            <a:off x="9089297" y="2057584"/>
            <a:ext cx="323228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5">
                    <a:satOff val="-13868"/>
                    <a:lumOff val="13431"/>
                  </a:schemeClr>
                </a:solidFill>
              </a:defRPr>
            </a:lvl1pPr>
          </a:lstStyle>
          <a:p>
            <a:pPr/>
            <a:r>
              <a:t>What we wish to have?</a:t>
            </a:r>
          </a:p>
        </p:txBody>
      </p:sp>
      <p:sp>
        <p:nvSpPr>
          <p:cNvPr id="166" name="Electroencephalogram (EEG) Concept"/>
          <p:cNvSpPr txBox="1"/>
          <p:nvPr/>
        </p:nvSpPr>
        <p:spPr>
          <a:xfrm>
            <a:off x="374557" y="2059828"/>
            <a:ext cx="5162756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5">
                    <a:satOff val="-13868"/>
                    <a:lumOff val="13431"/>
                  </a:schemeClr>
                </a:solidFill>
              </a:defRPr>
            </a:lvl1pPr>
          </a:lstStyle>
          <a:p>
            <a:pPr/>
            <a:r>
              <a:t>Electroencephalogram (EEG) Concept</a:t>
            </a:r>
          </a:p>
        </p:txBody>
      </p:sp>
      <p:sp>
        <p:nvSpPr>
          <p:cNvPr id="167" name="Kreis"/>
          <p:cNvSpPr/>
          <p:nvPr/>
        </p:nvSpPr>
        <p:spPr>
          <a:xfrm>
            <a:off x="4280502" y="3723420"/>
            <a:ext cx="565907" cy="565907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8" name="Rechteck"/>
          <p:cNvSpPr/>
          <p:nvPr/>
        </p:nvSpPr>
        <p:spPr>
          <a:xfrm>
            <a:off x="6107372" y="3593146"/>
            <a:ext cx="2057196" cy="290338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Bild" descr="Bild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6169240" y="3637330"/>
            <a:ext cx="1921028" cy="28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Inhaltsplatzhalter 2"/>
          <p:cNvSpPr txBox="1"/>
          <p:nvPr>
            <p:ph type="body" sz="quarter" idx="1"/>
          </p:nvPr>
        </p:nvSpPr>
        <p:spPr>
          <a:xfrm>
            <a:off x="9150160" y="4146908"/>
            <a:ext cx="3311129" cy="2533348"/>
          </a:xfrm>
          <a:prstGeom prst="rect">
            <a:avLst/>
          </a:prstGeom>
        </p:spPr>
        <p:txBody>
          <a:bodyPr/>
          <a:lstStyle/>
          <a:p>
            <a:pPr marL="374904" indent="-374904" defTabSz="1049731">
              <a:lnSpc>
                <a:spcPct val="120000"/>
              </a:lnSpc>
              <a:spcBef>
                <a:spcPts val="500"/>
              </a:spcBef>
              <a:defRPr sz="1476"/>
            </a:pPr>
            <a:r>
              <a:t>We are observing the "oscillating slow fields" of neurons in the upper layers of the cerebral cortex.</a:t>
            </a:r>
          </a:p>
          <a:p>
            <a:pPr marL="374904" indent="-374904" defTabSz="1049731">
              <a:lnSpc>
                <a:spcPct val="120000"/>
              </a:lnSpc>
              <a:spcBef>
                <a:spcPts val="500"/>
              </a:spcBef>
              <a:defRPr sz="1476"/>
            </a:pPr>
            <a:r>
              <a:t>These changes in </a:t>
            </a:r>
            <a:r>
              <a:rPr b="1"/>
              <a:t>electrical</a:t>
            </a:r>
            <a:r>
              <a:t> </a:t>
            </a:r>
            <a:r>
              <a:rPr b="1"/>
              <a:t>potential</a:t>
            </a:r>
            <a:r>
              <a:t> lead a neuron to be more likely or less likely to fire action potentials and are important in encoding information in the brain.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räsentation - EMK">
  <a:themeElements>
    <a:clrScheme name="Präsentation - EM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FF00FF"/>
      </a:folHlink>
    </a:clrScheme>
    <a:fontScheme name="Präsentation - EM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äsentation - EM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äsentation - EMK">
  <a:themeElements>
    <a:clrScheme name="Präsentation - EM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FF00FF"/>
      </a:folHlink>
    </a:clrScheme>
    <a:fontScheme name="Präsentation - EM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äsentation - EM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