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3" r:id="rId2"/>
    <p:sldId id="384" r:id="rId3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00457F"/>
    <a:srgbClr val="78D900"/>
    <a:srgbClr val="4E8F00"/>
    <a:srgbClr val="283572"/>
    <a:srgbClr val="005082"/>
    <a:srgbClr val="024C88"/>
    <a:srgbClr val="004F86"/>
    <a:srgbClr val="6D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 autoAdjust="0"/>
    <p:restoredTop sz="86378"/>
  </p:normalViewPr>
  <p:slideViewPr>
    <p:cSldViewPr snapToGrid="0" snapToObjects="1">
      <p:cViewPr varScale="1">
        <p:scale>
          <a:sx n="74" d="100"/>
          <a:sy n="74" d="100"/>
        </p:scale>
        <p:origin x="1656" y="192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06.02.21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06.02.21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06.02.21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EE8003D-C736-C24C-A72F-3236B7B3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189B7-E391-734F-A4D3-75531BD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0CB36-0228-4C4C-95B6-DE2CB34D1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/>
              <a:t> Friend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7</Words>
  <Application>Microsoft Macintosh PowerPoint</Application>
  <PresentationFormat>A3-Papier (297 x 420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Systemschrift Normal</vt:lpstr>
      <vt:lpstr>Wingdings</vt:lpstr>
      <vt:lpstr>Präsentation - EMK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Bini kunst</cp:lastModifiedBy>
  <cp:revision>1115</cp:revision>
  <cp:lastPrinted>2016-08-30T11:31:30Z</cp:lastPrinted>
  <dcterms:created xsi:type="dcterms:W3CDTF">2014-10-29T08:05:14Z</dcterms:created>
  <dcterms:modified xsi:type="dcterms:W3CDTF">2021-02-06T10:33:09Z</dcterms:modified>
</cp:coreProperties>
</file>