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ck, Felix" userId="85efb633-acf6-425d-a271-4f136bfa2fb0" providerId="ADAL" clId="{2C3A5B66-E84B-4C88-BDDA-FE9A320448F3}"/>
    <pc:docChg chg="custSel addSld modSld">
      <pc:chgData name="Wick, Felix" userId="85efb633-acf6-425d-a271-4f136bfa2fb0" providerId="ADAL" clId="{2C3A5B66-E84B-4C88-BDDA-FE9A320448F3}" dt="2025-03-05T09:54:32.744" v="300" actId="20577"/>
      <pc:docMkLst>
        <pc:docMk/>
      </pc:docMkLst>
      <pc:sldChg chg="modSp new mod">
        <pc:chgData name="Wick, Felix" userId="85efb633-acf6-425d-a271-4f136bfa2fb0" providerId="ADAL" clId="{2C3A5B66-E84B-4C88-BDDA-FE9A320448F3}" dt="2025-03-05T09:54:32.744" v="300" actId="20577"/>
        <pc:sldMkLst>
          <pc:docMk/>
          <pc:sldMk cId="1914280527" sldId="256"/>
        </pc:sldMkLst>
        <pc:spChg chg="mod">
          <ac:chgData name="Wick, Felix" userId="85efb633-acf6-425d-a271-4f136bfa2fb0" providerId="ADAL" clId="{2C3A5B66-E84B-4C88-BDDA-FE9A320448F3}" dt="2025-03-01T22:27:16.465" v="295" actId="20577"/>
          <ac:spMkLst>
            <pc:docMk/>
            <pc:sldMk cId="1914280527" sldId="256"/>
            <ac:spMk id="2" creationId="{C4105AC3-F822-34CF-DA18-4741EE50C3D2}"/>
          </ac:spMkLst>
        </pc:spChg>
        <pc:spChg chg="mod">
          <ac:chgData name="Wick, Felix" userId="85efb633-acf6-425d-a271-4f136bfa2fb0" providerId="ADAL" clId="{2C3A5B66-E84B-4C88-BDDA-FE9A320448F3}" dt="2025-03-05T09:54:32.744" v="300" actId="20577"/>
          <ac:spMkLst>
            <pc:docMk/>
            <pc:sldMk cId="1914280527" sldId="256"/>
            <ac:spMk id="3" creationId="{4A10814F-932F-D5F3-D7B8-B9E35859007F}"/>
          </ac:spMkLst>
        </pc:spChg>
      </pc:sldChg>
      <pc:sldChg chg="modSp new mod">
        <pc:chgData name="Wick, Felix" userId="85efb633-acf6-425d-a271-4f136bfa2fb0" providerId="ADAL" clId="{2C3A5B66-E84B-4C88-BDDA-FE9A320448F3}" dt="2025-02-25T15:46:21.953" v="282" actId="20577"/>
        <pc:sldMkLst>
          <pc:docMk/>
          <pc:sldMk cId="1150368315" sldId="257"/>
        </pc:sldMkLst>
        <pc:spChg chg="mod">
          <ac:chgData name="Wick, Felix" userId="85efb633-acf6-425d-a271-4f136bfa2fb0" providerId="ADAL" clId="{2C3A5B66-E84B-4C88-BDDA-FE9A320448F3}" dt="2025-02-25T15:46:21.953" v="282" actId="20577"/>
          <ac:spMkLst>
            <pc:docMk/>
            <pc:sldMk cId="1150368315" sldId="257"/>
            <ac:spMk id="3" creationId="{E337C069-EE21-B732-EB54-9EBBB85293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C8DE-56CE-9FE5-85DD-A011676C3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DC8B4-86D0-6A42-F91A-689218438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4FBFE-DBC7-FC7B-257D-C7FDADDB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3FC-1F34-4EA6-81F5-C02D81F19CE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5F3D-203F-9048-D76C-F82E185B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03B7A-63C4-A79E-9943-BC989B50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0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07DF-7F7D-D18B-4070-AECDAC38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E527F-876C-77FA-7F60-61D63A102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B3C8A-3954-86E8-25E1-D8F77669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3FC-1F34-4EA6-81F5-C02D81F19CE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B925B-8C1B-FC11-7E75-46B826D4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5378-1EFB-44FB-E2CC-7C2D4874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75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0D74F-6210-014C-509C-80E7ACC2D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891EC-EB7A-B0F7-B45F-9388686A5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ECCDA-9928-312C-BB1A-37A82B75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3FC-1F34-4EA6-81F5-C02D81F19CE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6FD96-3F9D-4E09-E92A-AA3FAA51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91419-5732-FF10-D745-0B061747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05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EED2-71DE-A31C-3D0A-5FA038B5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6844-A10C-E907-0624-9488DE3C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3C0B-E756-BC71-8407-649A4DED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3FC-1F34-4EA6-81F5-C02D81F19CE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D383-3A04-CFBB-96F3-1097427C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38674-4206-7CC5-C81A-E319FA59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252F-D83C-7050-1880-48DF7EAF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0002F-BA6C-1A31-9EC6-E5283A351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085D0-ACBD-E918-13D8-B7550772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3FC-1F34-4EA6-81F5-C02D81F19CE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EFB73-9D4A-6E1A-8DCA-69D1C662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C9BFB-DDB7-87DB-E12A-A944BD93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86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A111-EC3E-DF80-529B-030EC02B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7DBBA-1640-EC14-C927-88AE7FF15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7033D-D31C-5E99-7D76-FE8742433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53F4E-CC14-207B-B99D-6D4FBFA7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3FC-1F34-4EA6-81F5-C02D81F19CE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B2A3A-47A6-A9F2-6B93-E31963A6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2CB33-1FD2-1034-4320-3AD26378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02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0EFB-ECED-3C28-3FB4-44FD8818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62CBB-1575-6335-4238-E0AB7ACBE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0F20F-2466-BF6E-E357-81ADB1F00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90521-6900-4ADA-257D-DF432C0BB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E3422-B00F-6C83-62A6-9F329DD70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28A36-5F76-9F47-DD2F-D83B3A10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3FC-1F34-4EA6-81F5-C02D81F19CE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FC30D-6DC0-E415-F00A-CA269696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ADFD3-1374-D17E-7BDA-01FB1EAE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3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6D43-24D1-D370-D341-F5C06788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DB937-9DAF-B254-2AC8-1CD971AE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3FC-1F34-4EA6-81F5-C02D81F19CE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F3292-289D-8E0B-0A08-BDACEAAC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489DD-87D5-BDAA-968F-0ECDE6D3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37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48550-7F97-D4ED-380A-D81F9C97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3FC-1F34-4EA6-81F5-C02D81F19CE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8FBC4-8E69-06AE-53EB-F76D9231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9D769-FBD6-EBC2-71F6-7DC9631D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75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DB8C-A5E5-490A-B9A4-157A34EC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91A9-90D1-AFBC-D6AB-60D032DC5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73766-092B-0061-8026-B171CB70D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E6DD8-9280-45DF-FFAE-0C1D4828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3FC-1F34-4EA6-81F5-C02D81F19CE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DEB86-443B-66EE-9FEB-1C6219C0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9E7A4-AFCD-AA76-9372-ACB5D5D4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38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81F7-292D-E680-0BE4-DFB90CD0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E2C94-B415-4F5B-078F-7A5076329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AF084-1D9F-B29E-ECAE-DD808DB1E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E86D2-6B4C-DFAB-C426-F94026BA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4E3FC-1F34-4EA6-81F5-C02D81F19CE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26E48-FEA1-F7FF-EB9D-3F3D5F27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EB584-0B49-BCC6-F322-F7F92C2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84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4E958-9DD5-9794-8A2F-8217769C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D7F6D-C32A-C117-20F2-61C3E9F22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129C2-837F-0104-BBA3-575BAAA75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14E3FC-1F34-4EA6-81F5-C02D81F19CE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37809-56EA-0E29-D467-D5092DEFF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C00EE-A3D1-538A-924E-9378DD2D0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0B010-3F09-4BF2-AC9E-0082EFF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97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5AC3-F822-34CF-DA18-4741EE50C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Computerized Tomography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0814F-932F-D5F3-D7B8-B9E3585900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Deep Learning and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914280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7A9C-CF25-7BC1-08E8-6EBD1E84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Tomography (CT)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35AC-A0B1-FBE7-E047-04A8EC7BC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X-rays</a:t>
            </a:r>
          </a:p>
        </p:txBody>
      </p:sp>
    </p:spTree>
    <p:extLst>
      <p:ext uri="{BB962C8B-B14F-4D97-AF65-F5344CB8AC3E}">
        <p14:creationId xmlns:p14="http://schemas.microsoft.com/office/powerpoint/2010/main" val="345131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4989-6272-0FB5-7D67-C95DA1F4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Magnetic Resonance Imaging (MRI)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46828-48DB-6F62-69F8-8E44DC14D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08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2249-F910-2999-0B26-5405E198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Filtered Back Projection</a:t>
            </a:r>
          </a:p>
        </p:txBody>
      </p:sp>
    </p:spTree>
    <p:extLst>
      <p:ext uri="{BB962C8B-B14F-4D97-AF65-F5344CB8AC3E}">
        <p14:creationId xmlns:p14="http://schemas.microsoft.com/office/powerpoint/2010/main" val="74600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C7AAA-46A1-B7E7-7454-5F02DF468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F9BDF-DDBD-E1D2-1216-08775951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Learning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3022138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91261-4217-F10A-7D60-AF9B6EC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D52E7-206D-BA6A-427A-789CD2B33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~30% lower radiation dose at same image quality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also for MRI </a:t>
            </a:r>
            <a:r>
              <a:rPr lang="en-GB" dirty="0">
                <a:sym typeface="Wingdings" panose="05000000000000000000" pitchFamily="2" charset="2"/>
              </a:rPr>
              <a:t> faster acquisition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0438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Office Theme</vt:lpstr>
      <vt:lpstr>Computerized Tomography</vt:lpstr>
      <vt:lpstr>Computed Tomography (CT) Scan</vt:lpstr>
      <vt:lpstr>Magnetic Resonance Imaging (MRI)</vt:lpstr>
      <vt:lpstr>Filtered Back Projection</vt:lpstr>
      <vt:lpstr>Deep Learning Reconstruction</vt:lpstr>
      <vt:lpstr>PowerPoint Presentation</vt:lpstr>
    </vt:vector>
  </TitlesOfParts>
  <Company>Panasonic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Wick, Felix</dc:creator>
  <cp:lastModifiedBy>Wick, Felix</cp:lastModifiedBy>
  <cp:revision>4</cp:revision>
  <dcterms:created xsi:type="dcterms:W3CDTF">2025-02-25T15:42:06Z</dcterms:created>
  <dcterms:modified xsi:type="dcterms:W3CDTF">2025-03-27T21:34:07Z</dcterms:modified>
</cp:coreProperties>
</file>