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2" r:id="rId3"/>
    <p:sldId id="681" r:id="rId4"/>
    <p:sldId id="350" r:id="rId5"/>
    <p:sldId id="739" r:id="rId6"/>
    <p:sldId id="738" r:id="rId7"/>
    <p:sldId id="7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89F4A-0427-4029-B9F8-50CD2B8CAAFE}" v="29" dt="2024-11-06T13:02:0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38389F4A-0427-4029-B9F8-50CD2B8CAAFE}"/>
    <pc:docChg chg="undo redo custSel addSld delSld modSld sldOrd">
      <pc:chgData name="Wick, Felix" userId="85efb633-acf6-425d-a271-4f136bfa2fb0" providerId="ADAL" clId="{38389F4A-0427-4029-B9F8-50CD2B8CAAFE}" dt="2024-11-06T13:04:38.967" v="1585" actId="1035"/>
      <pc:docMkLst>
        <pc:docMk/>
      </pc:docMkLst>
      <pc:sldChg chg="del">
        <pc:chgData name="Wick, Felix" userId="85efb633-acf6-425d-a271-4f136bfa2fb0" providerId="ADAL" clId="{38389F4A-0427-4029-B9F8-50CD2B8CAAFE}" dt="2024-10-19T19:50:50.007" v="4" actId="47"/>
        <pc:sldMkLst>
          <pc:docMk/>
          <pc:sldMk cId="2004885053" sldId="256"/>
        </pc:sldMkLst>
      </pc:sldChg>
      <pc:sldChg chg="del">
        <pc:chgData name="Wick, Felix" userId="85efb633-acf6-425d-a271-4f136bfa2fb0" providerId="ADAL" clId="{38389F4A-0427-4029-B9F8-50CD2B8CAAFE}" dt="2024-10-19T19:51:01.588" v="5" actId="47"/>
        <pc:sldMkLst>
          <pc:docMk/>
          <pc:sldMk cId="2289918269" sldId="349"/>
        </pc:sldMkLst>
      </pc:sldChg>
      <pc:sldChg chg="addSp delSp modSp mod">
        <pc:chgData name="Wick, Felix" userId="85efb633-acf6-425d-a271-4f136bfa2fb0" providerId="ADAL" clId="{38389F4A-0427-4029-B9F8-50CD2B8CAAFE}" dt="2024-10-20T09:47:56.008" v="630" actId="20577"/>
        <pc:sldMkLst>
          <pc:docMk/>
          <pc:sldMk cId="960011441" sldId="350"/>
        </pc:sldMkLst>
        <pc:spChg chg="mod">
          <ac:chgData name="Wick, Felix" userId="85efb633-acf6-425d-a271-4f136bfa2fb0" providerId="ADAL" clId="{38389F4A-0427-4029-B9F8-50CD2B8CAAFE}" dt="2024-10-19T20:02:35.580" v="179" actId="2711"/>
          <ac:spMkLst>
            <pc:docMk/>
            <pc:sldMk cId="960011441" sldId="350"/>
            <ac:spMk id="2" creationId="{4432D242-ED41-68B2-F604-5FD5EB49A0A9}"/>
          </ac:spMkLst>
        </pc:spChg>
        <pc:spChg chg="del mod">
          <ac:chgData name="Wick, Felix" userId="85efb633-acf6-425d-a271-4f136bfa2fb0" providerId="ADAL" clId="{38389F4A-0427-4029-B9F8-50CD2B8CAAFE}" dt="2024-10-20T09:39:15.970" v="370" actId="478"/>
          <ac:spMkLst>
            <pc:docMk/>
            <pc:sldMk cId="960011441" sldId="350"/>
            <ac:spMk id="3" creationId="{3B517E0A-18D7-D5AD-1EFF-5B37148CA10C}"/>
          </ac:spMkLst>
        </pc:spChg>
        <pc:spChg chg="mod">
          <ac:chgData name="Wick, Felix" userId="85efb633-acf6-425d-a271-4f136bfa2fb0" providerId="ADAL" clId="{38389F4A-0427-4029-B9F8-50CD2B8CAAFE}" dt="2024-10-20T09:45:30.249" v="556" actId="1036"/>
          <ac:spMkLst>
            <pc:docMk/>
            <pc:sldMk cId="960011441" sldId="350"/>
            <ac:spMk id="6" creationId="{34981A35-05F2-9F53-66A8-734B8D839FBA}"/>
          </ac:spMkLst>
        </pc:spChg>
        <pc:spChg chg="add mod">
          <ac:chgData name="Wick, Felix" userId="85efb633-acf6-425d-a271-4f136bfa2fb0" providerId="ADAL" clId="{38389F4A-0427-4029-B9F8-50CD2B8CAAFE}" dt="2024-10-20T09:47:51.446" v="623" actId="20577"/>
          <ac:spMkLst>
            <pc:docMk/>
            <pc:sldMk cId="960011441" sldId="350"/>
            <ac:spMk id="8" creationId="{5382512E-73EF-9CE3-5D89-DF7901018C02}"/>
          </ac:spMkLst>
        </pc:spChg>
        <pc:spChg chg="add mod">
          <ac:chgData name="Wick, Felix" userId="85efb633-acf6-425d-a271-4f136bfa2fb0" providerId="ADAL" clId="{38389F4A-0427-4029-B9F8-50CD2B8CAAFE}" dt="2024-10-20T09:47:56.008" v="630" actId="20577"/>
          <ac:spMkLst>
            <pc:docMk/>
            <pc:sldMk cId="960011441" sldId="350"/>
            <ac:spMk id="9" creationId="{546E64A8-D2A0-2107-981C-0DFD087AF4AE}"/>
          </ac:spMkLst>
        </pc:spChg>
        <pc:spChg chg="add del mod">
          <ac:chgData name="Wick, Felix" userId="85efb633-acf6-425d-a271-4f136bfa2fb0" providerId="ADAL" clId="{38389F4A-0427-4029-B9F8-50CD2B8CAAFE}" dt="2024-10-20T09:40:14.523" v="374" actId="21"/>
          <ac:spMkLst>
            <pc:docMk/>
            <pc:sldMk cId="960011441" sldId="350"/>
            <ac:spMk id="13" creationId="{2D668217-73D9-FD31-E5F7-4F668BCE8818}"/>
          </ac:spMkLst>
        </pc:spChg>
        <pc:spChg chg="add del mod">
          <ac:chgData name="Wick, Felix" userId="85efb633-acf6-425d-a271-4f136bfa2fb0" providerId="ADAL" clId="{38389F4A-0427-4029-B9F8-50CD2B8CAAFE}" dt="2024-10-20T09:40:14.523" v="374" actId="21"/>
          <ac:spMkLst>
            <pc:docMk/>
            <pc:sldMk cId="960011441" sldId="350"/>
            <ac:spMk id="16" creationId="{6CDAD2B5-A57A-99C8-A821-62DC08704A22}"/>
          </ac:spMkLst>
        </pc:spChg>
        <pc:spChg chg="add del mod">
          <ac:chgData name="Wick, Felix" userId="85efb633-acf6-425d-a271-4f136bfa2fb0" providerId="ADAL" clId="{38389F4A-0427-4029-B9F8-50CD2B8CAAFE}" dt="2024-10-20T09:39:18.712" v="371" actId="478"/>
          <ac:spMkLst>
            <pc:docMk/>
            <pc:sldMk cId="960011441" sldId="350"/>
            <ac:spMk id="20" creationId="{88CF1654-9CFB-9F35-8226-8E35A3E0B49B}"/>
          </ac:spMkLst>
        </pc:spChg>
        <pc:spChg chg="add mod">
          <ac:chgData name="Wick, Felix" userId="85efb633-acf6-425d-a271-4f136bfa2fb0" providerId="ADAL" clId="{38389F4A-0427-4029-B9F8-50CD2B8CAAFE}" dt="2024-10-20T09:43:32.471" v="539" actId="1035"/>
          <ac:spMkLst>
            <pc:docMk/>
            <pc:sldMk cId="960011441" sldId="350"/>
            <ac:spMk id="23" creationId="{1D6B4993-5C31-25B4-D164-93FE720D10CC}"/>
          </ac:spMkLst>
        </pc:spChg>
        <pc:spChg chg="add mod">
          <ac:chgData name="Wick, Felix" userId="85efb633-acf6-425d-a271-4f136bfa2fb0" providerId="ADAL" clId="{38389F4A-0427-4029-B9F8-50CD2B8CAAFE}" dt="2024-10-20T09:43:54.704" v="540"/>
          <ac:spMkLst>
            <pc:docMk/>
            <pc:sldMk cId="960011441" sldId="350"/>
            <ac:spMk id="24" creationId="{BA137A2F-3E85-4593-D218-4AEA5CD32787}"/>
          </ac:spMkLst>
        </pc:spChg>
        <pc:spChg chg="add mod">
          <ac:chgData name="Wick, Felix" userId="85efb633-acf6-425d-a271-4f136bfa2fb0" providerId="ADAL" clId="{38389F4A-0427-4029-B9F8-50CD2B8CAAFE}" dt="2024-10-20T09:45:06.499" v="547" actId="14100"/>
          <ac:spMkLst>
            <pc:docMk/>
            <pc:sldMk cId="960011441" sldId="350"/>
            <ac:spMk id="26" creationId="{07BD9AB7-1551-2FA4-37BD-25CAF7E94633}"/>
          </ac:spMkLst>
        </pc:spChg>
        <pc:spChg chg="add mod">
          <ac:chgData name="Wick, Felix" userId="85efb633-acf6-425d-a271-4f136bfa2fb0" providerId="ADAL" clId="{38389F4A-0427-4029-B9F8-50CD2B8CAAFE}" dt="2024-10-20T09:47:27.677" v="616" actId="1076"/>
          <ac:spMkLst>
            <pc:docMk/>
            <pc:sldMk cId="960011441" sldId="350"/>
            <ac:spMk id="27" creationId="{E711C159-D9F0-6913-F1E4-DB421761A4D5}"/>
          </ac:spMkLst>
        </pc:spChg>
        <pc:picChg chg="mod">
          <ac:chgData name="Wick, Felix" userId="85efb633-acf6-425d-a271-4f136bfa2fb0" providerId="ADAL" clId="{38389F4A-0427-4029-B9F8-50CD2B8CAAFE}" dt="2024-10-20T09:43:32.471" v="539" actId="1035"/>
          <ac:picMkLst>
            <pc:docMk/>
            <pc:sldMk cId="960011441" sldId="350"/>
            <ac:picMk id="4" creationId="{DA2842D4-14E8-ADD4-DA7A-5DE8C8B74CE8}"/>
          </ac:picMkLst>
        </pc:picChg>
        <pc:picChg chg="mod ord">
          <ac:chgData name="Wick, Felix" userId="85efb633-acf6-425d-a271-4f136bfa2fb0" providerId="ADAL" clId="{38389F4A-0427-4029-B9F8-50CD2B8CAAFE}" dt="2024-10-20T09:45:30.249" v="556" actId="1036"/>
          <ac:picMkLst>
            <pc:docMk/>
            <pc:sldMk cId="960011441" sldId="350"/>
            <ac:picMk id="5" creationId="{838E25E3-F271-F71D-CFEC-058BA397D04C}"/>
          </ac:picMkLst>
        </pc:picChg>
        <pc:picChg chg="add del mod">
          <ac:chgData name="Wick, Felix" userId="85efb633-acf6-425d-a271-4f136bfa2fb0" providerId="ADAL" clId="{38389F4A-0427-4029-B9F8-50CD2B8CAAFE}" dt="2024-10-20T09:39:05.144" v="368" actId="478"/>
          <ac:picMkLst>
            <pc:docMk/>
            <pc:sldMk cId="960011441" sldId="350"/>
            <ac:picMk id="7" creationId="{D7209A4E-C17C-BFD5-60EE-18EE74C6B6D2}"/>
          </ac:picMkLst>
        </pc:picChg>
        <pc:picChg chg="add del mod">
          <ac:chgData name="Wick, Felix" userId="85efb633-acf6-425d-a271-4f136bfa2fb0" providerId="ADAL" clId="{38389F4A-0427-4029-B9F8-50CD2B8CAAFE}" dt="2024-10-20T09:40:14.523" v="374" actId="21"/>
          <ac:picMkLst>
            <pc:docMk/>
            <pc:sldMk cId="960011441" sldId="350"/>
            <ac:picMk id="12" creationId="{6C9BF30A-BAF1-3BFB-186E-338B63C8AF48}"/>
          </ac:picMkLst>
        </pc:picChg>
        <pc:cxnChg chg="add mod">
          <ac:chgData name="Wick, Felix" userId="85efb633-acf6-425d-a271-4f136bfa2fb0" providerId="ADAL" clId="{38389F4A-0427-4029-B9F8-50CD2B8CAAFE}" dt="2024-10-20T09:47:51.446" v="623" actId="20577"/>
          <ac:cxnSpMkLst>
            <pc:docMk/>
            <pc:sldMk cId="960011441" sldId="350"/>
            <ac:cxnSpMk id="10" creationId="{24975233-5F04-9CC2-1568-44F1BF02D132}"/>
          </ac:cxnSpMkLst>
        </pc:cxnChg>
        <pc:cxnChg chg="add mod">
          <ac:chgData name="Wick, Felix" userId="85efb633-acf6-425d-a271-4f136bfa2fb0" providerId="ADAL" clId="{38389F4A-0427-4029-B9F8-50CD2B8CAAFE}" dt="2024-10-20T09:47:56.008" v="630" actId="20577"/>
          <ac:cxnSpMkLst>
            <pc:docMk/>
            <pc:sldMk cId="960011441" sldId="350"/>
            <ac:cxnSpMk id="11" creationId="{099B4BFD-80B2-AB15-9AB9-1935CE46D8B4}"/>
          </ac:cxnSpMkLst>
        </pc:cxnChg>
        <pc:cxnChg chg="add del mod">
          <ac:chgData name="Wick, Felix" userId="85efb633-acf6-425d-a271-4f136bfa2fb0" providerId="ADAL" clId="{38389F4A-0427-4029-B9F8-50CD2B8CAAFE}" dt="2024-10-20T09:40:14.523" v="374" actId="21"/>
          <ac:cxnSpMkLst>
            <pc:docMk/>
            <pc:sldMk cId="960011441" sldId="350"/>
            <ac:cxnSpMk id="14" creationId="{B1E2E5C0-7954-181C-07EE-28A7E3E49290}"/>
          </ac:cxnSpMkLst>
        </pc:cxnChg>
        <pc:cxnChg chg="add del mod">
          <ac:chgData name="Wick, Felix" userId="85efb633-acf6-425d-a271-4f136bfa2fb0" providerId="ADAL" clId="{38389F4A-0427-4029-B9F8-50CD2B8CAAFE}" dt="2024-10-20T09:40:14.523" v="374" actId="21"/>
          <ac:cxnSpMkLst>
            <pc:docMk/>
            <pc:sldMk cId="960011441" sldId="350"/>
            <ac:cxnSpMk id="15" creationId="{294957EA-C1DF-31A4-4094-DCECB32FBB15}"/>
          </ac:cxnSpMkLst>
        </pc:cxnChg>
      </pc:sldChg>
      <pc:sldChg chg="addSp delSp modSp del mod">
        <pc:chgData name="Wick, Felix" userId="85efb633-acf6-425d-a271-4f136bfa2fb0" providerId="ADAL" clId="{38389F4A-0427-4029-B9F8-50CD2B8CAAFE}" dt="2024-10-19T20:08:37.806" v="233" actId="47"/>
        <pc:sldMkLst>
          <pc:docMk/>
          <pc:sldMk cId="689106902" sldId="351"/>
        </pc:sldMkLst>
        <pc:spChg chg="del">
          <ac:chgData name="Wick, Felix" userId="85efb633-acf6-425d-a271-4f136bfa2fb0" providerId="ADAL" clId="{38389F4A-0427-4029-B9F8-50CD2B8CAAFE}" dt="2024-10-19T20:08:29.103" v="231" actId="21"/>
          <ac:spMkLst>
            <pc:docMk/>
            <pc:sldMk cId="689106902" sldId="351"/>
            <ac:spMk id="5" creationId="{BCB95D3E-51A8-13C8-4701-EB1AEFEA8E01}"/>
          </ac:spMkLst>
        </pc:spChg>
        <pc:spChg chg="del">
          <ac:chgData name="Wick, Felix" userId="85efb633-acf6-425d-a271-4f136bfa2fb0" providerId="ADAL" clId="{38389F4A-0427-4029-B9F8-50CD2B8CAAFE}" dt="2024-10-19T20:08:29.103" v="231" actId="21"/>
          <ac:spMkLst>
            <pc:docMk/>
            <pc:sldMk cId="689106902" sldId="351"/>
            <ac:spMk id="6" creationId="{D1765975-D62B-C8D1-A1BC-CE080EF6B162}"/>
          </ac:spMkLst>
        </pc:spChg>
        <pc:spChg chg="del">
          <ac:chgData name="Wick, Felix" userId="85efb633-acf6-425d-a271-4f136bfa2fb0" providerId="ADAL" clId="{38389F4A-0427-4029-B9F8-50CD2B8CAAFE}" dt="2024-10-19T20:08:29.103" v="231" actId="21"/>
          <ac:spMkLst>
            <pc:docMk/>
            <pc:sldMk cId="689106902" sldId="351"/>
            <ac:spMk id="8" creationId="{A621FD9E-71B7-A75A-E836-3C5DE0C8C45B}"/>
          </ac:spMkLst>
        </pc:spChg>
        <pc:picChg chg="add del">
          <ac:chgData name="Wick, Felix" userId="85efb633-acf6-425d-a271-4f136bfa2fb0" providerId="ADAL" clId="{38389F4A-0427-4029-B9F8-50CD2B8CAAFE}" dt="2024-10-19T20:08:29.103" v="231" actId="21"/>
          <ac:picMkLst>
            <pc:docMk/>
            <pc:sldMk cId="689106902" sldId="351"/>
            <ac:picMk id="4" creationId="{7A3F1D09-E4EB-B0F1-D056-B148F5A673BB}"/>
          </ac:picMkLst>
        </pc:picChg>
        <pc:cxnChg chg="del">
          <ac:chgData name="Wick, Felix" userId="85efb633-acf6-425d-a271-4f136bfa2fb0" providerId="ADAL" clId="{38389F4A-0427-4029-B9F8-50CD2B8CAAFE}" dt="2024-10-19T20:08:29.103" v="231" actId="21"/>
          <ac:cxnSpMkLst>
            <pc:docMk/>
            <pc:sldMk cId="689106902" sldId="351"/>
            <ac:cxnSpMk id="7" creationId="{29CBDD60-2837-E0CD-E1B8-C0D34A3FA9C4}"/>
          </ac:cxnSpMkLst>
        </pc:cxnChg>
        <pc:cxnChg chg="del mod">
          <ac:chgData name="Wick, Felix" userId="85efb633-acf6-425d-a271-4f136bfa2fb0" providerId="ADAL" clId="{38389F4A-0427-4029-B9F8-50CD2B8CAAFE}" dt="2024-10-19T20:08:29.103" v="231" actId="21"/>
          <ac:cxnSpMkLst>
            <pc:docMk/>
            <pc:sldMk cId="689106902" sldId="351"/>
            <ac:cxnSpMk id="9" creationId="{F19EAA3A-AE94-EB56-6A7F-A93230826C6B}"/>
          </ac:cxnSpMkLst>
        </pc:cxnChg>
      </pc:sldChg>
      <pc:sldChg chg="addSp delSp modSp mod">
        <pc:chgData name="Wick, Felix" userId="85efb633-acf6-425d-a271-4f136bfa2fb0" providerId="ADAL" clId="{38389F4A-0427-4029-B9F8-50CD2B8CAAFE}" dt="2024-10-20T09:59:48.868" v="950" actId="1036"/>
        <pc:sldMkLst>
          <pc:docMk/>
          <pc:sldMk cId="3807621758" sldId="681"/>
        </pc:sldMkLst>
        <pc:spChg chg="del">
          <ac:chgData name="Wick, Felix" userId="85efb633-acf6-425d-a271-4f136bfa2fb0" providerId="ADAL" clId="{38389F4A-0427-4029-B9F8-50CD2B8CAAFE}" dt="2024-10-20T09:54:05.280" v="631" actId="478"/>
          <ac:spMkLst>
            <pc:docMk/>
            <pc:sldMk cId="3807621758" sldId="681"/>
            <ac:spMk id="2" creationId="{E5678456-20EF-8744-9BD9-44BD5F7C9644}"/>
          </ac:spMkLst>
        </pc:spChg>
        <pc:spChg chg="add mod">
          <ac:chgData name="Wick, Felix" userId="85efb633-acf6-425d-a271-4f136bfa2fb0" providerId="ADAL" clId="{38389F4A-0427-4029-B9F8-50CD2B8CAAFE}" dt="2024-10-20T09:40:27.242" v="377" actId="164"/>
          <ac:spMkLst>
            <pc:docMk/>
            <pc:sldMk cId="3807621758" sldId="681"/>
            <ac:spMk id="3" creationId="{6CDAD2B5-A57A-99C8-A821-62DC08704A22}"/>
          </ac:spMkLst>
        </pc:spChg>
        <pc:spChg chg="mod">
          <ac:chgData name="Wick, Felix" userId="85efb633-acf6-425d-a271-4f136bfa2fb0" providerId="ADAL" clId="{38389F4A-0427-4029-B9F8-50CD2B8CAAFE}" dt="2024-10-20T09:57:47.252" v="866" actId="1035"/>
          <ac:spMkLst>
            <pc:docMk/>
            <pc:sldMk cId="3807621758" sldId="681"/>
            <ac:spMk id="4" creationId="{23775ACD-E20D-574B-A124-D5D7153EF5D7}"/>
          </ac:spMkLst>
        </pc:spChg>
        <pc:spChg chg="add mod">
          <ac:chgData name="Wick, Felix" userId="85efb633-acf6-425d-a271-4f136bfa2fb0" providerId="ADAL" clId="{38389F4A-0427-4029-B9F8-50CD2B8CAAFE}" dt="2024-10-20T09:44:15.174" v="543"/>
          <ac:spMkLst>
            <pc:docMk/>
            <pc:sldMk cId="3807621758" sldId="681"/>
            <ac:spMk id="6" creationId="{99A31377-E3FF-5A07-213E-AF49CABAD43F}"/>
          </ac:spMkLst>
        </pc:spChg>
        <pc:spChg chg="del">
          <ac:chgData name="Wick, Felix" userId="85efb633-acf6-425d-a271-4f136bfa2fb0" providerId="ADAL" clId="{38389F4A-0427-4029-B9F8-50CD2B8CAAFE}" dt="2024-10-20T09:54:05.280" v="631" actId="478"/>
          <ac:spMkLst>
            <pc:docMk/>
            <pc:sldMk cId="3807621758" sldId="681"/>
            <ac:spMk id="7" creationId="{93F9547C-652A-4A84-AF41-E3B4CFB7C4ED}"/>
          </ac:spMkLst>
        </pc:spChg>
        <pc:spChg chg="del">
          <ac:chgData name="Wick, Felix" userId="85efb633-acf6-425d-a271-4f136bfa2fb0" providerId="ADAL" clId="{38389F4A-0427-4029-B9F8-50CD2B8CAAFE}" dt="2024-10-20T09:44:13.025" v="542" actId="478"/>
          <ac:spMkLst>
            <pc:docMk/>
            <pc:sldMk cId="3807621758" sldId="681"/>
            <ac:spMk id="8" creationId="{7F5FCE10-D0DB-7D47-95BB-61E45649F689}"/>
          </ac:spMkLst>
        </pc:spChg>
        <pc:spChg chg="mod">
          <ac:chgData name="Wick, Felix" userId="85efb633-acf6-425d-a271-4f136bfa2fb0" providerId="ADAL" clId="{38389F4A-0427-4029-B9F8-50CD2B8CAAFE}" dt="2024-10-20T08:37:13.506" v="365" actId="20577"/>
          <ac:spMkLst>
            <pc:docMk/>
            <pc:sldMk cId="3807621758" sldId="681"/>
            <ac:spMk id="9" creationId="{64530605-A74F-5A2D-31FF-1D1B7ED4C529}"/>
          </ac:spMkLst>
        </pc:spChg>
        <pc:spChg chg="add mod">
          <ac:chgData name="Wick, Felix" userId="85efb633-acf6-425d-a271-4f136bfa2fb0" providerId="ADAL" clId="{38389F4A-0427-4029-B9F8-50CD2B8CAAFE}" dt="2024-10-20T09:40:27.242" v="377" actId="164"/>
          <ac:spMkLst>
            <pc:docMk/>
            <pc:sldMk cId="3807621758" sldId="681"/>
            <ac:spMk id="13" creationId="{2D668217-73D9-FD31-E5F7-4F668BCE8818}"/>
          </ac:spMkLst>
        </pc:spChg>
        <pc:spChg chg="del">
          <ac:chgData name="Wick, Felix" userId="85efb633-acf6-425d-a271-4f136bfa2fb0" providerId="ADAL" clId="{38389F4A-0427-4029-B9F8-50CD2B8CAAFE}" dt="2024-10-20T09:54:05.280" v="631" actId="478"/>
          <ac:spMkLst>
            <pc:docMk/>
            <pc:sldMk cId="3807621758" sldId="681"/>
            <ac:spMk id="16" creationId="{3B414C22-EF94-4020-831B-0D8321F33A23}"/>
          </ac:spMkLst>
        </pc:spChg>
        <pc:spChg chg="del">
          <ac:chgData name="Wick, Felix" userId="85efb633-acf6-425d-a271-4f136bfa2fb0" providerId="ADAL" clId="{38389F4A-0427-4029-B9F8-50CD2B8CAAFE}" dt="2024-10-20T09:54:05.280" v="631" actId="478"/>
          <ac:spMkLst>
            <pc:docMk/>
            <pc:sldMk cId="3807621758" sldId="681"/>
            <ac:spMk id="17" creationId="{20D90B63-D86E-43C4-BEA6-54C31DE5AD5D}"/>
          </ac:spMkLst>
        </pc:spChg>
        <pc:spChg chg="del">
          <ac:chgData name="Wick, Felix" userId="85efb633-acf6-425d-a271-4f136bfa2fb0" providerId="ADAL" clId="{38389F4A-0427-4029-B9F8-50CD2B8CAAFE}" dt="2024-10-20T09:54:05.280" v="631" actId="478"/>
          <ac:spMkLst>
            <pc:docMk/>
            <pc:sldMk cId="3807621758" sldId="681"/>
            <ac:spMk id="18" creationId="{D802B0D7-44ED-436F-99E1-93F429965ABB}"/>
          </ac:spMkLst>
        </pc:spChg>
        <pc:spChg chg="mod">
          <ac:chgData name="Wick, Felix" userId="85efb633-acf6-425d-a271-4f136bfa2fb0" providerId="ADAL" clId="{38389F4A-0427-4029-B9F8-50CD2B8CAAFE}" dt="2024-10-20T09:58:23.126" v="871" actId="20577"/>
          <ac:spMkLst>
            <pc:docMk/>
            <pc:sldMk cId="3807621758" sldId="681"/>
            <ac:spMk id="19" creationId="{CDC3A21D-A5DF-70ED-82FF-D5294EAD737D}"/>
          </ac:spMkLst>
        </pc:spChg>
        <pc:spChg chg="mod">
          <ac:chgData name="Wick, Felix" userId="85efb633-acf6-425d-a271-4f136bfa2fb0" providerId="ADAL" clId="{38389F4A-0427-4029-B9F8-50CD2B8CAAFE}" dt="2024-10-20T09:55:35.131" v="645" actId="1076"/>
          <ac:spMkLst>
            <pc:docMk/>
            <pc:sldMk cId="3807621758" sldId="681"/>
            <ac:spMk id="24" creationId="{02D8502E-6B80-DA2A-E202-EC62FC1D70A6}"/>
          </ac:spMkLst>
        </pc:spChg>
        <pc:spChg chg="add del mod">
          <ac:chgData name="Wick, Felix" userId="85efb633-acf6-425d-a271-4f136bfa2fb0" providerId="ADAL" clId="{38389F4A-0427-4029-B9F8-50CD2B8CAAFE}" dt="2024-10-20T09:54:09.040" v="633" actId="478"/>
          <ac:spMkLst>
            <pc:docMk/>
            <pc:sldMk cId="3807621758" sldId="681"/>
            <ac:spMk id="25" creationId="{6CC58DDE-048B-2AFF-9E4A-D2F3CDAA2F86}"/>
          </ac:spMkLst>
        </pc:spChg>
        <pc:spChg chg="add mod">
          <ac:chgData name="Wick, Felix" userId="85efb633-acf6-425d-a271-4f136bfa2fb0" providerId="ADAL" clId="{38389F4A-0427-4029-B9F8-50CD2B8CAAFE}" dt="2024-10-20T09:59:42.523" v="942" actId="1076"/>
          <ac:spMkLst>
            <pc:docMk/>
            <pc:sldMk cId="3807621758" sldId="681"/>
            <ac:spMk id="26" creationId="{4F2E4BEB-FB34-E7CD-9869-4DD1CF583C04}"/>
          </ac:spMkLst>
        </pc:spChg>
        <pc:grpChg chg="add mod">
          <ac:chgData name="Wick, Felix" userId="85efb633-acf6-425d-a271-4f136bfa2fb0" providerId="ADAL" clId="{38389F4A-0427-4029-B9F8-50CD2B8CAAFE}" dt="2024-10-20T09:59:48.868" v="950" actId="1036"/>
          <ac:grpSpMkLst>
            <pc:docMk/>
            <pc:sldMk cId="3807621758" sldId="681"/>
            <ac:grpSpMk id="5" creationId="{E2C0184E-1BA7-8028-1159-4020E64FA5A8}"/>
          </ac:grpSpMkLst>
        </pc:grpChg>
        <pc:grpChg chg="mod">
          <ac:chgData name="Wick, Felix" userId="85efb633-acf6-425d-a271-4f136bfa2fb0" providerId="ADAL" clId="{38389F4A-0427-4029-B9F8-50CD2B8CAAFE}" dt="2024-10-20T09:55:19.536" v="644" actId="14100"/>
          <ac:grpSpMkLst>
            <pc:docMk/>
            <pc:sldMk cId="3807621758" sldId="681"/>
            <ac:grpSpMk id="20" creationId="{AC7C668B-ABE1-22D9-EFCA-C611AF92693E}"/>
          </ac:grpSpMkLst>
        </pc:grpChg>
        <pc:picChg chg="add mod">
          <ac:chgData name="Wick, Felix" userId="85efb633-acf6-425d-a271-4f136bfa2fb0" providerId="ADAL" clId="{38389F4A-0427-4029-B9F8-50CD2B8CAAFE}" dt="2024-10-20T09:40:27.242" v="377" actId="164"/>
          <ac:picMkLst>
            <pc:docMk/>
            <pc:sldMk cId="3807621758" sldId="681"/>
            <ac:picMk id="12" creationId="{6C9BF30A-BAF1-3BFB-186E-338B63C8AF48}"/>
          </ac:picMkLst>
        </pc:picChg>
        <pc:cxnChg chg="add mod">
          <ac:chgData name="Wick, Felix" userId="85efb633-acf6-425d-a271-4f136bfa2fb0" providerId="ADAL" clId="{38389F4A-0427-4029-B9F8-50CD2B8CAAFE}" dt="2024-10-20T09:40:27.242" v="377" actId="164"/>
          <ac:cxnSpMkLst>
            <pc:docMk/>
            <pc:sldMk cId="3807621758" sldId="681"/>
            <ac:cxnSpMk id="14" creationId="{B1E2E5C0-7954-181C-07EE-28A7E3E49290}"/>
          </ac:cxnSpMkLst>
        </pc:cxnChg>
        <pc:cxnChg chg="add mod">
          <ac:chgData name="Wick, Felix" userId="85efb633-acf6-425d-a271-4f136bfa2fb0" providerId="ADAL" clId="{38389F4A-0427-4029-B9F8-50CD2B8CAAFE}" dt="2024-10-20T09:40:27.242" v="377" actId="164"/>
          <ac:cxnSpMkLst>
            <pc:docMk/>
            <pc:sldMk cId="3807621758" sldId="681"/>
            <ac:cxnSpMk id="15" creationId="{294957EA-C1DF-31A4-4094-DCECB32FBB15}"/>
          </ac:cxnSpMkLst>
        </pc:cxnChg>
      </pc:sldChg>
      <pc:sldChg chg="del ord">
        <pc:chgData name="Wick, Felix" userId="85efb633-acf6-425d-a271-4f136bfa2fb0" providerId="ADAL" clId="{38389F4A-0427-4029-B9F8-50CD2B8CAAFE}" dt="2024-10-19T19:59:25.906" v="60" actId="47"/>
        <pc:sldMkLst>
          <pc:docMk/>
          <pc:sldMk cId="949358826" sldId="724"/>
        </pc:sldMkLst>
      </pc:sldChg>
      <pc:sldChg chg="del">
        <pc:chgData name="Wick, Felix" userId="85efb633-acf6-425d-a271-4f136bfa2fb0" providerId="ADAL" clId="{38389F4A-0427-4029-B9F8-50CD2B8CAAFE}" dt="2024-10-19T19:58:14.708" v="59" actId="47"/>
        <pc:sldMkLst>
          <pc:docMk/>
          <pc:sldMk cId="1203190367" sldId="733"/>
        </pc:sldMkLst>
      </pc:sldChg>
      <pc:sldChg chg="del">
        <pc:chgData name="Wick, Felix" userId="85efb633-acf6-425d-a271-4f136bfa2fb0" providerId="ADAL" clId="{38389F4A-0427-4029-B9F8-50CD2B8CAAFE}" dt="2024-10-19T19:57:59.830" v="58" actId="47"/>
        <pc:sldMkLst>
          <pc:docMk/>
          <pc:sldMk cId="3861765534" sldId="734"/>
        </pc:sldMkLst>
      </pc:sldChg>
      <pc:sldChg chg="addSp delSp modSp del mod">
        <pc:chgData name="Wick, Felix" userId="85efb633-acf6-425d-a271-4f136bfa2fb0" providerId="ADAL" clId="{38389F4A-0427-4029-B9F8-50CD2B8CAAFE}" dt="2024-10-19T19:54:57.435" v="13" actId="47"/>
        <pc:sldMkLst>
          <pc:docMk/>
          <pc:sldMk cId="255684364" sldId="735"/>
        </pc:sldMkLst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5" creationId="{5EEE4EB4-1ADD-5B19-31BC-D39857BE1A42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6" creationId="{0D90AFA1-F1A0-C6D9-3C06-D5A04BA9A27D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8" creationId="{2EA61871-A763-6D3F-B677-5A1435D8F7FF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9" creationId="{59A4ECB4-40DC-44BA-43FE-D837FC0BCA24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10" creationId="{834A5D5C-217A-502C-0D47-A81A73E02448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11" creationId="{562D5B9B-B901-FA17-B6D5-8AD9B317038C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12" creationId="{D2B5B12F-D72D-A233-6FCB-4C229189BC47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14" creationId="{0D351F0D-F39D-0CC1-11C9-ED1E81D27A04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15" creationId="{9303D2B3-C478-0592-8131-6798ED09D7FC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17" creationId="{B224AA38-EB16-9743-BA1A-ACDEE93925E2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18" creationId="{627C9E14-B343-309D-F3C8-98E6B4F86C4F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19" creationId="{446DA43F-5FB0-B04E-78FC-A35F459B83DD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20" creationId="{07F6950E-5FFB-0C7E-93FA-AA0F84C632E0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21" creationId="{BF64BE8B-731B-9A2F-36AB-345AF98D7D08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25" creationId="{5923466E-8A8C-9822-572F-9BF0D9FF3797}"/>
          </ac:spMkLst>
        </pc:spChg>
        <pc:spChg chg="add mod">
          <ac:chgData name="Wick, Felix" userId="85efb633-acf6-425d-a271-4f136bfa2fb0" providerId="ADAL" clId="{38389F4A-0427-4029-B9F8-50CD2B8CAAFE}" dt="2024-10-19T19:53:51.026" v="10" actId="1076"/>
          <ac:spMkLst>
            <pc:docMk/>
            <pc:sldMk cId="255684364" sldId="735"/>
            <ac:spMk id="26" creationId="{267C92F0-EB41-7BB0-D2E1-A4601971DD47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36" creationId="{AE2B586F-8EA7-8373-BCC3-E009D32F8066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37" creationId="{9C5C3D18-370E-70E9-0EB6-87302B610EBB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42" creationId="{8419FC08-75F9-96A8-D278-798A97436459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48" creationId="{0B253E28-3B35-8497-B2FD-F762158CB4EC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49" creationId="{5A853A35-F604-A21A-1FF8-859917E9E688}"/>
          </ac:spMkLst>
        </pc:spChg>
        <pc:spChg chg="add del">
          <ac:chgData name="Wick, Felix" userId="85efb633-acf6-425d-a271-4f136bfa2fb0" providerId="ADAL" clId="{38389F4A-0427-4029-B9F8-50CD2B8CAAFE}" dt="2024-10-19T19:53:52.713" v="12" actId="478"/>
          <ac:spMkLst>
            <pc:docMk/>
            <pc:sldMk cId="255684364" sldId="735"/>
            <ac:spMk id="54" creationId="{F7886DD1-DEE7-0086-103D-454F1B2A1B48}"/>
          </ac:spMkLst>
        </pc:spChg>
        <pc:picChg chg="add mod">
          <ac:chgData name="Wick, Felix" userId="85efb633-acf6-425d-a271-4f136bfa2fb0" providerId="ADAL" clId="{38389F4A-0427-4029-B9F8-50CD2B8CAAFE}" dt="2024-10-19T19:53:51.026" v="10" actId="1076"/>
          <ac:picMkLst>
            <pc:docMk/>
            <pc:sldMk cId="255684364" sldId="735"/>
            <ac:picMk id="3" creationId="{743B977B-FD14-E34F-73B1-104B4B7EDC59}"/>
          </ac:picMkLst>
        </pc:picChg>
        <pc:picChg chg="add del">
          <ac:chgData name="Wick, Felix" userId="85efb633-acf6-425d-a271-4f136bfa2fb0" providerId="ADAL" clId="{38389F4A-0427-4029-B9F8-50CD2B8CAAFE}" dt="2024-10-19T19:53:51.948" v="11" actId="478"/>
          <ac:picMkLst>
            <pc:docMk/>
            <pc:sldMk cId="255684364" sldId="735"/>
            <ac:picMk id="7" creationId="{ECC74421-CC73-1CB5-AF9E-A883A77CF4AB}"/>
          </ac:picMkLst>
        </pc:picChg>
        <pc:cxnChg chg="add mod">
          <ac:chgData name="Wick, Felix" userId="85efb633-acf6-425d-a271-4f136bfa2fb0" providerId="ADAL" clId="{38389F4A-0427-4029-B9F8-50CD2B8CAAFE}" dt="2024-10-19T19:53:51.026" v="10" actId="1076"/>
          <ac:cxnSpMkLst>
            <pc:docMk/>
            <pc:sldMk cId="255684364" sldId="735"/>
            <ac:cxnSpMk id="13" creationId="{24A027A6-6660-1C21-5D6B-69376774DCB1}"/>
          </ac:cxnSpMkLst>
        </pc:cxnChg>
        <pc:cxnChg chg="add mod">
          <ac:chgData name="Wick, Felix" userId="85efb633-acf6-425d-a271-4f136bfa2fb0" providerId="ADAL" clId="{38389F4A-0427-4029-B9F8-50CD2B8CAAFE}" dt="2024-10-19T19:53:51.026" v="10" actId="1076"/>
          <ac:cxnSpMkLst>
            <pc:docMk/>
            <pc:sldMk cId="255684364" sldId="735"/>
            <ac:cxnSpMk id="16" creationId="{630027AB-1C56-1710-8AFF-1AA77B6A4665}"/>
          </ac:cxnSpMkLst>
        </pc:cxnChg>
        <pc:cxnChg chg="add mod">
          <ac:chgData name="Wick, Felix" userId="85efb633-acf6-425d-a271-4f136bfa2fb0" providerId="ADAL" clId="{38389F4A-0427-4029-B9F8-50CD2B8CAAFE}" dt="2024-10-19T19:53:51.026" v="10" actId="1076"/>
          <ac:cxnSpMkLst>
            <pc:docMk/>
            <pc:sldMk cId="255684364" sldId="735"/>
            <ac:cxnSpMk id="22" creationId="{86C6215E-8EB5-51AF-C589-53E65DD6DE16}"/>
          </ac:cxnSpMkLst>
        </pc:cxnChg>
        <pc:cxnChg chg="add del mod">
          <ac:chgData name="Wick, Felix" userId="85efb633-acf6-425d-a271-4f136bfa2fb0" providerId="ADAL" clId="{38389F4A-0427-4029-B9F8-50CD2B8CAAFE}" dt="2024-10-19T19:53:52.713" v="12" actId="478"/>
          <ac:cxnSpMkLst>
            <pc:docMk/>
            <pc:sldMk cId="255684364" sldId="735"/>
            <ac:cxnSpMk id="23" creationId="{8FDD051D-0586-FFCA-A5CE-08CAA4ADA2B8}"/>
          </ac:cxnSpMkLst>
        </pc:cxnChg>
        <pc:cxnChg chg="add mod">
          <ac:chgData name="Wick, Felix" userId="85efb633-acf6-425d-a271-4f136bfa2fb0" providerId="ADAL" clId="{38389F4A-0427-4029-B9F8-50CD2B8CAAFE}" dt="2024-10-19T19:53:51.026" v="10" actId="1076"/>
          <ac:cxnSpMkLst>
            <pc:docMk/>
            <pc:sldMk cId="255684364" sldId="735"/>
            <ac:cxnSpMk id="24" creationId="{CBAA538F-AA5E-2177-4347-96757B6F16AA}"/>
          </ac:cxnSpMkLst>
        </pc:cxnChg>
        <pc:cxnChg chg="add del mod">
          <ac:chgData name="Wick, Felix" userId="85efb633-acf6-425d-a271-4f136bfa2fb0" providerId="ADAL" clId="{38389F4A-0427-4029-B9F8-50CD2B8CAAFE}" dt="2024-10-19T19:53:52.713" v="12" actId="478"/>
          <ac:cxnSpMkLst>
            <pc:docMk/>
            <pc:sldMk cId="255684364" sldId="735"/>
            <ac:cxnSpMk id="33" creationId="{55F1B128-8D4D-FF95-46C8-26453B79AA3B}"/>
          </ac:cxnSpMkLst>
        </pc:cxnChg>
        <pc:cxnChg chg="add del">
          <ac:chgData name="Wick, Felix" userId="85efb633-acf6-425d-a271-4f136bfa2fb0" providerId="ADAL" clId="{38389F4A-0427-4029-B9F8-50CD2B8CAAFE}" dt="2024-10-19T19:53:52.713" v="12" actId="478"/>
          <ac:cxnSpMkLst>
            <pc:docMk/>
            <pc:sldMk cId="255684364" sldId="735"/>
            <ac:cxnSpMk id="41" creationId="{BC05E23B-2B67-A172-375E-E22DF2F03AC7}"/>
          </ac:cxnSpMkLst>
        </pc:cxnChg>
        <pc:cxnChg chg="add del">
          <ac:chgData name="Wick, Felix" userId="85efb633-acf6-425d-a271-4f136bfa2fb0" providerId="ADAL" clId="{38389F4A-0427-4029-B9F8-50CD2B8CAAFE}" dt="2024-10-19T19:53:52.713" v="12" actId="478"/>
          <ac:cxnSpMkLst>
            <pc:docMk/>
            <pc:sldMk cId="255684364" sldId="735"/>
            <ac:cxnSpMk id="44" creationId="{FBFF937E-1619-F28D-0455-FE27BAA7B0EF}"/>
          </ac:cxnSpMkLst>
        </pc:cxnChg>
      </pc:sldChg>
      <pc:sldChg chg="del">
        <pc:chgData name="Wick, Felix" userId="85efb633-acf6-425d-a271-4f136bfa2fb0" providerId="ADAL" clId="{38389F4A-0427-4029-B9F8-50CD2B8CAAFE}" dt="2024-10-19T19:55:11.989" v="14" actId="47"/>
        <pc:sldMkLst>
          <pc:docMk/>
          <pc:sldMk cId="2832435763" sldId="736"/>
        </pc:sldMkLst>
      </pc:sldChg>
      <pc:sldChg chg="ord">
        <pc:chgData name="Wick, Felix" userId="85efb633-acf6-425d-a271-4f136bfa2fb0" providerId="ADAL" clId="{38389F4A-0427-4029-B9F8-50CD2B8CAAFE}" dt="2024-10-19T19:56:56.213" v="24"/>
        <pc:sldMkLst>
          <pc:docMk/>
          <pc:sldMk cId="2409595805" sldId="737"/>
        </pc:sldMkLst>
      </pc:sldChg>
      <pc:sldChg chg="addSp delSp modSp add del mod">
        <pc:chgData name="Wick, Felix" userId="85efb633-acf6-425d-a271-4f136bfa2fb0" providerId="ADAL" clId="{38389F4A-0427-4029-B9F8-50CD2B8CAAFE}" dt="2024-11-06T13:04:38.967" v="1585" actId="1035"/>
        <pc:sldMkLst>
          <pc:docMk/>
          <pc:sldMk cId="3597532571" sldId="738"/>
        </pc:sldMkLst>
        <pc:spChg chg="mod">
          <ac:chgData name="Wick, Felix" userId="85efb633-acf6-425d-a271-4f136bfa2fb0" providerId="ADAL" clId="{38389F4A-0427-4029-B9F8-50CD2B8CAAFE}" dt="2024-11-06T13:02:08.382" v="1540" actId="1076"/>
          <ac:spMkLst>
            <pc:docMk/>
            <pc:sldMk cId="3597532571" sldId="738"/>
            <ac:spMk id="2" creationId="{FDCE0838-E3CD-6A4F-D8BA-457ABB280243}"/>
          </ac:spMkLst>
        </pc:spChg>
        <pc:spChg chg="mod">
          <ac:chgData name="Wick, Felix" userId="85efb633-acf6-425d-a271-4f136bfa2fb0" providerId="ADAL" clId="{38389F4A-0427-4029-B9F8-50CD2B8CAAFE}" dt="2024-11-06T13:02:35.134" v="1547" actId="1076"/>
          <ac:spMkLst>
            <pc:docMk/>
            <pc:sldMk cId="3597532571" sldId="738"/>
            <ac:spMk id="4" creationId="{3FBAA7A7-0623-F1A7-7A37-A2D26F796EC6}"/>
          </ac:spMkLst>
        </pc:spChg>
        <pc:spChg chg="add mod">
          <ac:chgData name="Wick, Felix" userId="85efb633-acf6-425d-a271-4f136bfa2fb0" providerId="ADAL" clId="{38389F4A-0427-4029-B9F8-50CD2B8CAAFE}" dt="2024-11-06T13:02:45.098" v="1548" actId="1076"/>
          <ac:spMkLst>
            <pc:docMk/>
            <pc:sldMk cId="3597532571" sldId="738"/>
            <ac:spMk id="8" creationId="{9193BF80-13CE-9CC0-B428-8E4C4EFFCD4C}"/>
          </ac:spMkLst>
        </pc:spChg>
        <pc:spChg chg="add mod">
          <ac:chgData name="Wick, Felix" userId="85efb633-acf6-425d-a271-4f136bfa2fb0" providerId="ADAL" clId="{38389F4A-0427-4029-B9F8-50CD2B8CAAFE}" dt="2024-11-06T13:02:45.098" v="1548" actId="1076"/>
          <ac:spMkLst>
            <pc:docMk/>
            <pc:sldMk cId="3597532571" sldId="738"/>
            <ac:spMk id="9" creationId="{44FF0C12-CF12-0454-3520-295B101A2D77}"/>
          </ac:spMkLst>
        </pc:spChg>
        <pc:spChg chg="add mod">
          <ac:chgData name="Wick, Felix" userId="85efb633-acf6-425d-a271-4f136bfa2fb0" providerId="ADAL" clId="{38389F4A-0427-4029-B9F8-50CD2B8CAAFE}" dt="2024-11-06T13:02:45.098" v="1548" actId="1076"/>
          <ac:spMkLst>
            <pc:docMk/>
            <pc:sldMk cId="3597532571" sldId="738"/>
            <ac:spMk id="10" creationId="{D4444876-55AA-087E-518A-4898AB8A9E52}"/>
          </ac:spMkLst>
        </pc:spChg>
        <pc:spChg chg="add mod">
          <ac:chgData name="Wick, Felix" userId="85efb633-acf6-425d-a271-4f136bfa2fb0" providerId="ADAL" clId="{38389F4A-0427-4029-B9F8-50CD2B8CAAFE}" dt="2024-11-06T13:02:45.098" v="1548" actId="1076"/>
          <ac:spMkLst>
            <pc:docMk/>
            <pc:sldMk cId="3597532571" sldId="738"/>
            <ac:spMk id="11" creationId="{DD63EC8E-6C66-E9DF-9E77-5AF37D3F72A2}"/>
          </ac:spMkLst>
        </pc:spChg>
        <pc:spChg chg="add mod">
          <ac:chgData name="Wick, Felix" userId="85efb633-acf6-425d-a271-4f136bfa2fb0" providerId="ADAL" clId="{38389F4A-0427-4029-B9F8-50CD2B8CAAFE}" dt="2024-11-06T13:02:45.098" v="1548" actId="1076"/>
          <ac:spMkLst>
            <pc:docMk/>
            <pc:sldMk cId="3597532571" sldId="738"/>
            <ac:spMk id="12" creationId="{3410AE6E-8C21-EAE6-3BA4-5CA42CE7A594}"/>
          </ac:spMkLst>
        </pc:spChg>
        <pc:spChg chg="add mod">
          <ac:chgData name="Wick, Felix" userId="85efb633-acf6-425d-a271-4f136bfa2fb0" providerId="ADAL" clId="{38389F4A-0427-4029-B9F8-50CD2B8CAAFE}" dt="2024-11-06T13:02:45.098" v="1548" actId="1076"/>
          <ac:spMkLst>
            <pc:docMk/>
            <pc:sldMk cId="3597532571" sldId="738"/>
            <ac:spMk id="13" creationId="{F37F44A5-F5CA-2675-B387-05C0D33E14FB}"/>
          </ac:spMkLst>
        </pc:spChg>
        <pc:spChg chg="mod">
          <ac:chgData name="Wick, Felix" userId="85efb633-acf6-425d-a271-4f136bfa2fb0" providerId="ADAL" clId="{38389F4A-0427-4029-B9F8-50CD2B8CAAFE}" dt="2024-11-06T13:03:26.896" v="1553" actId="1076"/>
          <ac:spMkLst>
            <pc:docMk/>
            <pc:sldMk cId="3597532571" sldId="738"/>
            <ac:spMk id="14" creationId="{0CC7C8B7-9406-B0B7-B490-F912BE14FB48}"/>
          </ac:spMkLst>
        </pc:spChg>
        <pc:spChg chg="mod">
          <ac:chgData name="Wick, Felix" userId="85efb633-acf6-425d-a271-4f136bfa2fb0" providerId="ADAL" clId="{38389F4A-0427-4029-B9F8-50CD2B8CAAFE}" dt="2024-11-06T13:04:08.111" v="1556" actId="1076"/>
          <ac:spMkLst>
            <pc:docMk/>
            <pc:sldMk cId="3597532571" sldId="738"/>
            <ac:spMk id="15" creationId="{29DD9AFE-B287-8973-5631-8A6145DA1A99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17" creationId="{4CC5989C-135C-FCF1-CE10-B96F53BAD339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18" creationId="{457BC7F6-F69E-ED85-5336-C58819DF51E3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19" creationId="{DA00615E-2ED4-27EF-13FE-41C93984E705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0" creationId="{86CE0294-BB93-B76B-7328-A1952712370E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1" creationId="{03E63E1A-B3BE-89BA-0DFB-41610E46C372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4" creationId="{0167A19D-F2C1-6C22-138D-9535B073C0CB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5" creationId="{74D0FE66-0022-42D2-FD1A-B1F60202DC75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6" creationId="{4919AD1E-5922-E29B-C09E-089A76285145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7" creationId="{775C1A88-567D-6AB7-CA0A-D56CF0B299EF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8" creationId="{29C2EF54-C504-8162-AA9B-654B4717C815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29" creationId="{5097A9B8-C45C-3484-8F5C-D6C54BC2BAE3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31" creationId="{F1F5D033-3BCA-C4E5-B4B1-C2B011792BA7}"/>
          </ac:spMkLst>
        </pc:spChg>
        <pc:spChg chg="mod">
          <ac:chgData name="Wick, Felix" userId="85efb633-acf6-425d-a271-4f136bfa2fb0" providerId="ADAL" clId="{38389F4A-0427-4029-B9F8-50CD2B8CAAFE}" dt="2024-11-06T13:04:29.126" v="1558" actId="1076"/>
          <ac:spMkLst>
            <pc:docMk/>
            <pc:sldMk cId="3597532571" sldId="738"/>
            <ac:spMk id="33" creationId="{B26667DD-8413-B29D-A964-6561EB90B980}"/>
          </ac:spMkLst>
        </pc:spChg>
        <pc:spChg chg="mod">
          <ac:chgData name="Wick, Felix" userId="85efb633-acf6-425d-a271-4f136bfa2fb0" providerId="ADAL" clId="{38389F4A-0427-4029-B9F8-50CD2B8CAAFE}" dt="2024-11-06T13:01:51.600" v="1534"/>
          <ac:spMkLst>
            <pc:docMk/>
            <pc:sldMk cId="3597532571" sldId="738"/>
            <ac:spMk id="34" creationId="{0B920687-A745-0348-BA76-B14F79C3A361}"/>
          </ac:spMkLst>
        </pc:spChg>
        <pc:grpChg chg="add mod ord">
          <ac:chgData name="Wick, Felix" userId="85efb633-acf6-425d-a271-4f136bfa2fb0" providerId="ADAL" clId="{38389F4A-0427-4029-B9F8-50CD2B8CAAFE}" dt="2024-11-06T13:04:38.967" v="1585" actId="1035"/>
          <ac:grpSpMkLst>
            <pc:docMk/>
            <pc:sldMk cId="3597532571" sldId="738"/>
            <ac:grpSpMk id="3" creationId="{8628C60B-B9B7-5CF1-0693-F518A3472B69}"/>
          </ac:grpSpMkLst>
        </pc:grpChg>
        <pc:graphicFrameChg chg="del">
          <ac:chgData name="Wick, Felix" userId="85efb633-acf6-425d-a271-4f136bfa2fb0" providerId="ADAL" clId="{38389F4A-0427-4029-B9F8-50CD2B8CAAFE}" dt="2024-10-19T19:56:39.493" v="20" actId="478"/>
          <ac:graphicFrameMkLst>
            <pc:docMk/>
            <pc:sldMk cId="3597532571" sldId="738"/>
            <ac:graphicFrameMk id="3" creationId="{BDF07E79-F31B-A739-76C2-76B0D24E6328}"/>
          </ac:graphicFrameMkLst>
        </pc:graphicFrameChg>
        <pc:graphicFrameChg chg="add del mod">
          <ac:chgData name="Wick, Felix" userId="85efb633-acf6-425d-a271-4f136bfa2fb0" providerId="ADAL" clId="{38389F4A-0427-4029-B9F8-50CD2B8CAAFE}" dt="2024-11-06T13:01:49.528" v="1533" actId="478"/>
          <ac:graphicFrameMkLst>
            <pc:docMk/>
            <pc:sldMk cId="3597532571" sldId="738"/>
            <ac:graphicFrameMk id="5" creationId="{8098BA1F-B003-5640-4797-867525256C43}"/>
          </ac:graphicFrameMkLst>
        </pc:graphicFrameChg>
        <pc:picChg chg="add mod">
          <ac:chgData name="Wick, Felix" userId="85efb633-acf6-425d-a271-4f136bfa2fb0" providerId="ADAL" clId="{38389F4A-0427-4029-B9F8-50CD2B8CAAFE}" dt="2024-11-06T13:02:45.098" v="1548" actId="1076"/>
          <ac:picMkLst>
            <pc:docMk/>
            <pc:sldMk cId="3597532571" sldId="738"/>
            <ac:picMk id="6" creationId="{42B5A05F-D6AC-E672-5F84-45BD55241C68}"/>
          </ac:picMkLst>
        </pc:picChg>
        <pc:picChg chg="add mod">
          <ac:chgData name="Wick, Felix" userId="85efb633-acf6-425d-a271-4f136bfa2fb0" providerId="ADAL" clId="{38389F4A-0427-4029-B9F8-50CD2B8CAAFE}" dt="2024-11-06T13:02:45.098" v="1548" actId="1076"/>
          <ac:picMkLst>
            <pc:docMk/>
            <pc:sldMk cId="3597532571" sldId="738"/>
            <ac:picMk id="7" creationId="{9A64E0FB-4002-2FE1-1E90-7175444BBF36}"/>
          </ac:picMkLst>
        </pc:picChg>
        <pc:cxnChg chg="mod">
          <ac:chgData name="Wick, Felix" userId="85efb633-acf6-425d-a271-4f136bfa2fb0" providerId="ADAL" clId="{38389F4A-0427-4029-B9F8-50CD2B8CAAFE}" dt="2024-11-06T13:04:12.282" v="1557" actId="1076"/>
          <ac:cxnSpMkLst>
            <pc:docMk/>
            <pc:sldMk cId="3597532571" sldId="738"/>
            <ac:cxnSpMk id="16" creationId="{77A742D1-86ED-5F39-2E3C-1BD3908CE22F}"/>
          </ac:cxnSpMkLst>
        </pc:cxnChg>
        <pc:cxnChg chg="mod">
          <ac:chgData name="Wick, Felix" userId="85efb633-acf6-425d-a271-4f136bfa2fb0" providerId="ADAL" clId="{38389F4A-0427-4029-B9F8-50CD2B8CAAFE}" dt="2024-11-06T13:01:51.600" v="1534"/>
          <ac:cxnSpMkLst>
            <pc:docMk/>
            <pc:sldMk cId="3597532571" sldId="738"/>
            <ac:cxnSpMk id="22" creationId="{B204B80F-2D2F-6284-54BB-0B3340FE89A7}"/>
          </ac:cxnSpMkLst>
        </pc:cxnChg>
        <pc:cxnChg chg="mod">
          <ac:chgData name="Wick, Felix" userId="85efb633-acf6-425d-a271-4f136bfa2fb0" providerId="ADAL" clId="{38389F4A-0427-4029-B9F8-50CD2B8CAAFE}" dt="2024-11-06T13:01:51.600" v="1534"/>
          <ac:cxnSpMkLst>
            <pc:docMk/>
            <pc:sldMk cId="3597532571" sldId="738"/>
            <ac:cxnSpMk id="23" creationId="{B38E726E-1B6E-BEDD-C729-B0AAD1BA24CE}"/>
          </ac:cxnSpMkLst>
        </pc:cxnChg>
        <pc:cxnChg chg="mod">
          <ac:chgData name="Wick, Felix" userId="85efb633-acf6-425d-a271-4f136bfa2fb0" providerId="ADAL" clId="{38389F4A-0427-4029-B9F8-50CD2B8CAAFE}" dt="2024-11-06T13:01:51.600" v="1534"/>
          <ac:cxnSpMkLst>
            <pc:docMk/>
            <pc:sldMk cId="3597532571" sldId="738"/>
            <ac:cxnSpMk id="30" creationId="{137CC1C5-CEE1-6C2E-4F3B-0EC3EE8625ED}"/>
          </ac:cxnSpMkLst>
        </pc:cxnChg>
        <pc:cxnChg chg="mod">
          <ac:chgData name="Wick, Felix" userId="85efb633-acf6-425d-a271-4f136bfa2fb0" providerId="ADAL" clId="{38389F4A-0427-4029-B9F8-50CD2B8CAAFE}" dt="2024-11-06T13:01:51.600" v="1534"/>
          <ac:cxnSpMkLst>
            <pc:docMk/>
            <pc:sldMk cId="3597532571" sldId="738"/>
            <ac:cxnSpMk id="32" creationId="{13599FDD-7818-E826-29B7-E07558951DEF}"/>
          </ac:cxnSpMkLst>
        </pc:cxnChg>
        <pc:cxnChg chg="mod">
          <ac:chgData name="Wick, Felix" userId="85efb633-acf6-425d-a271-4f136bfa2fb0" providerId="ADAL" clId="{38389F4A-0427-4029-B9F8-50CD2B8CAAFE}" dt="2024-11-06T13:01:51.600" v="1534"/>
          <ac:cxnSpMkLst>
            <pc:docMk/>
            <pc:sldMk cId="3597532571" sldId="738"/>
            <ac:cxnSpMk id="35" creationId="{57C911F0-5711-196F-EDB2-31A23DE8BC4A}"/>
          </ac:cxnSpMkLst>
        </pc:cxnChg>
      </pc:sldChg>
      <pc:sldChg chg="addSp modSp mod">
        <pc:chgData name="Wick, Felix" userId="85efb633-acf6-425d-a271-4f136bfa2fb0" providerId="ADAL" clId="{38389F4A-0427-4029-B9F8-50CD2B8CAAFE}" dt="2024-10-19T20:06:52.035" v="215" actId="1076"/>
        <pc:sldMkLst>
          <pc:docMk/>
          <pc:sldMk cId="718677610" sldId="739"/>
        </pc:sldMkLst>
        <pc:spChg chg="mod">
          <ac:chgData name="Wick, Felix" userId="85efb633-acf6-425d-a271-4f136bfa2fb0" providerId="ADAL" clId="{38389F4A-0427-4029-B9F8-50CD2B8CAAFE}" dt="2024-10-19T20:06:18.282" v="212" actId="14100"/>
          <ac:spMkLst>
            <pc:docMk/>
            <pc:sldMk cId="718677610" sldId="739"/>
            <ac:spMk id="3" creationId="{693E85BE-FF3A-E9C0-F2B9-57BEF11B5DA1}"/>
          </ac:spMkLst>
        </pc:spChg>
        <pc:spChg chg="add mod">
          <ac:chgData name="Wick, Felix" userId="85efb633-acf6-425d-a271-4f136bfa2fb0" providerId="ADAL" clId="{38389F4A-0427-4029-B9F8-50CD2B8CAAFE}" dt="2024-10-19T20:06:32.753" v="214" actId="1076"/>
          <ac:spMkLst>
            <pc:docMk/>
            <pc:sldMk cId="718677610" sldId="739"/>
            <ac:spMk id="5" creationId="{BD87C167-91CF-FDF7-A3C6-BC190F3C80E6}"/>
          </ac:spMkLst>
        </pc:spChg>
        <pc:picChg chg="mod">
          <ac:chgData name="Wick, Felix" userId="85efb633-acf6-425d-a271-4f136bfa2fb0" providerId="ADAL" clId="{38389F4A-0427-4029-B9F8-50CD2B8CAAFE}" dt="2024-10-19T20:06:52.035" v="215" actId="1076"/>
          <ac:picMkLst>
            <pc:docMk/>
            <pc:sldMk cId="718677610" sldId="739"/>
            <ac:picMk id="6" creationId="{273349FF-3A5F-72A9-B9FE-C3E987F7D76B}"/>
          </ac:picMkLst>
        </pc:picChg>
      </pc:sldChg>
      <pc:sldChg chg="addSp delSp modSp new del mod">
        <pc:chgData name="Wick, Felix" userId="85efb633-acf6-425d-a271-4f136bfa2fb0" providerId="ADAL" clId="{38389F4A-0427-4029-B9F8-50CD2B8CAAFE}" dt="2024-10-19T19:56:52.275" v="22" actId="47"/>
        <pc:sldMkLst>
          <pc:docMk/>
          <pc:sldMk cId="1125704611" sldId="739"/>
        </pc:sldMkLst>
        <pc:spChg chg="del">
          <ac:chgData name="Wick, Felix" userId="85efb633-acf6-425d-a271-4f136bfa2fb0" providerId="ADAL" clId="{38389F4A-0427-4029-B9F8-50CD2B8CAAFE}" dt="2024-10-19T19:56:04.945" v="16" actId="478"/>
          <ac:spMkLst>
            <pc:docMk/>
            <pc:sldMk cId="1125704611" sldId="739"/>
            <ac:spMk id="3" creationId="{ED500997-2770-98FA-E5E0-47A74D0B2EC3}"/>
          </ac:spMkLst>
        </pc:spChg>
        <pc:spChg chg="add mod">
          <ac:chgData name="Wick, Felix" userId="85efb633-acf6-425d-a271-4f136bfa2fb0" providerId="ADAL" clId="{38389F4A-0427-4029-B9F8-50CD2B8CAAFE}" dt="2024-10-19T19:56:11.945" v="17"/>
          <ac:spMkLst>
            <pc:docMk/>
            <pc:sldMk cId="1125704611" sldId="739"/>
            <ac:spMk id="7" creationId="{4C8763DD-0AAB-7AE5-3375-1811CE3599B7}"/>
          </ac:spMkLst>
        </pc:spChg>
        <pc:spChg chg="add mod">
          <ac:chgData name="Wick, Felix" userId="85efb633-acf6-425d-a271-4f136bfa2fb0" providerId="ADAL" clId="{38389F4A-0427-4029-B9F8-50CD2B8CAAFE}" dt="2024-10-19T19:56:11.945" v="17"/>
          <ac:spMkLst>
            <pc:docMk/>
            <pc:sldMk cId="1125704611" sldId="739"/>
            <ac:spMk id="8" creationId="{22BCB288-7537-0F99-77C6-54249512715E}"/>
          </ac:spMkLst>
        </pc:spChg>
        <pc:spChg chg="add mod">
          <ac:chgData name="Wick, Felix" userId="85efb633-acf6-425d-a271-4f136bfa2fb0" providerId="ADAL" clId="{38389F4A-0427-4029-B9F8-50CD2B8CAAFE}" dt="2024-10-19T19:56:11.945" v="17"/>
          <ac:spMkLst>
            <pc:docMk/>
            <pc:sldMk cId="1125704611" sldId="739"/>
            <ac:spMk id="9" creationId="{F4472BDB-3FA1-257B-F1D1-5B843121C96D}"/>
          </ac:spMkLst>
        </pc:spChg>
        <pc:spChg chg="add mod">
          <ac:chgData name="Wick, Felix" userId="85efb633-acf6-425d-a271-4f136bfa2fb0" providerId="ADAL" clId="{38389F4A-0427-4029-B9F8-50CD2B8CAAFE}" dt="2024-10-19T19:56:11.945" v="17"/>
          <ac:spMkLst>
            <pc:docMk/>
            <pc:sldMk cId="1125704611" sldId="739"/>
            <ac:spMk id="10" creationId="{A7B339AC-68FE-83F3-1F7A-59FBE2AB2775}"/>
          </ac:spMkLst>
        </pc:spChg>
        <pc:spChg chg="add mod">
          <ac:chgData name="Wick, Felix" userId="85efb633-acf6-425d-a271-4f136bfa2fb0" providerId="ADAL" clId="{38389F4A-0427-4029-B9F8-50CD2B8CAAFE}" dt="2024-10-19T19:56:11.945" v="17"/>
          <ac:spMkLst>
            <pc:docMk/>
            <pc:sldMk cId="1125704611" sldId="739"/>
            <ac:spMk id="11" creationId="{C29E22AE-D133-C62F-1088-A26F439B1919}"/>
          </ac:spMkLst>
        </pc:spChg>
        <pc:graphicFrameChg chg="add mod">
          <ac:chgData name="Wick, Felix" userId="85efb633-acf6-425d-a271-4f136bfa2fb0" providerId="ADAL" clId="{38389F4A-0427-4029-B9F8-50CD2B8CAAFE}" dt="2024-10-19T19:56:11.945" v="17"/>
          <ac:graphicFrameMkLst>
            <pc:docMk/>
            <pc:sldMk cId="1125704611" sldId="739"/>
            <ac:graphicFrameMk id="4" creationId="{6A7C3E02-4BEB-A3FB-0019-01A41DC921B3}"/>
          </ac:graphicFrameMkLst>
        </pc:graphicFrameChg>
        <pc:picChg chg="add mod">
          <ac:chgData name="Wick, Felix" userId="85efb633-acf6-425d-a271-4f136bfa2fb0" providerId="ADAL" clId="{38389F4A-0427-4029-B9F8-50CD2B8CAAFE}" dt="2024-10-19T19:56:11.945" v="17"/>
          <ac:picMkLst>
            <pc:docMk/>
            <pc:sldMk cId="1125704611" sldId="739"/>
            <ac:picMk id="5" creationId="{FD1EBFC7-FF0A-955C-7317-8593E6CA3B52}"/>
          </ac:picMkLst>
        </pc:picChg>
        <pc:picChg chg="add mod">
          <ac:chgData name="Wick, Felix" userId="85efb633-acf6-425d-a271-4f136bfa2fb0" providerId="ADAL" clId="{38389F4A-0427-4029-B9F8-50CD2B8CAAFE}" dt="2024-10-19T19:56:11.945" v="17"/>
          <ac:picMkLst>
            <pc:docMk/>
            <pc:sldMk cId="1125704611" sldId="739"/>
            <ac:picMk id="6" creationId="{79591B60-5F2B-A055-1415-709168025E39}"/>
          </ac:picMkLst>
        </pc:picChg>
      </pc:sldChg>
      <pc:sldChg chg="del">
        <pc:chgData name="Wick, Felix" userId="85efb633-acf6-425d-a271-4f136bfa2fb0" providerId="ADAL" clId="{38389F4A-0427-4029-B9F8-50CD2B8CAAFE}" dt="2024-10-19T20:03:53.151" v="181" actId="47"/>
        <pc:sldMkLst>
          <pc:docMk/>
          <pc:sldMk cId="3705754442" sldId="740"/>
        </pc:sldMkLst>
      </pc:sldChg>
      <pc:sldChg chg="new del">
        <pc:chgData name="Wick, Felix" userId="85efb633-acf6-425d-a271-4f136bfa2fb0" providerId="ADAL" clId="{38389F4A-0427-4029-B9F8-50CD2B8CAAFE}" dt="2024-10-19T20:08:18.564" v="227" actId="47"/>
        <pc:sldMkLst>
          <pc:docMk/>
          <pc:sldMk cId="1289150070" sldId="741"/>
        </pc:sldMkLst>
      </pc:sldChg>
      <pc:sldChg chg="addSp delSp modSp add mod ord">
        <pc:chgData name="Wick, Felix" userId="85efb633-acf6-425d-a271-4f136bfa2fb0" providerId="ADAL" clId="{38389F4A-0427-4029-B9F8-50CD2B8CAAFE}" dt="2024-10-20T10:16:12.054" v="1479" actId="20577"/>
        <pc:sldMkLst>
          <pc:docMk/>
          <pc:sldMk cId="333319954" sldId="742"/>
        </pc:sldMkLst>
        <pc:spChg chg="mod">
          <ac:chgData name="Wick, Felix" userId="85efb633-acf6-425d-a271-4f136bfa2fb0" providerId="ADAL" clId="{38389F4A-0427-4029-B9F8-50CD2B8CAAFE}" dt="2024-10-20T08:36:18.006" v="260" actId="20577"/>
          <ac:spMkLst>
            <pc:docMk/>
            <pc:sldMk cId="333319954" sldId="742"/>
            <ac:spMk id="2" creationId="{4432D242-ED41-68B2-F604-5FD5EB49A0A9}"/>
          </ac:spMkLst>
        </pc:spChg>
        <pc:spChg chg="mod ord">
          <ac:chgData name="Wick, Felix" userId="85efb633-acf6-425d-a271-4f136bfa2fb0" providerId="ADAL" clId="{38389F4A-0427-4029-B9F8-50CD2B8CAAFE}" dt="2024-10-20T10:16:12.054" v="1479" actId="20577"/>
          <ac:spMkLst>
            <pc:docMk/>
            <pc:sldMk cId="333319954" sldId="742"/>
            <ac:spMk id="3" creationId="{3B517E0A-18D7-D5AD-1EFF-5B37148CA10C}"/>
          </ac:spMkLst>
        </pc:spChg>
        <pc:spChg chg="del">
          <ac:chgData name="Wick, Felix" userId="85efb633-acf6-425d-a271-4f136bfa2fb0" providerId="ADAL" clId="{38389F4A-0427-4029-B9F8-50CD2B8CAAFE}" dt="2024-10-19T20:08:08.926" v="219" actId="478"/>
          <ac:spMkLst>
            <pc:docMk/>
            <pc:sldMk cId="333319954" sldId="742"/>
            <ac:spMk id="6" creationId="{34981A35-05F2-9F53-66A8-734B8D839FBA}"/>
          </ac:spMkLst>
        </pc:spChg>
        <pc:spChg chg="add mod">
          <ac:chgData name="Wick, Felix" userId="85efb633-acf6-425d-a271-4f136bfa2fb0" providerId="ADAL" clId="{38389F4A-0427-4029-B9F8-50CD2B8CAAFE}" dt="2024-10-20T10:05:29.493" v="1005" actId="20577"/>
          <ac:spMkLst>
            <pc:docMk/>
            <pc:sldMk cId="333319954" sldId="742"/>
            <ac:spMk id="8" creationId="{BCB95D3E-51A8-13C8-4701-EB1AEFEA8E01}"/>
          </ac:spMkLst>
        </pc:spChg>
        <pc:spChg chg="add mod">
          <ac:chgData name="Wick, Felix" userId="85efb633-acf6-425d-a271-4f136bfa2fb0" providerId="ADAL" clId="{38389F4A-0427-4029-B9F8-50CD2B8CAAFE}" dt="2024-10-20T10:05:39.107" v="1006" actId="14100"/>
          <ac:spMkLst>
            <pc:docMk/>
            <pc:sldMk cId="333319954" sldId="742"/>
            <ac:spMk id="9" creationId="{D1765975-D62B-C8D1-A1BC-CE080EF6B162}"/>
          </ac:spMkLst>
        </pc:spChg>
        <pc:spChg chg="add mod">
          <ac:chgData name="Wick, Felix" userId="85efb633-acf6-425d-a271-4f136bfa2fb0" providerId="ADAL" clId="{38389F4A-0427-4029-B9F8-50CD2B8CAAFE}" dt="2024-10-20T10:15:40.598" v="1459" actId="1035"/>
          <ac:spMkLst>
            <pc:docMk/>
            <pc:sldMk cId="333319954" sldId="742"/>
            <ac:spMk id="11" creationId="{A621FD9E-71B7-A75A-E836-3C5DE0C8C45B}"/>
          </ac:spMkLst>
        </pc:spChg>
        <pc:spChg chg="add mod">
          <ac:chgData name="Wick, Felix" userId="85efb633-acf6-425d-a271-4f136bfa2fb0" providerId="ADAL" clId="{38389F4A-0427-4029-B9F8-50CD2B8CAAFE}" dt="2024-10-20T09:44:05.102" v="541"/>
          <ac:spMkLst>
            <pc:docMk/>
            <pc:sldMk cId="333319954" sldId="742"/>
            <ac:spMk id="13" creationId="{92089301-99DC-377C-BC23-6897646D1E52}"/>
          </ac:spMkLst>
        </pc:spChg>
        <pc:spChg chg="add mod">
          <ac:chgData name="Wick, Felix" userId="85efb633-acf6-425d-a271-4f136bfa2fb0" providerId="ADAL" clId="{38389F4A-0427-4029-B9F8-50CD2B8CAAFE}" dt="2024-10-20T10:14:29.952" v="1403" actId="20577"/>
          <ac:spMkLst>
            <pc:docMk/>
            <pc:sldMk cId="333319954" sldId="742"/>
            <ac:spMk id="16" creationId="{BC69A164-1EDD-5199-3A76-DA8EF186E8D8}"/>
          </ac:spMkLst>
        </pc:spChg>
        <pc:picChg chg="del">
          <ac:chgData name="Wick, Felix" userId="85efb633-acf6-425d-a271-4f136bfa2fb0" providerId="ADAL" clId="{38389F4A-0427-4029-B9F8-50CD2B8CAAFE}" dt="2024-10-19T20:08:09.551" v="220" actId="478"/>
          <ac:picMkLst>
            <pc:docMk/>
            <pc:sldMk cId="333319954" sldId="742"/>
            <ac:picMk id="4" creationId="{DA2842D4-14E8-ADD4-DA7A-5DE8C8B74CE8}"/>
          </ac:picMkLst>
        </pc:picChg>
        <pc:picChg chg="del">
          <ac:chgData name="Wick, Felix" userId="85efb633-acf6-425d-a271-4f136bfa2fb0" providerId="ADAL" clId="{38389F4A-0427-4029-B9F8-50CD2B8CAAFE}" dt="2024-10-19T20:08:07.113" v="218" actId="478"/>
          <ac:picMkLst>
            <pc:docMk/>
            <pc:sldMk cId="333319954" sldId="742"/>
            <ac:picMk id="5" creationId="{838E25E3-F271-F71D-CFEC-058BA397D04C}"/>
          </ac:picMkLst>
        </pc:picChg>
        <pc:picChg chg="add mod">
          <ac:chgData name="Wick, Felix" userId="85efb633-acf6-425d-a271-4f136bfa2fb0" providerId="ADAL" clId="{38389F4A-0427-4029-B9F8-50CD2B8CAAFE}" dt="2024-10-20T10:02:55.037" v="989" actId="1076"/>
          <ac:picMkLst>
            <pc:docMk/>
            <pc:sldMk cId="333319954" sldId="742"/>
            <ac:picMk id="7" creationId="{7A3F1D09-E4EB-B0F1-D056-B148F5A673BB}"/>
          </ac:picMkLst>
        </pc:picChg>
        <pc:cxnChg chg="add del mod">
          <ac:chgData name="Wick, Felix" userId="85efb633-acf6-425d-a271-4f136bfa2fb0" providerId="ADAL" clId="{38389F4A-0427-4029-B9F8-50CD2B8CAAFE}" dt="2024-10-20T10:01:39.633" v="955" actId="478"/>
          <ac:cxnSpMkLst>
            <pc:docMk/>
            <pc:sldMk cId="333319954" sldId="742"/>
            <ac:cxnSpMk id="10" creationId="{29CBDD60-2837-E0CD-E1B8-C0D34A3FA9C4}"/>
          </ac:cxnSpMkLst>
        </pc:cxnChg>
        <pc:cxnChg chg="add mod">
          <ac:chgData name="Wick, Felix" userId="85efb633-acf6-425d-a271-4f136bfa2fb0" providerId="ADAL" clId="{38389F4A-0427-4029-B9F8-50CD2B8CAAFE}" dt="2024-10-20T10:15:45.505" v="1460" actId="14100"/>
          <ac:cxnSpMkLst>
            <pc:docMk/>
            <pc:sldMk cId="333319954" sldId="742"/>
            <ac:cxnSpMk id="12" creationId="{F19EAA3A-AE94-EB56-6A7F-A93230826C6B}"/>
          </ac:cxnSpMkLst>
        </pc:cxnChg>
      </pc:sldChg>
      <pc:sldChg chg="new del">
        <pc:chgData name="Wick, Felix" userId="85efb633-acf6-425d-a271-4f136bfa2fb0" providerId="ADAL" clId="{38389F4A-0427-4029-B9F8-50CD2B8CAAFE}" dt="2024-10-19T20:07:09.451" v="216" actId="47"/>
        <pc:sldMkLst>
          <pc:docMk/>
          <pc:sldMk cId="3878269220" sldId="742"/>
        </pc:sldMkLst>
      </pc:sldChg>
      <pc:sldChg chg="add del">
        <pc:chgData name="Wick, Felix" userId="85efb633-acf6-425d-a271-4f136bfa2fb0" providerId="ADAL" clId="{38389F4A-0427-4029-B9F8-50CD2B8CAAFE}" dt="2024-10-20T08:35:53.659" v="238" actId="47"/>
        <pc:sldMkLst>
          <pc:docMk/>
          <pc:sldMk cId="3178712868" sldId="743"/>
        </pc:sldMkLst>
      </pc:sldChg>
      <pc:sldMasterChg chg="delSldLayout">
        <pc:chgData name="Wick, Felix" userId="85efb633-acf6-425d-a271-4f136bfa2fb0" providerId="ADAL" clId="{38389F4A-0427-4029-B9F8-50CD2B8CAAFE}" dt="2024-10-19T19:51:01.588" v="5" actId="47"/>
        <pc:sldMasterMkLst>
          <pc:docMk/>
          <pc:sldMasterMk cId="1386450908" sldId="2147483648"/>
        </pc:sldMasterMkLst>
        <pc:sldLayoutChg chg="del">
          <pc:chgData name="Wick, Felix" userId="85efb633-acf6-425d-a271-4f136bfa2fb0" providerId="ADAL" clId="{38389F4A-0427-4029-B9F8-50CD2B8CAAFE}" dt="2024-10-19T19:51:01.588" v="5" actId="47"/>
          <pc:sldLayoutMkLst>
            <pc:docMk/>
            <pc:sldMasterMk cId="1386450908" sldId="2147483648"/>
            <pc:sldLayoutMk cId="2233114399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BD3C-993E-BD37-2D12-6A06BE613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F681F-5561-F864-EF35-67DAD9391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D2BB-8630-8746-FB2A-C3797BEC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E09-BF76-F54A-CDE2-5AC86C01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9445-8F74-39D9-3F77-E531E442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C7BC-1356-78F2-1AFF-7155ED7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6421-3DE3-7A88-A81C-6AE2028C0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7524-1052-690A-EEB9-7022E076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3049-0BAD-034E-A1B6-7E56029B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DE6D-FF6E-2E86-5910-3F462890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93FB-4895-144C-8FB3-D903E959D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A14E-0AD9-0474-B83C-C3FD82BCF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48D6-E162-600E-8F4F-662D8069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931B-D351-6C93-F383-C35BB4B3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AECC-8FCE-44A0-9208-5BE3F404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101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400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107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06.11.2024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0496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06.11.2024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13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06.11.2024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2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06.11.2024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1192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06.11.2024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90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4CE7-3587-3696-040E-281CD4AE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DFB5-33F0-80F1-DF29-A4CA683C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1FFA-CC38-A5DB-FA0F-408C7CD3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1E8A-9907-3002-FE3F-722341D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F832-70FA-931B-7317-3F8D391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3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06.11.2024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853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5285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3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E8D3-494B-A965-B02B-4045DCCC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DC90-2F26-BEE7-B8BC-44302C6E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3A35-B2B6-EA62-89B5-CBDB4CE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1033-6F90-2BE4-DB3B-431B1772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2A0F-59AC-C8BA-73D1-6E6F6A98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171F-D248-0C38-1388-CCA2EF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9A4F-B1C0-C76A-2165-C7D59847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C64C1-E63A-64BF-2EFE-2AE6C13C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8988-48CF-0647-08BA-AC906FE7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8D9FF-1CAF-02A7-8AAF-05022F4D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9BE3-B684-111D-6420-80E4404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DDFA-602A-9ACA-7EBD-616AFCB0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5BBD-4636-3B04-E48F-75FDE14A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B85D-65C2-D932-6E31-CAFAA685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1002D-0718-CDCF-1DFF-8768C2A6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EBE76-C898-4500-9DD5-838F0BF8D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C62AC-8EE8-127E-BFC5-FF755B3C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E7376-C789-B36F-09B6-2B9E7D03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B0B8-2EF1-5358-14CC-286FDCB0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3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68BA-C737-8BBD-F620-2113F679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939F2-F546-D016-CA50-8491C8B8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F097-FC86-F5D3-4647-16F62B3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4A4AE-C580-BFEA-3320-9D31EF82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46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1A3BF-9B97-271F-DD92-60445CD2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CD4B9-7AD6-529B-0A68-3F054222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8014C-CF29-F69B-DCF7-A1BD098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AC9D-B8CD-BE43-D0A3-6422D1BC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B8CA-8606-D41C-0D42-4E225C20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A261C-E4D8-A928-2B42-B1CB4C3F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0A31C-D673-5CE0-5F55-A87EAB8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E2C5-930E-3FC5-B2BF-1716E6BA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C7BC-AAB5-F6B9-FBE9-4561C08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18A0-AA43-04F5-3A6F-92BCC79B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6999-C5A2-3E5A-FE72-D69934B43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2F585-10D0-8AED-1346-65E1E9A3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F8BE-12C1-7C1C-8AF7-E5310512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28AE-047F-792D-81CC-CE459ACF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226E0-1475-B669-4D92-FDF8986F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6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37ADC-A699-514C-CBA4-8112A6BB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A35B-8BCC-68F9-898C-E3312C48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AFA7-69EF-FB3D-0C30-B1EDF673A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DD0C5-2F47-47A0-A1EC-415D290C994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193D-F886-6D4C-E868-12C4D969A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6EDA-C6E9-12ED-0025-929FAF21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E626B-22F9-42FD-A391-BF77BBD39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5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97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repositories.lib.utexas.edu/bitstream/handle/2152/63037/HADLOCK-DISSERTATION-2017.pdf" TargetMode="Externa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208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D242-ED41-68B2-F604-5FD5EB49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 Light (Headings)"/>
              </a:rPr>
              <a:t>C</a:t>
            </a:r>
            <a:r>
              <a:rPr lang="en-GB" dirty="0" err="1">
                <a:latin typeface="Calibri Light (Headings)"/>
              </a:rPr>
              <a:t>yclic</a:t>
            </a:r>
            <a:r>
              <a:rPr lang="en-GB" dirty="0">
                <a:latin typeface="Calibri Light (Headings)"/>
              </a:rPr>
              <a:t> Boosting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F1D09-E4EB-B0F1-D056-B148F5A6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61" y="1489979"/>
            <a:ext cx="6445339" cy="4686984"/>
          </a:xfrm>
          <a:prstGeom prst="rect">
            <a:avLst/>
          </a:prstGeom>
        </p:spPr>
      </p:pic>
      <p:sp>
        <p:nvSpPr>
          <p:cNvPr id="8" name="Speech Bubble: Rectangle with Corners Rounded 15">
            <a:extLst>
              <a:ext uri="{FF2B5EF4-FFF2-40B4-BE49-F238E27FC236}">
                <a16:creationId xmlns:a16="http://schemas.microsoft.com/office/drawing/2014/main" id="{BCB95D3E-51A8-13C8-4701-EB1AEFEA8E01}"/>
              </a:ext>
            </a:extLst>
          </p:cNvPr>
          <p:cNvSpPr/>
          <p:nvPr/>
        </p:nvSpPr>
        <p:spPr>
          <a:xfrm>
            <a:off x="6383867" y="2068889"/>
            <a:ext cx="2363294" cy="828254"/>
          </a:xfrm>
          <a:prstGeom prst="wedgeRoundRectCallout">
            <a:avLst>
              <a:gd name="adj1" fmla="val 46273"/>
              <a:gd name="adj2" fmla="val 16035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 (bin) has an impact in the model, otherwise it will be 1.</a:t>
            </a:r>
          </a:p>
        </p:txBody>
      </p:sp>
      <p:sp>
        <p:nvSpPr>
          <p:cNvPr id="9" name="Speech Bubble: Rectangle with Corners Rounded 16">
            <a:extLst>
              <a:ext uri="{FF2B5EF4-FFF2-40B4-BE49-F238E27FC236}">
                <a16:creationId xmlns:a16="http://schemas.microsoft.com/office/drawing/2014/main" id="{D1765975-D62B-C8D1-A1BC-CE080EF6B162}"/>
              </a:ext>
            </a:extLst>
          </p:cNvPr>
          <p:cNvSpPr/>
          <p:nvPr/>
        </p:nvSpPr>
        <p:spPr>
          <a:xfrm>
            <a:off x="8879348" y="1641181"/>
            <a:ext cx="1513506" cy="646331"/>
          </a:xfrm>
          <a:prstGeom prst="wedgeRoundRectCallout">
            <a:avLst>
              <a:gd name="adj1" fmla="val 75883"/>
              <a:gd name="adj2" fmla="val 2319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target mean in each bin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1FD9E-71B7-A75A-E836-3C5DE0C8C45B}"/>
              </a:ext>
            </a:extLst>
          </p:cNvPr>
          <p:cNvSpPr txBox="1"/>
          <p:nvPr/>
        </p:nvSpPr>
        <p:spPr>
          <a:xfrm>
            <a:off x="8542867" y="4835461"/>
            <a:ext cx="296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o price reduction: set to uninformative value</a:t>
            </a:r>
            <a:r>
              <a:rPr lang="en-GB" dirty="0"/>
              <a:t> (natural support for missing values)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9EAA3A-AE94-EB56-6A7F-A93230826C6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023427" y="4377267"/>
            <a:ext cx="1855306" cy="45819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7E0A-18D7-D5AD-1EFF-5B37148C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69934" cy="4752975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Calibri (Body)"/>
              </a:rPr>
              <a:t>binning </a:t>
            </a:r>
            <a:r>
              <a:rPr lang="de-DE" dirty="0">
                <a:latin typeface="Calibri (Body)"/>
                <a:sym typeface="Wingdings" panose="05000000000000000000" pitchFamily="2" charset="2"/>
              </a:rPr>
              <a:t></a:t>
            </a:r>
            <a:r>
              <a:rPr lang="de-DE" dirty="0">
                <a:latin typeface="Calibri (Body)"/>
              </a:rPr>
              <a:t> local optimization (low-bias method, capturing rare effects)</a:t>
            </a:r>
          </a:p>
          <a:p>
            <a:r>
              <a:rPr lang="de-DE" dirty="0">
                <a:latin typeface="Calibri (Body)"/>
              </a:rPr>
              <a:t>smoothing over different bins (reduction of variance)</a:t>
            </a:r>
          </a:p>
          <a:p>
            <a:r>
              <a:rPr lang="de-DE" dirty="0">
                <a:latin typeface="Calibri (Body)"/>
              </a:rPr>
              <a:t>forward-stagewise fitting (cyclic coordinate descent)</a:t>
            </a:r>
          </a:p>
          <a:p>
            <a:r>
              <a:rPr lang="de-DE" dirty="0">
                <a:latin typeface="Calibri (Body)"/>
              </a:rPr>
              <a:t>some similarity to Generalized Additive Models (e.g., link function, interaction terms)</a:t>
            </a:r>
          </a:p>
          <a:p>
            <a:pPr marL="0" indent="0">
              <a:buNone/>
            </a:pPr>
            <a:endParaRPr lang="de-DE" dirty="0">
              <a:latin typeface="Calibri (Body)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latin typeface="Calibri (Body)"/>
                <a:sym typeface="Wingdings" panose="05000000000000000000" pitchFamily="2" charset="2"/>
              </a:rPr>
              <a:t> </a:t>
            </a:r>
            <a:r>
              <a:rPr lang="de-DE" dirty="0">
                <a:latin typeface="Calibri (Body)"/>
              </a:rPr>
              <a:t>individual explainability</a:t>
            </a:r>
            <a:endParaRPr lang="en-GB" dirty="0">
              <a:latin typeface="Calibri (Body)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2089301-99DC-377C-BC23-6897646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9A164-1EDD-5199-3A76-DA8EF186E8D8}"/>
              </a:ext>
            </a:extLst>
          </p:cNvPr>
          <p:cNvSpPr txBox="1"/>
          <p:nvPr/>
        </p:nvSpPr>
        <p:spPr>
          <a:xfrm>
            <a:off x="6383867" y="1030954"/>
            <a:ext cx="417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multiplicative mode </a:t>
            </a:r>
            <a:r>
              <a:rPr lang="en-GB" sz="2400" dirty="0">
                <a:sym typeface="Wingdings" panose="05000000000000000000" pitchFamily="2" charset="2"/>
              </a:rPr>
              <a:t> factors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31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75ACD-E20D-574B-A124-D5D7153EF5D7}"/>
              </a:ext>
            </a:extLst>
          </p:cNvPr>
          <p:cNvSpPr/>
          <p:nvPr/>
        </p:nvSpPr>
        <p:spPr>
          <a:xfrm>
            <a:off x="661130" y="1821505"/>
            <a:ext cx="3271719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 retail grocery chain:</a:t>
            </a:r>
          </a:p>
          <a:p>
            <a:pPr marL="342900" marR="0" lvl="0" indent="-168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 (items): ~20k</a:t>
            </a:r>
          </a:p>
          <a:p>
            <a:pPr marL="342900" marR="0" lvl="0" indent="-168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locations (stores): ~500</a:t>
            </a:r>
          </a:p>
          <a:p>
            <a:pPr marL="342900" marR="0" lvl="0" indent="-168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daily/hourly aggregated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C84B9-3EDB-6C42-93EA-716DA82D7FF3}"/>
              </a:ext>
            </a:extLst>
          </p:cNvPr>
          <p:cNvSpPr txBox="1"/>
          <p:nvPr/>
        </p:nvSpPr>
        <p:spPr>
          <a:xfrm>
            <a:off x="583337" y="1471649"/>
            <a:ext cx="351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individual time series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consider</a:t>
            </a:r>
            <a:endParaRPr kumimoji="0" lang="en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4530605-A74F-5A2D-31FF-1D1B7ED4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11007264" cy="822960"/>
          </a:xfrm>
        </p:spPr>
        <p:txBody>
          <a:bodyPr/>
          <a:lstStyle/>
          <a:p>
            <a:r>
              <a:rPr lang="de-DE" dirty="0"/>
              <a:t>Retail </a:t>
            </a:r>
            <a:r>
              <a:rPr lang="en-DE" dirty="0"/>
              <a:t>Demand Forecasting</a:t>
            </a:r>
            <a:r>
              <a:rPr lang="de-DE" dirty="0"/>
              <a:t> </a:t>
            </a:r>
            <a:r>
              <a:rPr lang="en-GB" dirty="0"/>
              <a:t>&amp; Replenishment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C3A21D-A5DF-70ED-82FF-D5294EAD737D}"/>
              </a:ext>
            </a:extLst>
          </p:cNvPr>
          <p:cNvSpPr txBox="1"/>
          <p:nvPr/>
        </p:nvSpPr>
        <p:spPr>
          <a:xfrm>
            <a:off x="4996495" y="1714769"/>
            <a:ext cx="53831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features important</a:t>
            </a: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products and locations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 high cardinality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7C668B-ABE1-22D9-EFCA-C611AF92693E}"/>
              </a:ext>
            </a:extLst>
          </p:cNvPr>
          <p:cNvGrpSpPr/>
          <p:nvPr/>
        </p:nvGrpSpPr>
        <p:grpSpPr>
          <a:xfrm>
            <a:off x="359774" y="3242524"/>
            <a:ext cx="5107887" cy="3439123"/>
            <a:chOff x="-32163" y="2511519"/>
            <a:chExt cx="4776792" cy="351763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789AE16-32E2-1683-F31B-1AC7CEA1D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6" t="5038" r="2582" b="15865"/>
            <a:stretch/>
          </p:blipFill>
          <p:spPr>
            <a:xfrm>
              <a:off x="261793" y="2511519"/>
              <a:ext cx="4482836" cy="35176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72D81A-3911-6361-C0F3-F0BE92EC5CCA}"/>
                </a:ext>
              </a:extLst>
            </p:cNvPr>
            <p:cNvSpPr txBox="1"/>
            <p:nvPr/>
          </p:nvSpPr>
          <p:spPr>
            <a:xfrm rot="16200000">
              <a:off x="-704984" y="3974267"/>
              <a:ext cx="16872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Summed Units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67DCF6-777E-EFCC-5EF0-309FD8482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721" y="2617453"/>
              <a:ext cx="1658199" cy="37479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2D8502E-6B80-DA2A-E202-EC62FC1D70A6}"/>
              </a:ext>
            </a:extLst>
          </p:cNvPr>
          <p:cNvSpPr txBox="1"/>
          <p:nvPr/>
        </p:nvSpPr>
        <p:spPr>
          <a:xfrm>
            <a:off x="2855194" y="4014820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romotions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(price reductions)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C0184E-1BA7-8028-1159-4020E64FA5A8}"/>
              </a:ext>
            </a:extLst>
          </p:cNvPr>
          <p:cNvGrpSpPr/>
          <p:nvPr/>
        </p:nvGrpSpPr>
        <p:grpSpPr>
          <a:xfrm>
            <a:off x="6158378" y="3678656"/>
            <a:ext cx="5359517" cy="2936458"/>
            <a:chOff x="6285946" y="47251"/>
            <a:chExt cx="5359517" cy="29364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9BF30A-BAF1-3BFB-186E-338B63C8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946" y="465350"/>
              <a:ext cx="5107887" cy="25183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668217-73D9-FD31-E5F7-4F668BCE8818}"/>
                </a:ext>
              </a:extLst>
            </p:cNvPr>
            <p:cNvSpPr txBox="1"/>
            <p:nvPr/>
          </p:nvSpPr>
          <p:spPr>
            <a:xfrm>
              <a:off x="7709668" y="47251"/>
              <a:ext cx="2276423" cy="687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t">
              <a:spAutoFit/>
            </a:bodyPr>
            <a:lstStyle/>
            <a:p>
              <a:pPr defTabSz="410766" hangingPunct="0"/>
              <a:r>
                <a:rPr lang="de-DE" sz="2000" dirty="0" err="1"/>
                <a:t>less</a:t>
              </a:r>
              <a:r>
                <a:rPr lang="de-DE" sz="2000" dirty="0"/>
                <a:t> out-</a:t>
              </a:r>
              <a:r>
                <a:rPr lang="de-DE" sz="2000" dirty="0" err="1"/>
                <a:t>of</a:t>
              </a:r>
              <a:r>
                <a:rPr lang="de-DE" sz="2000" dirty="0"/>
                <a:t>-stocks, but </a:t>
              </a:r>
              <a:r>
                <a:rPr lang="de-DE" sz="2000" dirty="0" err="1"/>
                <a:t>more</a:t>
              </a:r>
              <a:r>
                <a:rPr lang="de-DE" sz="2000" dirty="0"/>
                <a:t> </a:t>
              </a:r>
              <a:r>
                <a:rPr lang="de-DE" sz="2000" dirty="0" err="1"/>
                <a:t>write</a:t>
              </a:r>
              <a:r>
                <a:rPr lang="de-DE" sz="2000" dirty="0"/>
                <a:t>-offs</a:t>
              </a:r>
              <a:endParaRPr lang="de-DE" sz="2000" dirty="0">
                <a:solidFill>
                  <a:srgbClr val="28327D"/>
                </a:solidFill>
                <a:sym typeface="Helvetica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2E5C0-7954-181C-07EE-28A7E3E4929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220778" y="391096"/>
              <a:ext cx="488890" cy="21841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4957EA-C1DF-31A4-4094-DCECB32FB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7092" y="1444532"/>
              <a:ext cx="341948" cy="46572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DAD2B5-A57A-99C8-A821-62DC08704A22}"/>
                </a:ext>
              </a:extLst>
            </p:cNvPr>
            <p:cNvSpPr txBox="1"/>
            <p:nvPr/>
          </p:nvSpPr>
          <p:spPr>
            <a:xfrm>
              <a:off x="9369040" y="1048983"/>
              <a:ext cx="2276423" cy="687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t">
              <a:spAutoFit/>
            </a:bodyPr>
            <a:lstStyle/>
            <a:p>
              <a:pPr defTabSz="410766" hangingPunct="0"/>
              <a:r>
                <a:rPr lang="de-DE" sz="2000" dirty="0" err="1"/>
                <a:t>less</a:t>
              </a:r>
              <a:r>
                <a:rPr lang="de-DE" sz="2000" dirty="0"/>
                <a:t> </a:t>
              </a:r>
              <a:r>
                <a:rPr lang="de-DE" sz="2000" dirty="0" err="1"/>
                <a:t>write</a:t>
              </a:r>
              <a:r>
                <a:rPr lang="de-DE" sz="2000" dirty="0"/>
                <a:t>-offs, but </a:t>
              </a:r>
              <a:r>
                <a:rPr lang="de-DE" sz="2000" dirty="0" err="1"/>
                <a:t>more</a:t>
              </a:r>
              <a:r>
                <a:rPr lang="de-DE" sz="2000" dirty="0"/>
                <a:t> out-</a:t>
              </a:r>
              <a:r>
                <a:rPr lang="de-DE" sz="2000" dirty="0" err="1"/>
                <a:t>of</a:t>
              </a:r>
              <a:r>
                <a:rPr lang="de-DE" sz="2000" dirty="0"/>
                <a:t>-stocks</a:t>
              </a:r>
              <a:endParaRPr lang="de-DE" sz="2000" dirty="0">
                <a:solidFill>
                  <a:srgbClr val="28327D"/>
                </a:solidFill>
                <a:sym typeface="Helvetica"/>
              </a:endParaRPr>
            </a:p>
          </p:txBody>
        </p:sp>
      </p:grp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9A31377-E3FF-5A07-213E-AF49CABA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E4BEB-FB34-E7CD-9869-4DD1CF583C04}"/>
              </a:ext>
            </a:extLst>
          </p:cNvPr>
          <p:cNvSpPr txBox="1"/>
          <p:nvPr/>
        </p:nvSpPr>
        <p:spPr>
          <a:xfrm>
            <a:off x="6365076" y="3170379"/>
            <a:ext cx="469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order optimization </a:t>
            </a:r>
            <a:r>
              <a:rPr lang="en-GB" dirty="0">
                <a:sym typeface="Wingdings" panose="05000000000000000000" pitchFamily="2" charset="2"/>
              </a:rPr>
              <a:t> choose demand quantile: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E25E3-F271-F71D-CFEC-058BA397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41" y="2066453"/>
            <a:ext cx="6434404" cy="3146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2D242-ED41-68B2-F604-5FD5EB49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 (Headings)"/>
              </a:rPr>
              <a:t>Prediction of Probability Distributions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2842D4-14E8-ADD4-DA7A-5DE8C8B7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23" y="2692399"/>
            <a:ext cx="4076432" cy="2292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81A35-05F2-9F53-66A8-734B8D839FBA}"/>
              </a:ext>
            </a:extLst>
          </p:cNvPr>
          <p:cNvSpPr txBox="1"/>
          <p:nvPr/>
        </p:nvSpPr>
        <p:spPr>
          <a:xfrm>
            <a:off x="10728475" y="4886995"/>
            <a:ext cx="794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J-QPD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2512E-73EF-9CE3-5D89-DF7901018C02}"/>
              </a:ext>
            </a:extLst>
          </p:cNvPr>
          <p:cNvSpPr txBox="1"/>
          <p:nvPr/>
        </p:nvSpPr>
        <p:spPr>
          <a:xfrm>
            <a:off x="7131079" y="5510617"/>
            <a:ext cx="228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10766" hangingPunct="0"/>
            <a:r>
              <a:rPr lang="de-DE" dirty="0"/>
              <a:t>choose low demand quantile for ordering:</a:t>
            </a:r>
          </a:p>
          <a:p>
            <a:pPr defTabSz="410766" hangingPunct="0"/>
            <a:r>
              <a:rPr lang="de-DE" dirty="0"/>
              <a:t>h</a:t>
            </a:r>
            <a:r>
              <a:rPr lang="de-DE" dirty="0">
                <a:sym typeface="Helvetica"/>
              </a:rPr>
              <a:t>igh </a:t>
            </a:r>
            <a:r>
              <a:rPr lang="de-DE" dirty="0" err="1">
                <a:sym typeface="Helvetica"/>
              </a:rPr>
              <a:t>understock</a:t>
            </a:r>
            <a:r>
              <a:rPr lang="de-DE" dirty="0">
                <a:sym typeface="Helvetica"/>
              </a:rPr>
              <a:t> </a:t>
            </a:r>
            <a:r>
              <a:rPr lang="de-DE" dirty="0" err="1">
                <a:sym typeface="Helvetica"/>
              </a:rPr>
              <a:t>risk</a:t>
            </a:r>
            <a:endParaRPr lang="de-DE" dirty="0"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E64A8-D2A0-2107-981C-0DFD087AF4AE}"/>
              </a:ext>
            </a:extLst>
          </p:cNvPr>
          <p:cNvSpPr txBox="1"/>
          <p:nvPr/>
        </p:nvSpPr>
        <p:spPr>
          <a:xfrm>
            <a:off x="9541932" y="5510617"/>
            <a:ext cx="22859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10766" hangingPunct="0"/>
            <a:r>
              <a:rPr lang="de-DE" dirty="0"/>
              <a:t>choose high demand quantile for ordering:</a:t>
            </a:r>
          </a:p>
          <a:p>
            <a:pPr defTabSz="410766" hangingPunct="0"/>
            <a:r>
              <a:rPr lang="de-DE" dirty="0"/>
              <a:t>h</a:t>
            </a:r>
            <a:r>
              <a:rPr lang="de-DE" dirty="0">
                <a:sym typeface="Helvetica"/>
              </a:rPr>
              <a:t>igh </a:t>
            </a:r>
            <a:r>
              <a:rPr lang="de-DE" dirty="0" err="1">
                <a:sym typeface="Helvetica"/>
              </a:rPr>
              <a:t>overstock</a:t>
            </a:r>
            <a:r>
              <a:rPr lang="de-DE" dirty="0">
                <a:sym typeface="Helvetica"/>
              </a:rPr>
              <a:t> </a:t>
            </a:r>
            <a:r>
              <a:rPr lang="de-DE" dirty="0" err="1">
                <a:sym typeface="Helvetica"/>
              </a:rPr>
              <a:t>risk</a:t>
            </a:r>
            <a:endParaRPr lang="de-DE" dirty="0">
              <a:sym typeface="Helvetica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75233-5F04-9CC2-1568-44F1BF02D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274079" y="4495801"/>
            <a:ext cx="302654" cy="101481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9B4BFD-80B2-AB15-9AB9-1935CE46D8B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612537" y="4800601"/>
            <a:ext cx="1072395" cy="71001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6B4993-5C31-25B4-D164-93FE720D10CC}"/>
              </a:ext>
            </a:extLst>
          </p:cNvPr>
          <p:cNvSpPr txBox="1"/>
          <p:nvPr/>
        </p:nvSpPr>
        <p:spPr>
          <a:xfrm>
            <a:off x="172123" y="2170666"/>
            <a:ext cx="374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pinball loss for quantile predictions:</a:t>
            </a:r>
            <a:endParaRPr lang="en-GB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A137A2F-3E85-4593-D218-4AEA5CD3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BD9AB7-1551-2FA4-37BD-25CAF7E94633}"/>
                  </a:ext>
                </a:extLst>
              </p:cNvPr>
              <p:cNvSpPr txBox="1"/>
              <p:nvPr/>
            </p:nvSpPr>
            <p:spPr>
              <a:xfrm>
                <a:off x="172122" y="5470315"/>
                <a:ext cx="4170719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BD9AB7-1551-2FA4-37BD-25CAF7E9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5470315"/>
                <a:ext cx="4170719" cy="800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711C159-D9F0-6913-F1E4-DB421761A4D5}"/>
              </a:ext>
            </a:extLst>
          </p:cNvPr>
          <p:cNvSpPr txBox="1"/>
          <p:nvPr/>
        </p:nvSpPr>
        <p:spPr>
          <a:xfrm>
            <a:off x="5295641" y="1645443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in quantile-parameterized distributions: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01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9D8-B4E3-4B78-FB8D-8B46137D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of Tabular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85BE-FF3A-E9C0-F2B9-57BEF11B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427" y="3073400"/>
            <a:ext cx="5599373" cy="328237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goal:</a:t>
            </a:r>
          </a:p>
          <a:p>
            <a:r>
              <a:rPr lang="en-GB" dirty="0"/>
              <a:t>pre-training across data sets and even different tasks</a:t>
            </a:r>
          </a:p>
          <a:p>
            <a:r>
              <a:rPr lang="en-GB" dirty="0"/>
              <a:t>finetuning on small data sets</a:t>
            </a:r>
          </a:p>
          <a:p>
            <a:r>
              <a:rPr lang="en-GB" dirty="0"/>
              <a:t>benefit from world knowledge in LLMs, for example in terms of data imputation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2D07-1843-69F2-AAFA-80726A9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agram of a task&#10;&#10;Description automatically generated">
            <a:extLst>
              <a:ext uri="{FF2B5EF4-FFF2-40B4-BE49-F238E27FC236}">
                <a16:creationId xmlns:a16="http://schemas.microsoft.com/office/drawing/2014/main" id="{273349FF-3A5F-72A9-B9FE-C3E987F7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25" y="2882005"/>
            <a:ext cx="2285717" cy="3975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3B174-EF56-3904-81A8-6080DEF59B85}"/>
              </a:ext>
            </a:extLst>
          </p:cNvPr>
          <p:cNvSpPr txBox="1"/>
          <p:nvPr/>
        </p:nvSpPr>
        <p:spPr>
          <a:xfrm>
            <a:off x="3857042" y="647525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C167-91CF-FDF7-A3C6-BC190F3C80E6}"/>
              </a:ext>
            </a:extLst>
          </p:cNvPr>
          <p:cNvSpPr txBox="1"/>
          <p:nvPr/>
        </p:nvSpPr>
        <p:spPr>
          <a:xfrm>
            <a:off x="705327" y="1690688"/>
            <a:ext cx="10781346" cy="81560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2400" dirty="0">
                <a:latin typeface="Calibri (Body)"/>
              </a:rPr>
              <a:t>f</a:t>
            </a:r>
            <a:r>
              <a:rPr kumimoji="1" lang="en-GB" sz="2400" dirty="0">
                <a:latin typeface="Calibri (Body)"/>
              </a:rPr>
              <a:t>oundation models prevalent in vision and language (unstructured, homogenous data)</a:t>
            </a:r>
          </a:p>
          <a:p>
            <a:pPr algn="l">
              <a:spcAft>
                <a:spcPts val="600"/>
              </a:spcAft>
            </a:pPr>
            <a:r>
              <a:rPr lang="en-GB" sz="2400" dirty="0">
                <a:latin typeface="Calibri (Body)"/>
              </a:rPr>
              <a:t>but not (yet) in structured/tabular, </a:t>
            </a:r>
            <a:r>
              <a:rPr lang="en-GB" sz="2400" b="1" dirty="0">
                <a:latin typeface="Calibri (Body)"/>
              </a:rPr>
              <a:t>heterogenous</a:t>
            </a:r>
            <a:r>
              <a:rPr lang="en-GB" sz="2400" dirty="0">
                <a:latin typeface="Calibri (Body)"/>
              </a:rPr>
              <a:t> data</a:t>
            </a:r>
            <a:endParaRPr kumimoji="1" lang="en-GB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1867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28C60B-B9B7-5CF1-0693-F518A3472B69}"/>
              </a:ext>
            </a:extLst>
          </p:cNvPr>
          <p:cNvGrpSpPr/>
          <p:nvPr/>
        </p:nvGrpSpPr>
        <p:grpSpPr>
          <a:xfrm>
            <a:off x="100074" y="1888958"/>
            <a:ext cx="8400178" cy="4877639"/>
            <a:chOff x="1814129" y="1123980"/>
            <a:chExt cx="8400178" cy="48776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C7C8B7-9406-B0B7-B490-F912BE14FB48}"/>
                </a:ext>
              </a:extLst>
            </p:cNvPr>
            <p:cNvSpPr/>
            <p:nvPr/>
          </p:nvSpPr>
          <p:spPr>
            <a:xfrm>
              <a:off x="3503305" y="2227108"/>
              <a:ext cx="6074383" cy="964691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transformer encoder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DD9AFE-B287-8973-5631-8A6145DA1A99}"/>
                </a:ext>
              </a:extLst>
            </p:cNvPr>
            <p:cNvSpPr/>
            <p:nvPr/>
          </p:nvSpPr>
          <p:spPr>
            <a:xfrm>
              <a:off x="5807418" y="1123980"/>
              <a:ext cx="1380067" cy="499533"/>
            </a:xfrm>
            <a:prstGeom prst="roundRect">
              <a:avLst/>
            </a:prstGeom>
            <a:solidFill>
              <a:srgbClr val="E97132">
                <a:lumMod val="40000"/>
                <a:lumOff val="6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MLP head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A742D1-86ED-5F39-2E3C-1BD3908CE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450" y="1696710"/>
              <a:ext cx="1" cy="4572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CC5989C-135C-FCF1-CE10-B96F53BAD339}"/>
                </a:ext>
              </a:extLst>
            </p:cNvPr>
            <p:cNvSpPr/>
            <p:nvPr/>
          </p:nvSpPr>
          <p:spPr>
            <a:xfrm>
              <a:off x="4262964" y="3988376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7BC7F6-F69E-ED85-5336-C58819DF51E3}"/>
                </a:ext>
              </a:extLst>
            </p:cNvPr>
            <p:cNvSpPr/>
            <p:nvPr/>
          </p:nvSpPr>
          <p:spPr>
            <a:xfrm>
              <a:off x="7852122" y="3988376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A00615E-2ED4-27EF-13FE-41C93984E705}"/>
                </a:ext>
              </a:extLst>
            </p:cNvPr>
            <p:cNvSpPr/>
            <p:nvPr/>
          </p:nvSpPr>
          <p:spPr>
            <a:xfrm>
              <a:off x="3572931" y="4657243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6CE0294-BB93-B76B-7328-A1952712370E}"/>
                </a:ext>
              </a:extLst>
            </p:cNvPr>
            <p:cNvSpPr/>
            <p:nvPr/>
          </p:nvSpPr>
          <p:spPr>
            <a:xfrm>
              <a:off x="4952998" y="4657243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E63E1A-B3BE-89BA-0DFB-41610E46C372}"/>
                </a:ext>
              </a:extLst>
            </p:cNvPr>
            <p:cNvSpPr/>
            <p:nvPr/>
          </p:nvSpPr>
          <p:spPr>
            <a:xfrm>
              <a:off x="7187486" y="4657244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04B80F-2D2F-6284-54BB-0B3340FE8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8466" y="3382722"/>
              <a:ext cx="1" cy="4572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8E726E-1B6E-BEDD-C729-B0AAD1BA2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848" y="3382722"/>
              <a:ext cx="1" cy="4572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0167A19D-F2C1-6C22-138D-9535B073C0CB}"/>
                </a:ext>
              </a:extLst>
            </p:cNvPr>
            <p:cNvSpPr/>
            <p:nvPr/>
          </p:nvSpPr>
          <p:spPr>
            <a:xfrm rot="5400000">
              <a:off x="4620676" y="3939692"/>
              <a:ext cx="182039" cy="1138767"/>
            </a:xfrm>
            <a:prstGeom prst="leftBrace">
              <a:avLst>
                <a:gd name="adj1" fmla="val 8333"/>
                <a:gd name="adj2" fmla="val 491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4D0FE66-0022-42D2-FD1A-B1F60202DC75}"/>
                </a:ext>
              </a:extLst>
            </p:cNvPr>
            <p:cNvSpPr/>
            <p:nvPr/>
          </p:nvSpPr>
          <p:spPr>
            <a:xfrm rot="5400000">
              <a:off x="8209831" y="3939692"/>
              <a:ext cx="182039" cy="1138767"/>
            </a:xfrm>
            <a:prstGeom prst="leftBrace">
              <a:avLst>
                <a:gd name="adj1" fmla="val 8333"/>
                <a:gd name="adj2" fmla="val 491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19AD1E-5922-E29B-C09E-089A76285145}"/>
                </a:ext>
              </a:extLst>
            </p:cNvPr>
            <p:cNvSpPr txBox="1"/>
            <p:nvPr/>
          </p:nvSpPr>
          <p:spPr>
            <a:xfrm>
              <a:off x="4507154" y="4566510"/>
              <a:ext cx="4090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75C1A88-567D-6AB7-CA0A-D56CF0B299EF}"/>
                    </a:ext>
                  </a:extLst>
                </p:cNvPr>
                <p:cNvSpPr txBox="1"/>
                <p:nvPr/>
              </p:nvSpPr>
              <p:spPr>
                <a:xfrm>
                  <a:off x="8017759" y="4566511"/>
                  <a:ext cx="56618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3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</m:oMath>
                    </m:oMathPara>
                  </a14:m>
                  <a:endParaRPr kumimoji="0" lang="en-GB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968F1F-6B64-2517-7AFA-275D13D35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759" y="4566511"/>
                  <a:ext cx="566181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2EF54-C504-8162-AA9B-654B4717C815}"/>
                </a:ext>
              </a:extLst>
            </p:cNvPr>
            <p:cNvSpPr txBox="1"/>
            <p:nvPr/>
          </p:nvSpPr>
          <p:spPr>
            <a:xfrm>
              <a:off x="8540296" y="4691025"/>
              <a:ext cx="1674011" cy="33855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numerical value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97A9B8-C45C-3484-8F5C-D6C54BC2BAE3}"/>
                </a:ext>
              </a:extLst>
            </p:cNvPr>
            <p:cNvSpPr txBox="1"/>
            <p:nvPr/>
          </p:nvSpPr>
          <p:spPr>
            <a:xfrm>
              <a:off x="2902389" y="5416843"/>
              <a:ext cx="1432546" cy="58477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column name or description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7CC1C5-CEE1-6C2E-4F3B-0EC3EE862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64" y="5120508"/>
              <a:ext cx="0" cy="29633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F5D033-3BCA-C4E5-B4B1-C2B011792BA7}"/>
                </a:ext>
              </a:extLst>
            </p:cNvPr>
            <p:cNvSpPr txBox="1"/>
            <p:nvPr/>
          </p:nvSpPr>
          <p:spPr>
            <a:xfrm>
              <a:off x="6781798" y="5416844"/>
              <a:ext cx="1432546" cy="58477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column name or description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599FDD-7818-E826-29B7-E07558951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859" y="5120509"/>
              <a:ext cx="0" cy="29633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6667DD-8413-B29D-A964-6561EB90B980}"/>
                </a:ext>
              </a:extLst>
            </p:cNvPr>
            <p:cNvSpPr txBox="1"/>
            <p:nvPr/>
          </p:nvSpPr>
          <p:spPr>
            <a:xfrm>
              <a:off x="1814129" y="4048724"/>
              <a:ext cx="1528527" cy="369332"/>
            </a:xfrm>
            <a:prstGeom prst="rect">
              <a:avLst/>
            </a:prstGeom>
            <a:solidFill>
              <a:srgbClr val="0E2841">
                <a:lumMod val="10000"/>
                <a:lumOff val="90000"/>
              </a:srgbClr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embeddings: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920687-A745-0348-BA76-B14F79C3A361}"/>
                </a:ext>
              </a:extLst>
            </p:cNvPr>
            <p:cNvSpPr txBox="1"/>
            <p:nvPr/>
          </p:nvSpPr>
          <p:spPr>
            <a:xfrm>
              <a:off x="4621753" y="5416842"/>
              <a:ext cx="1228711" cy="58477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categorical value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C911F0-5711-196F-EDB2-31A23DE8B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731" y="5120508"/>
              <a:ext cx="0" cy="29633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CE0838-E3CD-6A4F-D8BA-457ABB28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Model: </a:t>
            </a:r>
            <a:r>
              <a:rPr lang="en-GB" dirty="0" err="1"/>
              <a:t>tabGPT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A7A7-0623-F1A7-7A37-A2D26F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B5A05F-D6AC-E672-5F84-45BD55241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30" y="2081966"/>
            <a:ext cx="2214068" cy="490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4E0FB-4002-2FE1-1E90-7175444BB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64" y="611619"/>
            <a:ext cx="4260600" cy="70040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193BF80-13CE-9CC0-B428-8E4C4EFFCD4C}"/>
              </a:ext>
            </a:extLst>
          </p:cNvPr>
          <p:cNvSpPr/>
          <p:nvPr/>
        </p:nvSpPr>
        <p:spPr>
          <a:xfrm>
            <a:off x="9720135" y="1351821"/>
            <a:ext cx="296458" cy="22331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F0C12-CF12-0454-3520-295B101A2D77}"/>
              </a:ext>
            </a:extLst>
          </p:cNvPr>
          <p:cNvSpPr txBox="1"/>
          <p:nvPr/>
        </p:nvSpPr>
        <p:spPr>
          <a:xfrm>
            <a:off x="8761330" y="1537837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convert to prompts for LLM calls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44876-55AA-087E-518A-4898AB8A9E52}"/>
              </a:ext>
            </a:extLst>
          </p:cNvPr>
          <p:cNvSpPr txBox="1"/>
          <p:nvPr/>
        </p:nvSpPr>
        <p:spPr>
          <a:xfrm>
            <a:off x="9161086" y="2586411"/>
            <a:ext cx="14145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extract embeddings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63EC8E-6C66-E9DF-9E77-5AF37D3F72A2}"/>
              </a:ext>
            </a:extLst>
          </p:cNvPr>
          <p:cNvSpPr/>
          <p:nvPr/>
        </p:nvSpPr>
        <p:spPr>
          <a:xfrm>
            <a:off x="7634340" y="420696"/>
            <a:ext cx="4475197" cy="24568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t"/>
          <a:lstStyle/>
          <a:p>
            <a:pPr algn="l">
              <a:spcAft>
                <a:spcPts val="600"/>
              </a:spcAft>
            </a:pPr>
            <a:endParaRPr kumimoji="1" lang="en-GB" sz="2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410AE6E-8C21-EAE6-3BA4-5CA42CE7A594}"/>
              </a:ext>
            </a:extLst>
          </p:cNvPr>
          <p:cNvSpPr/>
          <p:nvPr/>
        </p:nvSpPr>
        <p:spPr>
          <a:xfrm>
            <a:off x="9720135" y="1811168"/>
            <a:ext cx="296458" cy="223317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F44A5-F5CA-2675-B387-05C0D33E14FB}"/>
              </a:ext>
            </a:extLst>
          </p:cNvPr>
          <p:cNvSpPr txBox="1"/>
          <p:nvPr/>
        </p:nvSpPr>
        <p:spPr>
          <a:xfrm>
            <a:off x="7890097" y="0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overcome data integration challenge:</a:t>
            </a:r>
          </a:p>
        </p:txBody>
      </p:sp>
    </p:spTree>
    <p:extLst>
      <p:ext uri="{BB962C8B-B14F-4D97-AF65-F5344CB8AC3E}">
        <p14:creationId xmlns:p14="http://schemas.microsoft.com/office/powerpoint/2010/main" val="35975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350-EFF5-A258-B101-C5B59EE8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for Numerical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E54A-7E67-24E8-EB41-9DD9DCE1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CC74421-CC73-1CB5-AF9E-A883A77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8" y="1787621"/>
            <a:ext cx="4191000" cy="503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A5D5C-217A-502C-0D47-A81A73E02448}"/>
              </a:ext>
            </a:extLst>
          </p:cNvPr>
          <p:cNvSpPr txBox="1"/>
          <p:nvPr/>
        </p:nvSpPr>
        <p:spPr>
          <a:xfrm>
            <a:off x="1074598" y="4841641"/>
            <a:ext cx="2516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positional encoding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(permutation invariance)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51F0D-F39D-0CC1-11C9-ED1E81D27A04}"/>
              </a:ext>
            </a:extLst>
          </p:cNvPr>
          <p:cNvSpPr txBox="1"/>
          <p:nvPr/>
        </p:nvSpPr>
        <p:spPr>
          <a:xfrm>
            <a:off x="4486989" y="484453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3D2B3-C478-0592-8131-6798ED09D7FC}"/>
              </a:ext>
            </a:extLst>
          </p:cNvPr>
          <p:cNvSpPr txBox="1"/>
          <p:nvPr/>
        </p:nvSpPr>
        <p:spPr>
          <a:xfrm>
            <a:off x="9085967" y="5076706"/>
            <a:ext cx="251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causal masking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(permutation invariance)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C9E14-B343-309D-F3C8-98E6B4F86C4F}"/>
              </a:ext>
            </a:extLst>
          </p:cNvPr>
          <p:cNvSpPr txBox="1"/>
          <p:nvPr/>
        </p:nvSpPr>
        <p:spPr>
          <a:xfrm>
            <a:off x="6490120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DA43F-5FB0-B04E-78FC-A35F459B83DD}"/>
              </a:ext>
            </a:extLst>
          </p:cNvPr>
          <p:cNvSpPr txBox="1"/>
          <p:nvPr/>
        </p:nvSpPr>
        <p:spPr>
          <a:xfrm>
            <a:off x="7074443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6950E-5FFB-0C7E-93FA-AA0F84C632E0}"/>
              </a:ext>
            </a:extLst>
          </p:cNvPr>
          <p:cNvSpPr txBox="1"/>
          <p:nvPr/>
        </p:nvSpPr>
        <p:spPr>
          <a:xfrm>
            <a:off x="7655867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DD051D-0586-FFCA-A5CE-08CAA4ADA2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25533" y="5399872"/>
            <a:ext cx="106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F1B128-8D4D-FF95-46C8-26453B79AA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0800" y="5164807"/>
            <a:ext cx="81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2B586F-8EA7-8373-BCC3-E009D32F8066}"/>
              </a:ext>
            </a:extLst>
          </p:cNvPr>
          <p:cNvSpPr txBox="1"/>
          <p:nvPr/>
        </p:nvSpPr>
        <p:spPr>
          <a:xfrm>
            <a:off x="295989" y="2481471"/>
            <a:ext cx="4191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 language model head and loss function to reflect tabular prediction setup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use average pooling over sequence instead of last element for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5C3D18-370E-70E9-0EB6-87302B610EBB}"/>
              </a:ext>
            </a:extLst>
          </p:cNvPr>
          <p:cNvSpPr txBox="1"/>
          <p:nvPr/>
        </p:nvSpPr>
        <p:spPr>
          <a:xfrm>
            <a:off x="1532937" y="5898836"/>
            <a:ext cx="2848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previously generated column embeddings directly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5E23B-2B67-A172-375E-E22DF2F03AC7}"/>
              </a:ext>
            </a:extLst>
          </p:cNvPr>
          <p:cNvCxnSpPr/>
          <p:nvPr/>
        </p:nvCxnSpPr>
        <p:spPr>
          <a:xfrm>
            <a:off x="4486989" y="2816352"/>
            <a:ext cx="351378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19FC08-75F9-96A8-D278-798A97436459}"/>
              </a:ext>
            </a:extLst>
          </p:cNvPr>
          <p:cNvSpPr txBox="1"/>
          <p:nvPr/>
        </p:nvSpPr>
        <p:spPr>
          <a:xfrm>
            <a:off x="3247436" y="1465040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adaptions to GPT architecture: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FF937E-1619-F28D-0455-FE27BAA7B0EF}"/>
              </a:ext>
            </a:extLst>
          </p:cNvPr>
          <p:cNvCxnSpPr/>
          <p:nvPr/>
        </p:nvCxnSpPr>
        <p:spPr>
          <a:xfrm flipV="1">
            <a:off x="4402836" y="5723037"/>
            <a:ext cx="435531" cy="49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253E28-3B35-8497-B2FD-F762158CB4EC}"/>
              </a:ext>
            </a:extLst>
          </p:cNvPr>
          <p:cNvSpPr/>
          <p:nvPr/>
        </p:nvSpPr>
        <p:spPr>
          <a:xfrm>
            <a:off x="4645152" y="5312664"/>
            <a:ext cx="861102" cy="55399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A853A35-F604-A21A-1FF8-859917E9E688}"/>
              </a:ext>
            </a:extLst>
          </p:cNvPr>
          <p:cNvSpPr/>
          <p:nvPr/>
        </p:nvSpPr>
        <p:spPr>
          <a:xfrm>
            <a:off x="4653438" y="2697479"/>
            <a:ext cx="861102" cy="464499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886DD1-DEE7-0086-103D-454F1B2A1B48}"/>
              </a:ext>
            </a:extLst>
          </p:cNvPr>
          <p:cNvSpPr txBox="1"/>
          <p:nvPr/>
        </p:nvSpPr>
        <p:spPr>
          <a:xfrm>
            <a:off x="5329351" y="641580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240959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365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(Body)</vt:lpstr>
      <vt:lpstr>Calibri Light</vt:lpstr>
      <vt:lpstr>Calibri Light (Headings)</vt:lpstr>
      <vt:lpstr>Cambria Math</vt:lpstr>
      <vt:lpstr>Helvetica</vt:lpstr>
      <vt:lpstr>Wingdings</vt:lpstr>
      <vt:lpstr>Office Theme</vt:lpstr>
      <vt:lpstr>1_Office Theme</vt:lpstr>
      <vt:lpstr>Cyclic Boosting</vt:lpstr>
      <vt:lpstr>Retail Demand Forecasting &amp; Replenishment</vt:lpstr>
      <vt:lpstr>Prediction of Probability Distributions</vt:lpstr>
      <vt:lpstr>Idea of Tabular Foundation Models</vt:lpstr>
      <vt:lpstr>Concept Model: tabGPT</vt:lpstr>
      <vt:lpstr>Transformer for Numerical Data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2</cp:revision>
  <dcterms:created xsi:type="dcterms:W3CDTF">2024-10-19T14:50:49Z</dcterms:created>
  <dcterms:modified xsi:type="dcterms:W3CDTF">2024-11-06T13:36:15Z</dcterms:modified>
</cp:coreProperties>
</file>