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58" r:id="rId4"/>
    <p:sldId id="266" r:id="rId5"/>
    <p:sldId id="267" r:id="rId6"/>
    <p:sldId id="262" r:id="rId7"/>
    <p:sldId id="261" r:id="rId8"/>
    <p:sldId id="268" r:id="rId9"/>
    <p:sldId id="264" r:id="rId10"/>
    <p:sldId id="269" r:id="rId11"/>
    <p:sldId id="276" r:id="rId12"/>
    <p:sldId id="277" r:id="rId13"/>
    <p:sldId id="275" r:id="rId14"/>
    <p:sldId id="273" r:id="rId15"/>
    <p:sldId id="270" r:id="rId16"/>
    <p:sldId id="271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2C7DB-9524-4DA3-A4B7-470D1A0AB75D}" v="208" dt="2024-10-18T08:15:29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ck, Felix" userId="85efb633-acf6-425d-a271-4f136bfa2fb0" providerId="ADAL" clId="{3F82C7DB-9524-4DA3-A4B7-470D1A0AB75D}"/>
    <pc:docChg chg="undo redo custSel addSld delSld modSld sldOrd">
      <pc:chgData name="Wick, Felix" userId="85efb633-acf6-425d-a271-4f136bfa2fb0" providerId="ADAL" clId="{3F82C7DB-9524-4DA3-A4B7-470D1A0AB75D}" dt="2024-10-18T18:57:25.041" v="4184" actId="20577"/>
      <pc:docMkLst>
        <pc:docMk/>
      </pc:docMkLst>
      <pc:sldChg chg="del">
        <pc:chgData name="Wick, Felix" userId="85efb633-acf6-425d-a271-4f136bfa2fb0" providerId="ADAL" clId="{3F82C7DB-9524-4DA3-A4B7-470D1A0AB75D}" dt="2024-09-27T15:43:41.178" v="184" actId="47"/>
        <pc:sldMkLst>
          <pc:docMk/>
          <pc:sldMk cId="3036782532" sldId="256"/>
        </pc:sldMkLst>
      </pc:sldChg>
      <pc:sldChg chg="addSp delSp modSp mod ord">
        <pc:chgData name="Wick, Felix" userId="85efb633-acf6-425d-a271-4f136bfa2fb0" providerId="ADAL" clId="{3F82C7DB-9524-4DA3-A4B7-470D1A0AB75D}" dt="2024-09-27T19:38:45.748" v="2407" actId="1076"/>
        <pc:sldMkLst>
          <pc:docMk/>
          <pc:sldMk cId="603641610" sldId="257"/>
        </pc:sldMkLst>
        <pc:spChg chg="mod">
          <ac:chgData name="Wick, Felix" userId="85efb633-acf6-425d-a271-4f136bfa2fb0" providerId="ADAL" clId="{3F82C7DB-9524-4DA3-A4B7-470D1A0AB75D}" dt="2024-09-27T16:04:24.526" v="695" actId="20577"/>
          <ac:spMkLst>
            <pc:docMk/>
            <pc:sldMk cId="603641610" sldId="257"/>
            <ac:spMk id="2" creationId="{CD8DB8A1-8479-326E-B213-F8D4C375EDFF}"/>
          </ac:spMkLst>
        </pc:spChg>
        <pc:spChg chg="mod">
          <ac:chgData name="Wick, Felix" userId="85efb633-acf6-425d-a271-4f136bfa2fb0" providerId="ADAL" clId="{3F82C7DB-9524-4DA3-A4B7-470D1A0AB75D}" dt="2024-09-27T15:47:11.188" v="335" actId="20577"/>
          <ac:spMkLst>
            <pc:docMk/>
            <pc:sldMk cId="603641610" sldId="257"/>
            <ac:spMk id="3" creationId="{DBDCD676-F36C-4754-FD35-22B2A20E1FA5}"/>
          </ac:spMkLst>
        </pc:spChg>
        <pc:spChg chg="add del mod">
          <ac:chgData name="Wick, Felix" userId="85efb633-acf6-425d-a271-4f136bfa2fb0" providerId="ADAL" clId="{3F82C7DB-9524-4DA3-A4B7-470D1A0AB75D}" dt="2024-09-27T15:48:35.646" v="364" actId="478"/>
          <ac:spMkLst>
            <pc:docMk/>
            <pc:sldMk cId="603641610" sldId="257"/>
            <ac:spMk id="6" creationId="{8E985FF2-A49A-0304-0257-0090C3D57825}"/>
          </ac:spMkLst>
        </pc:spChg>
        <pc:spChg chg="add mod">
          <ac:chgData name="Wick, Felix" userId="85efb633-acf6-425d-a271-4f136bfa2fb0" providerId="ADAL" clId="{3F82C7DB-9524-4DA3-A4B7-470D1A0AB75D}" dt="2024-09-27T15:57:52.542" v="497" actId="20577"/>
          <ac:spMkLst>
            <pc:docMk/>
            <pc:sldMk cId="603641610" sldId="257"/>
            <ac:spMk id="8" creationId="{349464DE-51F8-E223-7F19-BFD6A6073D01}"/>
          </ac:spMkLst>
        </pc:spChg>
        <pc:spChg chg="add mod">
          <ac:chgData name="Wick, Felix" userId="85efb633-acf6-425d-a271-4f136bfa2fb0" providerId="ADAL" clId="{3F82C7DB-9524-4DA3-A4B7-470D1A0AB75D}" dt="2024-09-27T15:58:16.603" v="508" actId="20577"/>
          <ac:spMkLst>
            <pc:docMk/>
            <pc:sldMk cId="603641610" sldId="257"/>
            <ac:spMk id="9" creationId="{303608D3-168F-A2B2-9185-1EB5E490F311}"/>
          </ac:spMkLst>
        </pc:spChg>
        <pc:spChg chg="add del">
          <ac:chgData name="Wick, Felix" userId="85efb633-acf6-425d-a271-4f136bfa2fb0" providerId="ADAL" clId="{3F82C7DB-9524-4DA3-A4B7-470D1A0AB75D}" dt="2024-09-27T15:56:45.643" v="481" actId="22"/>
          <ac:spMkLst>
            <pc:docMk/>
            <pc:sldMk cId="603641610" sldId="257"/>
            <ac:spMk id="11" creationId="{563634F3-C79E-4B19-5C75-38C053AF5F96}"/>
          </ac:spMkLst>
        </pc:spChg>
        <pc:spChg chg="add mod">
          <ac:chgData name="Wick, Felix" userId="85efb633-acf6-425d-a271-4f136bfa2fb0" providerId="ADAL" clId="{3F82C7DB-9524-4DA3-A4B7-470D1A0AB75D}" dt="2024-09-27T15:59:55.470" v="555" actId="20577"/>
          <ac:spMkLst>
            <pc:docMk/>
            <pc:sldMk cId="603641610" sldId="257"/>
            <ac:spMk id="12" creationId="{62AC18AF-16B5-7035-67C1-F696CB506B63}"/>
          </ac:spMkLst>
        </pc:spChg>
        <pc:spChg chg="add mod">
          <ac:chgData name="Wick, Felix" userId="85efb633-acf6-425d-a271-4f136bfa2fb0" providerId="ADAL" clId="{3F82C7DB-9524-4DA3-A4B7-470D1A0AB75D}" dt="2024-09-27T16:00:47.262" v="581" actId="208"/>
          <ac:spMkLst>
            <pc:docMk/>
            <pc:sldMk cId="603641610" sldId="257"/>
            <ac:spMk id="13" creationId="{D9E0EF90-10B9-0BC4-5095-348F190A0244}"/>
          </ac:spMkLst>
        </pc:spChg>
        <pc:spChg chg="add mod">
          <ac:chgData name="Wick, Felix" userId="85efb633-acf6-425d-a271-4f136bfa2fb0" providerId="ADAL" clId="{3F82C7DB-9524-4DA3-A4B7-470D1A0AB75D}" dt="2024-09-27T16:00:51.858" v="582" actId="208"/>
          <ac:spMkLst>
            <pc:docMk/>
            <pc:sldMk cId="603641610" sldId="257"/>
            <ac:spMk id="14" creationId="{372FF188-2673-1634-6937-B9521D2D6B40}"/>
          </ac:spMkLst>
        </pc:spChg>
        <pc:spChg chg="add mod">
          <ac:chgData name="Wick, Felix" userId="85efb633-acf6-425d-a271-4f136bfa2fb0" providerId="ADAL" clId="{3F82C7DB-9524-4DA3-A4B7-470D1A0AB75D}" dt="2024-09-27T19:38:45.748" v="2407" actId="1076"/>
          <ac:spMkLst>
            <pc:docMk/>
            <pc:sldMk cId="603641610" sldId="257"/>
            <ac:spMk id="15" creationId="{A2E02676-5A72-C8E1-0E40-B187A1B06F1D}"/>
          </ac:spMkLst>
        </pc:spChg>
        <pc:picChg chg="add mod">
          <ac:chgData name="Wick, Felix" userId="85efb633-acf6-425d-a271-4f136bfa2fb0" providerId="ADAL" clId="{3F82C7DB-9524-4DA3-A4B7-470D1A0AB75D}" dt="2024-09-27T15:59:20.329" v="546" actId="1035"/>
          <ac:picMkLst>
            <pc:docMk/>
            <pc:sldMk cId="603641610" sldId="257"/>
            <ac:picMk id="5" creationId="{957372CE-C7CD-3ADA-0DBB-F9CE8BBEE9B4}"/>
          </ac:picMkLst>
        </pc:picChg>
        <pc:picChg chg="add mod">
          <ac:chgData name="Wick, Felix" userId="85efb633-acf6-425d-a271-4f136bfa2fb0" providerId="ADAL" clId="{3F82C7DB-9524-4DA3-A4B7-470D1A0AB75D}" dt="2024-09-27T15:48:48.451" v="406" actId="1037"/>
          <ac:picMkLst>
            <pc:docMk/>
            <pc:sldMk cId="603641610" sldId="257"/>
            <ac:picMk id="7" creationId="{9FB8268F-DE3F-DCD9-30B5-2CA903F65B25}"/>
          </ac:picMkLst>
        </pc:picChg>
      </pc:sldChg>
      <pc:sldChg chg="addSp delSp modSp new mod ord">
        <pc:chgData name="Wick, Felix" userId="85efb633-acf6-425d-a271-4f136bfa2fb0" providerId="ADAL" clId="{3F82C7DB-9524-4DA3-A4B7-470D1A0AB75D}" dt="2024-10-18T07:27:35.378" v="3630" actId="20577"/>
        <pc:sldMkLst>
          <pc:docMk/>
          <pc:sldMk cId="1378669131" sldId="258"/>
        </pc:sldMkLst>
        <pc:spChg chg="mod">
          <ac:chgData name="Wick, Felix" userId="85efb633-acf6-425d-a271-4f136bfa2fb0" providerId="ADAL" clId="{3F82C7DB-9524-4DA3-A4B7-470D1A0AB75D}" dt="2024-10-18T07:27:35.378" v="3630" actId="20577"/>
          <ac:spMkLst>
            <pc:docMk/>
            <pc:sldMk cId="1378669131" sldId="258"/>
            <ac:spMk id="2" creationId="{2C126CCB-76F8-9110-D53A-279CD0B823D0}"/>
          </ac:spMkLst>
        </pc:spChg>
        <pc:spChg chg="add del mod">
          <ac:chgData name="Wick, Felix" userId="85efb633-acf6-425d-a271-4f136bfa2fb0" providerId="ADAL" clId="{3F82C7DB-9524-4DA3-A4B7-470D1A0AB75D}" dt="2024-09-27T16:01:57.429" v="592" actId="478"/>
          <ac:spMkLst>
            <pc:docMk/>
            <pc:sldMk cId="1378669131" sldId="258"/>
            <ac:spMk id="3" creationId="{9DEA5469-19D8-5FFD-E664-F1ED2A0BB214}"/>
          </ac:spMkLst>
        </pc:spChg>
        <pc:spChg chg="add del mod">
          <ac:chgData name="Wick, Felix" userId="85efb633-acf6-425d-a271-4f136bfa2fb0" providerId="ADAL" clId="{3F82C7DB-9524-4DA3-A4B7-470D1A0AB75D}" dt="2024-09-27T16:02:02.344" v="593" actId="478"/>
          <ac:spMkLst>
            <pc:docMk/>
            <pc:sldMk cId="1378669131" sldId="258"/>
            <ac:spMk id="11" creationId="{E9609E25-CD4E-0274-8808-2054126CB357}"/>
          </ac:spMkLst>
        </pc:spChg>
        <pc:spChg chg="add mod">
          <ac:chgData name="Wick, Felix" userId="85efb633-acf6-425d-a271-4f136bfa2fb0" providerId="ADAL" clId="{3F82C7DB-9524-4DA3-A4B7-470D1A0AB75D}" dt="2024-09-27T19:11:34.093" v="1248" actId="767"/>
          <ac:spMkLst>
            <pc:docMk/>
            <pc:sldMk cId="1378669131" sldId="258"/>
            <ac:spMk id="12" creationId="{E4832835-884F-300C-EF25-71D38ED1FFDD}"/>
          </ac:spMkLst>
        </pc:spChg>
        <pc:picChg chg="add mod">
          <ac:chgData name="Wick, Felix" userId="85efb633-acf6-425d-a271-4f136bfa2fb0" providerId="ADAL" clId="{3F82C7DB-9524-4DA3-A4B7-470D1A0AB75D}" dt="2024-09-27T15:08:37.071" v="13"/>
          <ac:picMkLst>
            <pc:docMk/>
            <pc:sldMk cId="1378669131" sldId="258"/>
            <ac:picMk id="5" creationId="{11192FAF-82BC-F5DD-C485-3C7A9BA8314A}"/>
          </ac:picMkLst>
        </pc:picChg>
        <pc:picChg chg="add mod">
          <ac:chgData name="Wick, Felix" userId="85efb633-acf6-425d-a271-4f136bfa2fb0" providerId="ADAL" clId="{3F82C7DB-9524-4DA3-A4B7-470D1A0AB75D}" dt="2024-09-27T15:08:42.053" v="18"/>
          <ac:picMkLst>
            <pc:docMk/>
            <pc:sldMk cId="1378669131" sldId="258"/>
            <ac:picMk id="7" creationId="{E35A7DEC-F81E-4E6D-FB8F-893835D7B5D8}"/>
          </ac:picMkLst>
        </pc:picChg>
        <pc:picChg chg="add mod">
          <ac:chgData name="Wick, Felix" userId="85efb633-acf6-425d-a271-4f136bfa2fb0" providerId="ADAL" clId="{3F82C7DB-9524-4DA3-A4B7-470D1A0AB75D}" dt="2024-09-27T16:02:06.936" v="594" actId="1076"/>
          <ac:picMkLst>
            <pc:docMk/>
            <pc:sldMk cId="1378669131" sldId="258"/>
            <ac:picMk id="9" creationId="{5B786528-7601-4E42-BE3F-95A3424E75F0}"/>
          </ac:picMkLst>
        </pc:picChg>
      </pc:sldChg>
      <pc:sldChg chg="addSp delSp modSp new mod ord">
        <pc:chgData name="Wick, Felix" userId="85efb633-acf6-425d-a271-4f136bfa2fb0" providerId="ADAL" clId="{3F82C7DB-9524-4DA3-A4B7-470D1A0AB75D}" dt="2024-10-18T07:27:29.924" v="3629" actId="20577"/>
        <pc:sldMkLst>
          <pc:docMk/>
          <pc:sldMk cId="2702762400" sldId="259"/>
        </pc:sldMkLst>
        <pc:spChg chg="mod">
          <ac:chgData name="Wick, Felix" userId="85efb633-acf6-425d-a271-4f136bfa2fb0" providerId="ADAL" clId="{3F82C7DB-9524-4DA3-A4B7-470D1A0AB75D}" dt="2024-10-18T07:27:29.924" v="3629" actId="20577"/>
          <ac:spMkLst>
            <pc:docMk/>
            <pc:sldMk cId="2702762400" sldId="259"/>
            <ac:spMk id="2" creationId="{14F8A214-1961-94E6-A745-903F51891127}"/>
          </ac:spMkLst>
        </pc:spChg>
        <pc:spChg chg="del">
          <ac:chgData name="Wick, Felix" userId="85efb633-acf6-425d-a271-4f136bfa2fb0" providerId="ADAL" clId="{3F82C7DB-9524-4DA3-A4B7-470D1A0AB75D}" dt="2024-09-27T16:03:08.400" v="628" actId="478"/>
          <ac:spMkLst>
            <pc:docMk/>
            <pc:sldMk cId="2702762400" sldId="259"/>
            <ac:spMk id="3" creationId="{0679678C-BCFC-1AA0-B930-D4D2339B80D0}"/>
          </ac:spMkLst>
        </pc:spChg>
        <pc:spChg chg="add">
          <ac:chgData name="Wick, Felix" userId="85efb633-acf6-425d-a271-4f136bfa2fb0" providerId="ADAL" clId="{3F82C7DB-9524-4DA3-A4B7-470D1A0AB75D}" dt="2024-09-27T15:06:52.722" v="7"/>
          <ac:spMkLst>
            <pc:docMk/>
            <pc:sldMk cId="2702762400" sldId="259"/>
            <ac:spMk id="4" creationId="{700308D4-0701-8543-3162-F108245A72AC}"/>
          </ac:spMkLst>
        </pc:spChg>
        <pc:picChg chg="add mod">
          <ac:chgData name="Wick, Felix" userId="85efb633-acf6-425d-a271-4f136bfa2fb0" providerId="ADAL" clId="{3F82C7DB-9524-4DA3-A4B7-470D1A0AB75D}" dt="2024-09-27T16:03:23.567" v="633" actId="1076"/>
          <ac:picMkLst>
            <pc:docMk/>
            <pc:sldMk cId="2702762400" sldId="259"/>
            <ac:picMk id="6" creationId="{29DEFAE4-91FB-4098-BD65-CE4FCF4455E5}"/>
          </ac:picMkLst>
        </pc:picChg>
      </pc:sldChg>
      <pc:sldChg chg="addSp delSp modSp new del mod">
        <pc:chgData name="Wick, Felix" userId="85efb633-acf6-425d-a271-4f136bfa2fb0" providerId="ADAL" clId="{3F82C7DB-9524-4DA3-A4B7-470D1A0AB75D}" dt="2024-09-27T15:44:22.082" v="190" actId="47"/>
        <pc:sldMkLst>
          <pc:docMk/>
          <pc:sldMk cId="4069866112" sldId="260"/>
        </pc:sldMkLst>
        <pc:spChg chg="add del mod">
          <ac:chgData name="Wick, Felix" userId="85efb633-acf6-425d-a271-4f136bfa2fb0" providerId="ADAL" clId="{3F82C7DB-9524-4DA3-A4B7-470D1A0AB75D}" dt="2024-09-27T15:09:41.341" v="33" actId="5793"/>
          <ac:spMkLst>
            <pc:docMk/>
            <pc:sldMk cId="4069866112" sldId="260"/>
            <ac:spMk id="3" creationId="{D7BADD91-CA6C-2732-D64E-D664F132F622}"/>
          </ac:spMkLst>
        </pc:spChg>
        <pc:picChg chg="add mod">
          <ac:chgData name="Wick, Felix" userId="85efb633-acf6-425d-a271-4f136bfa2fb0" providerId="ADAL" clId="{3F82C7DB-9524-4DA3-A4B7-470D1A0AB75D}" dt="2024-09-27T15:09:39.822" v="29"/>
          <ac:picMkLst>
            <pc:docMk/>
            <pc:sldMk cId="4069866112" sldId="260"/>
            <ac:picMk id="5" creationId="{52F0ECC0-B3D9-187D-E7BA-63496DAF4E27}"/>
          </ac:picMkLst>
        </pc:picChg>
        <pc:picChg chg="add del mod">
          <ac:chgData name="Wick, Felix" userId="85efb633-acf6-425d-a271-4f136bfa2fb0" providerId="ADAL" clId="{3F82C7DB-9524-4DA3-A4B7-470D1A0AB75D}" dt="2024-09-27T15:44:20.414" v="189" actId="21"/>
          <ac:picMkLst>
            <pc:docMk/>
            <pc:sldMk cId="4069866112" sldId="260"/>
            <ac:picMk id="7" creationId="{9FB8268F-DE3F-DCD9-30B5-2CA903F65B25}"/>
          </ac:picMkLst>
        </pc:picChg>
      </pc:sldChg>
      <pc:sldChg chg="addSp modSp new mod ord">
        <pc:chgData name="Wick, Felix" userId="85efb633-acf6-425d-a271-4f136bfa2fb0" providerId="ADAL" clId="{3F82C7DB-9524-4DA3-A4B7-470D1A0AB75D}" dt="2024-10-18T07:27:52.181" v="3634" actId="20577"/>
        <pc:sldMkLst>
          <pc:docMk/>
          <pc:sldMk cId="1782451810" sldId="261"/>
        </pc:sldMkLst>
        <pc:spChg chg="mod">
          <ac:chgData name="Wick, Felix" userId="85efb633-acf6-425d-a271-4f136bfa2fb0" providerId="ADAL" clId="{3F82C7DB-9524-4DA3-A4B7-470D1A0AB75D}" dt="2024-10-18T07:27:52.181" v="3634" actId="20577"/>
          <ac:spMkLst>
            <pc:docMk/>
            <pc:sldMk cId="1782451810" sldId="261"/>
            <ac:spMk id="2" creationId="{A14D0095-C5C7-13A7-ADD6-27D517C2BA03}"/>
          </ac:spMkLst>
        </pc:spChg>
        <pc:spChg chg="mod">
          <ac:chgData name="Wick, Felix" userId="85efb633-acf6-425d-a271-4f136bfa2fb0" providerId="ADAL" clId="{3F82C7DB-9524-4DA3-A4B7-470D1A0AB75D}" dt="2024-09-27T19:33:22.770" v="2242" actId="20577"/>
          <ac:spMkLst>
            <pc:docMk/>
            <pc:sldMk cId="1782451810" sldId="261"/>
            <ac:spMk id="3" creationId="{117D66DA-2571-E160-4F5E-11BC8CE22889}"/>
          </ac:spMkLst>
        </pc:spChg>
        <pc:spChg chg="add">
          <ac:chgData name="Wick, Felix" userId="85efb633-acf6-425d-a271-4f136bfa2fb0" providerId="ADAL" clId="{3F82C7DB-9524-4DA3-A4B7-470D1A0AB75D}" dt="2024-09-27T15:02:44.567" v="4"/>
          <ac:spMkLst>
            <pc:docMk/>
            <pc:sldMk cId="1782451810" sldId="261"/>
            <ac:spMk id="4" creationId="{55DDB076-A44F-0A8D-E352-0E632DFC9848}"/>
          </ac:spMkLst>
        </pc:spChg>
        <pc:spChg chg="mod">
          <ac:chgData name="Wick, Felix" userId="85efb633-acf6-425d-a271-4f136bfa2fb0" providerId="ADAL" clId="{3F82C7DB-9524-4DA3-A4B7-470D1A0AB75D}" dt="2024-09-27T16:06:28.272" v="725"/>
          <ac:spMkLst>
            <pc:docMk/>
            <pc:sldMk cId="1782451810" sldId="261"/>
            <ac:spMk id="7" creationId="{EE256AFC-6784-63F2-221F-F2CAF57350EE}"/>
          </ac:spMkLst>
        </pc:spChg>
        <pc:spChg chg="add mod">
          <ac:chgData name="Wick, Felix" userId="85efb633-acf6-425d-a271-4f136bfa2fb0" providerId="ADAL" clId="{3F82C7DB-9524-4DA3-A4B7-470D1A0AB75D}" dt="2024-09-27T19:33:59.048" v="2244" actId="1076"/>
          <ac:spMkLst>
            <pc:docMk/>
            <pc:sldMk cId="1782451810" sldId="261"/>
            <ac:spMk id="9" creationId="{8DBB3819-550A-1449-81E3-A8CD2921A393}"/>
          </ac:spMkLst>
        </pc:spChg>
        <pc:grpChg chg="add mod">
          <ac:chgData name="Wick, Felix" userId="85efb633-acf6-425d-a271-4f136bfa2fb0" providerId="ADAL" clId="{3F82C7DB-9524-4DA3-A4B7-470D1A0AB75D}" dt="2024-09-27T19:32:41.791" v="2198" actId="1076"/>
          <ac:grpSpMkLst>
            <pc:docMk/>
            <pc:sldMk cId="1782451810" sldId="261"/>
            <ac:grpSpMk id="5" creationId="{A06E714B-18B7-11C3-14B5-57A96A5FA054}"/>
          </ac:grpSpMkLst>
        </pc:grpChg>
        <pc:picChg chg="mod">
          <ac:chgData name="Wick, Felix" userId="85efb633-acf6-425d-a271-4f136bfa2fb0" providerId="ADAL" clId="{3F82C7DB-9524-4DA3-A4B7-470D1A0AB75D}" dt="2024-09-27T16:06:28.272" v="725"/>
          <ac:picMkLst>
            <pc:docMk/>
            <pc:sldMk cId="1782451810" sldId="261"/>
            <ac:picMk id="6" creationId="{E406D58B-A602-EB45-89DD-178B5CA1D4C3}"/>
          </ac:picMkLst>
        </pc:picChg>
        <pc:picChg chg="mod">
          <ac:chgData name="Wick, Felix" userId="85efb633-acf6-425d-a271-4f136bfa2fb0" providerId="ADAL" clId="{3F82C7DB-9524-4DA3-A4B7-470D1A0AB75D}" dt="2024-09-27T16:06:28.272" v="725"/>
          <ac:picMkLst>
            <pc:docMk/>
            <pc:sldMk cId="1782451810" sldId="261"/>
            <ac:picMk id="8" creationId="{D8B3F933-37EB-C8C9-0B49-36FE421274B8}"/>
          </ac:picMkLst>
        </pc:picChg>
        <pc:picChg chg="add mod">
          <ac:chgData name="Wick, Felix" userId="85efb633-acf6-425d-a271-4f136bfa2fb0" providerId="ADAL" clId="{3F82C7DB-9524-4DA3-A4B7-470D1A0AB75D}" dt="2024-09-27T19:32:53.723" v="2201" actId="1076"/>
          <ac:picMkLst>
            <pc:docMk/>
            <pc:sldMk cId="1782451810" sldId="261"/>
            <ac:picMk id="1027" creationId="{F840A7A4-112E-B607-B952-56A881039451}"/>
          </ac:picMkLst>
        </pc:picChg>
      </pc:sldChg>
      <pc:sldChg chg="addSp modSp new mod ord">
        <pc:chgData name="Wick, Felix" userId="85efb633-acf6-425d-a271-4f136bfa2fb0" providerId="ADAL" clId="{3F82C7DB-9524-4DA3-A4B7-470D1A0AB75D}" dt="2024-10-18T07:27:47.951" v="3633" actId="20577"/>
        <pc:sldMkLst>
          <pc:docMk/>
          <pc:sldMk cId="3528040178" sldId="262"/>
        </pc:sldMkLst>
        <pc:spChg chg="mod">
          <ac:chgData name="Wick, Felix" userId="85efb633-acf6-425d-a271-4f136bfa2fb0" providerId="ADAL" clId="{3F82C7DB-9524-4DA3-A4B7-470D1A0AB75D}" dt="2024-10-18T07:27:47.951" v="3633" actId="20577"/>
          <ac:spMkLst>
            <pc:docMk/>
            <pc:sldMk cId="3528040178" sldId="262"/>
            <ac:spMk id="2" creationId="{4364EA23-CBB0-1E36-1526-F293EA15FF0B}"/>
          </ac:spMkLst>
        </pc:spChg>
        <pc:spChg chg="mod">
          <ac:chgData name="Wick, Felix" userId="85efb633-acf6-425d-a271-4f136bfa2fb0" providerId="ADAL" clId="{3F82C7DB-9524-4DA3-A4B7-470D1A0AB75D}" dt="2024-09-27T19:30:20.268" v="2039" actId="20577"/>
          <ac:spMkLst>
            <pc:docMk/>
            <pc:sldMk cId="3528040178" sldId="262"/>
            <ac:spMk id="3" creationId="{D0BBAD95-1A08-0830-C97D-807F27277B6A}"/>
          </ac:spMkLst>
        </pc:spChg>
        <pc:picChg chg="add mod">
          <ac:chgData name="Wick, Felix" userId="85efb633-acf6-425d-a271-4f136bfa2fb0" providerId="ADAL" clId="{3F82C7DB-9524-4DA3-A4B7-470D1A0AB75D}" dt="2024-09-27T19:23:32.810" v="1548" actId="1076"/>
          <ac:picMkLst>
            <pc:docMk/>
            <pc:sldMk cId="3528040178" sldId="262"/>
            <ac:picMk id="5" creationId="{FE1DD5D3-1991-6ECC-C32B-5E6D7BCD84E2}"/>
          </ac:picMkLst>
        </pc:picChg>
      </pc:sldChg>
      <pc:sldChg chg="addSp delSp modSp new mod">
        <pc:chgData name="Wick, Felix" userId="85efb633-acf6-425d-a271-4f136bfa2fb0" providerId="ADAL" clId="{3F82C7DB-9524-4DA3-A4B7-470D1A0AB75D}" dt="2024-09-27T19:23:59.411" v="1558" actId="20577"/>
        <pc:sldMkLst>
          <pc:docMk/>
          <pc:sldMk cId="1035006296" sldId="263"/>
        </pc:sldMkLst>
        <pc:spChg chg="mod">
          <ac:chgData name="Wick, Felix" userId="85efb633-acf6-425d-a271-4f136bfa2fb0" providerId="ADAL" clId="{3F82C7DB-9524-4DA3-A4B7-470D1A0AB75D}" dt="2024-09-27T19:23:59.411" v="1558" actId="20577"/>
          <ac:spMkLst>
            <pc:docMk/>
            <pc:sldMk cId="1035006296" sldId="263"/>
            <ac:spMk id="2" creationId="{480ADBD1-B15F-AFC5-C639-120C0EB76A92}"/>
          </ac:spMkLst>
        </pc:spChg>
        <pc:spChg chg="add del mod">
          <ac:chgData name="Wick, Felix" userId="85efb633-acf6-425d-a271-4f136bfa2fb0" providerId="ADAL" clId="{3F82C7DB-9524-4DA3-A4B7-470D1A0AB75D}" dt="2024-09-27T19:18:47.220" v="1423" actId="20577"/>
          <ac:spMkLst>
            <pc:docMk/>
            <pc:sldMk cId="1035006296" sldId="263"/>
            <ac:spMk id="3" creationId="{D7F09E44-F70C-4071-AAFF-029FB118F77B}"/>
          </ac:spMkLst>
        </pc:spChg>
        <pc:spChg chg="add mod">
          <ac:chgData name="Wick, Felix" userId="85efb633-acf6-425d-a271-4f136bfa2fb0" providerId="ADAL" clId="{3F82C7DB-9524-4DA3-A4B7-470D1A0AB75D}" dt="2024-09-27T16:11:18.381" v="904" actId="1076"/>
          <ac:spMkLst>
            <pc:docMk/>
            <pc:sldMk cId="1035006296" sldId="263"/>
            <ac:spMk id="10" creationId="{E5C21A7A-642B-9C7D-DF66-7AB2E2A16CEE}"/>
          </ac:spMkLst>
        </pc:spChg>
        <pc:graphicFrameChg chg="mod">
          <ac:chgData name="Wick, Felix" userId="85efb633-acf6-425d-a271-4f136bfa2fb0" providerId="ADAL" clId="{3F82C7DB-9524-4DA3-A4B7-470D1A0AB75D}" dt="2024-09-27T15:18:18.368" v="99"/>
          <ac:graphicFrameMkLst>
            <pc:docMk/>
            <pc:sldMk cId="1035006296" sldId="263"/>
            <ac:graphicFrameMk id="4" creationId="{2A0B21D5-0830-53EF-8CD9-391315F602EA}"/>
          </ac:graphicFrameMkLst>
        </pc:graphicFrameChg>
        <pc:graphicFrameChg chg="add mod">
          <ac:chgData name="Wick, Felix" userId="85efb633-acf6-425d-a271-4f136bfa2fb0" providerId="ADAL" clId="{3F82C7DB-9524-4DA3-A4B7-470D1A0AB75D}" dt="2024-09-27T15:18:31.572" v="105"/>
          <ac:graphicFrameMkLst>
            <pc:docMk/>
            <pc:sldMk cId="1035006296" sldId="263"/>
            <ac:graphicFrameMk id="5" creationId="{B2524AA6-5737-C148-9506-7A1629D62D7A}"/>
          </ac:graphicFrameMkLst>
        </pc:graphicFrameChg>
        <pc:picChg chg="add mod">
          <ac:chgData name="Wick, Felix" userId="85efb633-acf6-425d-a271-4f136bfa2fb0" providerId="ADAL" clId="{3F82C7DB-9524-4DA3-A4B7-470D1A0AB75D}" dt="2024-09-27T15:19:25.973" v="107"/>
          <ac:picMkLst>
            <pc:docMk/>
            <pc:sldMk cId="1035006296" sldId="263"/>
            <ac:picMk id="7" creationId="{DCFB6BC0-E604-BEB1-2A87-5BB32425A702}"/>
          </ac:picMkLst>
        </pc:picChg>
        <pc:picChg chg="add mod">
          <ac:chgData name="Wick, Felix" userId="85efb633-acf6-425d-a271-4f136bfa2fb0" providerId="ADAL" clId="{3F82C7DB-9524-4DA3-A4B7-470D1A0AB75D}" dt="2024-09-27T16:11:18.381" v="904" actId="1076"/>
          <ac:picMkLst>
            <pc:docMk/>
            <pc:sldMk cId="1035006296" sldId="263"/>
            <ac:picMk id="9" creationId="{796C1A30-2D04-20E9-A79B-18C6FB4DA197}"/>
          </ac:picMkLst>
        </pc:picChg>
      </pc:sldChg>
      <pc:sldChg chg="addSp delSp modSp new mod ord">
        <pc:chgData name="Wick, Felix" userId="85efb633-acf6-425d-a271-4f136bfa2fb0" providerId="ADAL" clId="{3F82C7DB-9524-4DA3-A4B7-470D1A0AB75D}" dt="2024-10-18T07:28:00.181" v="3636" actId="20577"/>
        <pc:sldMkLst>
          <pc:docMk/>
          <pc:sldMk cId="3589301211" sldId="264"/>
        </pc:sldMkLst>
        <pc:spChg chg="mod">
          <ac:chgData name="Wick, Felix" userId="85efb633-acf6-425d-a271-4f136bfa2fb0" providerId="ADAL" clId="{3F82C7DB-9524-4DA3-A4B7-470D1A0AB75D}" dt="2024-10-18T07:28:00.181" v="3636" actId="20577"/>
          <ac:spMkLst>
            <pc:docMk/>
            <pc:sldMk cId="3589301211" sldId="264"/>
            <ac:spMk id="2" creationId="{3D5100C7-325D-990D-6A47-8E4D3E6A77E0}"/>
          </ac:spMkLst>
        </pc:spChg>
        <pc:spChg chg="mod">
          <ac:chgData name="Wick, Felix" userId="85efb633-acf6-425d-a271-4f136bfa2fb0" providerId="ADAL" clId="{3F82C7DB-9524-4DA3-A4B7-470D1A0AB75D}" dt="2024-09-28T05:59:57.417" v="2997" actId="14100"/>
          <ac:spMkLst>
            <pc:docMk/>
            <pc:sldMk cId="3589301211" sldId="264"/>
            <ac:spMk id="3" creationId="{D24C4F97-F474-CBB9-C9C7-3F215CB7D7AD}"/>
          </ac:spMkLst>
        </pc:spChg>
        <pc:spChg chg="mod">
          <ac:chgData name="Wick, Felix" userId="85efb633-acf6-425d-a271-4f136bfa2fb0" providerId="ADAL" clId="{3F82C7DB-9524-4DA3-A4B7-470D1A0AB75D}" dt="2024-09-27T15:13:56.839" v="96"/>
          <ac:spMkLst>
            <pc:docMk/>
            <pc:sldMk cId="3589301211" sldId="264"/>
            <ac:spMk id="6" creationId="{EE256AFC-6784-63F2-221F-F2CAF57350EE}"/>
          </ac:spMkLst>
        </pc:spChg>
        <pc:spChg chg="add mod">
          <ac:chgData name="Wick, Felix" userId="85efb633-acf6-425d-a271-4f136bfa2fb0" providerId="ADAL" clId="{3F82C7DB-9524-4DA3-A4B7-470D1A0AB75D}" dt="2024-09-28T06:00:08.675" v="3000" actId="1076"/>
          <ac:spMkLst>
            <pc:docMk/>
            <pc:sldMk cId="3589301211" sldId="264"/>
            <ac:spMk id="8" creationId="{4CEDD98B-BF5A-1527-EEEB-F7701D80776C}"/>
          </ac:spMkLst>
        </pc:spChg>
        <pc:grpChg chg="add del mod">
          <ac:chgData name="Wick, Felix" userId="85efb633-acf6-425d-a271-4f136bfa2fb0" providerId="ADAL" clId="{3F82C7DB-9524-4DA3-A4B7-470D1A0AB75D}" dt="2024-09-27T16:06:25.573" v="724" actId="21"/>
          <ac:grpSpMkLst>
            <pc:docMk/>
            <pc:sldMk cId="3589301211" sldId="264"/>
            <ac:grpSpMk id="4" creationId="{A06E714B-18B7-11C3-14B5-57A96A5FA054}"/>
          </ac:grpSpMkLst>
        </pc:grpChg>
        <pc:picChg chg="mod">
          <ac:chgData name="Wick, Felix" userId="85efb633-acf6-425d-a271-4f136bfa2fb0" providerId="ADAL" clId="{3F82C7DB-9524-4DA3-A4B7-470D1A0AB75D}" dt="2024-09-27T15:13:56.839" v="96"/>
          <ac:picMkLst>
            <pc:docMk/>
            <pc:sldMk cId="3589301211" sldId="264"/>
            <ac:picMk id="5" creationId="{E406D58B-A602-EB45-89DD-178B5CA1D4C3}"/>
          </ac:picMkLst>
        </pc:picChg>
        <pc:picChg chg="mod">
          <ac:chgData name="Wick, Felix" userId="85efb633-acf6-425d-a271-4f136bfa2fb0" providerId="ADAL" clId="{3F82C7DB-9524-4DA3-A4B7-470D1A0AB75D}" dt="2024-09-27T15:13:56.839" v="96"/>
          <ac:picMkLst>
            <pc:docMk/>
            <pc:sldMk cId="3589301211" sldId="264"/>
            <ac:picMk id="7" creationId="{D8B3F933-37EB-C8C9-0B49-36FE421274B8}"/>
          </ac:picMkLst>
        </pc:picChg>
        <pc:picChg chg="add mod">
          <ac:chgData name="Wick, Felix" userId="85efb633-acf6-425d-a271-4f136bfa2fb0" providerId="ADAL" clId="{3F82C7DB-9524-4DA3-A4B7-470D1A0AB75D}" dt="2024-09-28T06:00:03.201" v="2999" actId="1076"/>
          <ac:picMkLst>
            <pc:docMk/>
            <pc:sldMk cId="3589301211" sldId="264"/>
            <ac:picMk id="3074" creationId="{7C670CDB-D406-AACE-21A3-714C5370EDC9}"/>
          </ac:picMkLst>
        </pc:picChg>
      </pc:sldChg>
      <pc:sldChg chg="addSp delSp modSp new mod ord">
        <pc:chgData name="Wick, Felix" userId="85efb633-acf6-425d-a271-4f136bfa2fb0" providerId="ADAL" clId="{3F82C7DB-9524-4DA3-A4B7-470D1A0AB75D}" dt="2024-10-18T07:27:24.958" v="3628" actId="20577"/>
        <pc:sldMkLst>
          <pc:docMk/>
          <pc:sldMk cId="805078914" sldId="265"/>
        </pc:sldMkLst>
        <pc:spChg chg="mod">
          <ac:chgData name="Wick, Felix" userId="85efb633-acf6-425d-a271-4f136bfa2fb0" providerId="ADAL" clId="{3F82C7DB-9524-4DA3-A4B7-470D1A0AB75D}" dt="2024-10-18T07:27:24.958" v="3628" actId="20577"/>
          <ac:spMkLst>
            <pc:docMk/>
            <pc:sldMk cId="805078914" sldId="265"/>
            <ac:spMk id="2" creationId="{37CC9730-D9B6-129D-F347-DFE2DA458B09}"/>
          </ac:spMkLst>
        </pc:spChg>
        <pc:spChg chg="del mod">
          <ac:chgData name="Wick, Felix" userId="85efb633-acf6-425d-a271-4f136bfa2fb0" providerId="ADAL" clId="{3F82C7DB-9524-4DA3-A4B7-470D1A0AB75D}" dt="2024-09-27T15:43:14.741" v="181" actId="478"/>
          <ac:spMkLst>
            <pc:docMk/>
            <pc:sldMk cId="805078914" sldId="265"/>
            <ac:spMk id="3" creationId="{8F6FA982-8888-81BA-8912-050ACF659FA8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13" creationId="{694702DA-7121-A141-1DA0-0E48DC5B5A4B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14" creationId="{891809B3-4360-E91F-7FF4-1AD69F7D2F54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15" creationId="{B2B3016D-208F-3417-86C0-B427AB4BB0BF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16" creationId="{FB62FD7B-5C79-B433-511A-741C26017E15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17" creationId="{97186A0C-90AC-708C-F9E1-1C487698B5DE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19" creationId="{D6B02DCB-2C14-C528-0F96-955245C72502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20" creationId="{441B0623-CE6F-9C02-047D-32878893BD3F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22" creationId="{4BDB1B78-895A-2EC1-B7D3-ECA7122C008F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23" creationId="{086D61E4-240D-35D1-42B4-060FBF600C57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24" creationId="{20895E10-6D67-EBBA-12EB-7E2EB3C1D3D2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25" creationId="{6CC21D70-BA25-652F-ADDF-EA3212CC092B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26" creationId="{1F6A8386-0FA4-405D-48E1-FDB8B060A6F8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27" creationId="{E1913468-9237-6D35-5D42-907E7FF2FBC7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28" creationId="{7904F31C-B0D6-DBA6-453F-D0C69B61111F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29" creationId="{DC372FDA-977E-FCA9-4BDD-A4C08D99C50B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30" creationId="{8B694F22-8DA0-65E2-015E-087D0C983766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31" creationId="{BD36E2AC-0250-9D04-D20D-BBAAB93656CD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32" creationId="{C2D26616-1F12-BFD4-FCED-9C5D5FDA8D6F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33" creationId="{F5BD309E-9C78-7C63-C141-B3D028AC0850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34" creationId="{F5970C72-92AC-291F-459D-73BA8331D039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35" creationId="{95F5F65B-A81A-1497-72F5-45C208D48837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36" creationId="{2834F514-11CA-EE07-569C-55B66E29581B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37" creationId="{6C4C655C-1F82-CE87-3548-5CFB6B43C4A4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38" creationId="{8935E0A2-A660-9DEF-631C-98E33AA39174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39" creationId="{22084894-DE1A-2BF6-DB0E-0E17F5861331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40" creationId="{749C7895-CA03-0839-7C95-7F120F0E2452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41" creationId="{0E3BB853-AEAC-B0B6-707B-27B2078B10B9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42" creationId="{A962B7B3-EFC6-15FB-93D2-FF421247F748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43" creationId="{729BFB10-EEB7-CDDE-4F57-DF7B0471025C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44" creationId="{4C7B8D24-D705-D3F1-FDA7-96C51D0E23B8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45" creationId="{1AEEBC30-8697-C92B-5440-4DAFB58B80AE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46" creationId="{FB8CF429-C5B9-C1D3-17C8-65BD6A64518F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47" creationId="{4BC0DADF-0428-36B1-A919-8B7FB444A13A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48" creationId="{21B136FA-C5F3-FC6D-3B2C-12FC96C6DA50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49" creationId="{5390373A-FEC7-DFC9-6DBF-DD3C1D35D3B2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50" creationId="{7EC0E5CA-5D06-6B1E-526A-D64878CC9766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51" creationId="{80763655-6904-C0EA-4FFA-9A7DEF4EE1CF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52" creationId="{F2187684-B9DC-FE46-C91B-F6F5BDD40511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53" creationId="{AC0E0A9B-FDC0-A05E-25E8-EA7EF3E8F3B5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54" creationId="{AAB83CD8-F694-0927-5B7F-66FDA170D181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55" creationId="{1F0616CA-1C82-A99A-F47B-A1E1EAB5B870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56" creationId="{1E2F81A1-4DA3-39D8-55EA-229AD0D4AD6F}"/>
          </ac:spMkLst>
        </pc:spChg>
        <pc:spChg chg="mod">
          <ac:chgData name="Wick, Felix" userId="85efb633-acf6-425d-a271-4f136bfa2fb0" providerId="ADAL" clId="{3F82C7DB-9524-4DA3-A4B7-470D1A0AB75D}" dt="2024-09-27T15:12:10.317" v="50"/>
          <ac:spMkLst>
            <pc:docMk/>
            <pc:sldMk cId="805078914" sldId="265"/>
            <ac:spMk id="57" creationId="{6792FE28-0AC4-DDE7-4CA8-E3F4F9619146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67" creationId="{4BF12BA2-CDE6-2121-B096-6E5397592348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68" creationId="{34BB3344-CF62-F28A-3072-2F9B3B094BB0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69" creationId="{C35CADAC-D5D0-3FA6-1A94-469275F55864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70" creationId="{573E3308-9096-BDE8-3443-014175655DAD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71" creationId="{3FE638CB-27CD-D369-09DD-E9EF3E23110A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73" creationId="{B5744B5A-1E24-D661-38C6-1E1D917139CA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74" creationId="{89455BE7-DF26-9784-E983-E22E367A164F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76" creationId="{8555204F-0D47-2512-8098-078774DA2870}"/>
          </ac:spMkLst>
        </pc:spChg>
        <pc:spChg chg="add del mod">
          <ac:chgData name="Wick, Felix" userId="85efb633-acf6-425d-a271-4f136bfa2fb0" providerId="ADAL" clId="{3F82C7DB-9524-4DA3-A4B7-470D1A0AB75D}" dt="2024-09-27T19:19:50.941" v="1462" actId="1038"/>
          <ac:spMkLst>
            <pc:docMk/>
            <pc:sldMk cId="805078914" sldId="265"/>
            <ac:spMk id="77" creationId="{BCBEEF0E-9E85-BCD0-7672-60E83E141BA6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78" creationId="{CE5AC351-FB54-F398-B1A7-C33C24F5900D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79" creationId="{AC6B9206-D8D6-5B38-4789-19C67D925B6C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80" creationId="{88434102-E925-26FD-0FC2-5488E8058D7D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81" creationId="{913809FE-DA2A-5522-DB12-5026D3141584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82" creationId="{A85F04C9-BB38-F88D-D438-E95757545C34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83" creationId="{0C673286-E906-C57E-9794-CF7ECA72C4D6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84" creationId="{1AA47E93-B262-8D55-F073-8C1E7A78174C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85" creationId="{3924B0C4-C4A9-F85E-8C93-D82EB44DE6E7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86" creationId="{F1F8D690-05B5-2A6C-EB4D-D543E0464C3C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87" creationId="{1EC2FBC3-6CB6-BCEE-0857-35420DADF041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88" creationId="{926D7148-5A22-3FB7-F477-AE6D71B4F9A9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89" creationId="{DA550814-F63F-AE96-1744-E7E496DD1CBA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90" creationId="{48084D5B-4F27-44C0-7FB5-1A37EFD79A97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91" creationId="{D1A58C24-E47C-71B5-C3A7-8355D9D4E451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92" creationId="{3168047C-F7C3-E8EB-4724-17BC1A70968A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93" creationId="{C02BB9AA-0DE5-0ED4-14C2-F687606DD841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94" creationId="{8A0AD77C-A5CD-DB75-9B5C-A6B9AEF0C8E9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95" creationId="{43FD7E73-EBEF-382F-01D9-C65A19AD5D51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96" creationId="{06F95F25-77F5-42DE-3321-33B1DB30D3B2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97" creationId="{1CA4FBC1-E3DA-33A3-92D6-FFE3057DA0B3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98" creationId="{D2DEF269-FA9B-59AF-FEE7-016336119EF4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99" creationId="{35B4C743-F65D-ED00-D6E8-6BB37C1E17B7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100" creationId="{0977A09F-5C30-00E1-E7BE-134A3476E1EF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101" creationId="{6B28B454-EA87-FBD5-925B-361D3CF39154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102" creationId="{8769A84E-139B-5272-5D25-35D881DE88C3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103" creationId="{EAC68DE9-E212-30C6-BD50-F832C7017B84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104" creationId="{46CB3EB3-D04A-CC95-3EFE-66C1D03033F9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105" creationId="{6D320ACF-A8CC-52F0-C232-313407A02C9A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106" creationId="{8CBB74C4-85D1-FC06-0817-6193F6F71AA8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107" creationId="{94ED19B2-0F30-6BDE-967E-C2D0839A6236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108" creationId="{CBC7A55F-09BA-A6C1-3A6E-9BB4D05FC039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109" creationId="{E70C11D9-B6C0-1F12-C276-3B0DCA5FD101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110" creationId="{3289B914-19CF-BBCA-E8EC-56C4FCFF8BBE}"/>
          </ac:spMkLst>
        </pc:spChg>
        <pc:spChg chg="mod">
          <ac:chgData name="Wick, Felix" userId="85efb633-acf6-425d-a271-4f136bfa2fb0" providerId="ADAL" clId="{3F82C7DB-9524-4DA3-A4B7-470D1A0AB75D}" dt="2024-09-27T15:13:16.026" v="90" actId="1038"/>
          <ac:spMkLst>
            <pc:docMk/>
            <pc:sldMk cId="805078914" sldId="265"/>
            <ac:spMk id="111" creationId="{FCEE46FE-ACB4-B034-6109-0ED35C1AD51A}"/>
          </ac:spMkLst>
        </pc:spChg>
        <pc:spChg chg="add del mod">
          <ac:chgData name="Wick, Felix" userId="85efb633-acf6-425d-a271-4f136bfa2fb0" providerId="ADAL" clId="{3F82C7DB-9524-4DA3-A4B7-470D1A0AB75D}" dt="2024-09-27T15:43:16.351" v="182" actId="478"/>
          <ac:spMkLst>
            <pc:docMk/>
            <pc:sldMk cId="805078914" sldId="265"/>
            <ac:spMk id="114" creationId="{797A984F-3D61-A069-21E2-76B4FF20F539}"/>
          </ac:spMkLst>
        </pc:spChg>
        <pc:spChg chg="add mod">
          <ac:chgData name="Wick, Felix" userId="85efb633-acf6-425d-a271-4f136bfa2fb0" providerId="ADAL" clId="{3F82C7DB-9524-4DA3-A4B7-470D1A0AB75D}" dt="2024-09-27T19:36:48.750" v="2327" actId="1076"/>
          <ac:spMkLst>
            <pc:docMk/>
            <pc:sldMk cId="805078914" sldId="265"/>
            <ac:spMk id="115" creationId="{7A46A612-1A48-57A0-2F18-21D5A90DF509}"/>
          </ac:spMkLst>
        </pc:spChg>
        <pc:grpChg chg="add mod">
          <ac:chgData name="Wick, Felix" userId="85efb633-acf6-425d-a271-4f136bfa2fb0" providerId="ADAL" clId="{3F82C7DB-9524-4DA3-A4B7-470D1A0AB75D}" dt="2024-09-27T15:12:10.317" v="50"/>
          <ac:grpSpMkLst>
            <pc:docMk/>
            <pc:sldMk cId="805078914" sldId="265"/>
            <ac:grpSpMk id="4" creationId="{EEF48661-7A8E-F34C-9005-D3E44F44F69A}"/>
          </ac:grpSpMkLst>
        </pc:grpChg>
        <pc:grpChg chg="mod">
          <ac:chgData name="Wick, Felix" userId="85efb633-acf6-425d-a271-4f136bfa2fb0" providerId="ADAL" clId="{3F82C7DB-9524-4DA3-A4B7-470D1A0AB75D}" dt="2024-09-27T15:12:10.317" v="50"/>
          <ac:grpSpMkLst>
            <pc:docMk/>
            <pc:sldMk cId="805078914" sldId="265"/>
            <ac:grpSpMk id="5" creationId="{E6B34104-1543-77AF-EF2E-4C6C51B3D2D5}"/>
          </ac:grpSpMkLst>
        </pc:grpChg>
        <pc:grpChg chg="mod">
          <ac:chgData name="Wick, Felix" userId="85efb633-acf6-425d-a271-4f136bfa2fb0" providerId="ADAL" clId="{3F82C7DB-9524-4DA3-A4B7-470D1A0AB75D}" dt="2024-09-27T15:12:10.317" v="50"/>
          <ac:grpSpMkLst>
            <pc:docMk/>
            <pc:sldMk cId="805078914" sldId="265"/>
            <ac:grpSpMk id="6" creationId="{5D14CAED-D0FB-6E72-9870-FBBF370AF3B9}"/>
          </ac:grpSpMkLst>
        </pc:grpChg>
        <pc:grpChg chg="mod">
          <ac:chgData name="Wick, Felix" userId="85efb633-acf6-425d-a271-4f136bfa2fb0" providerId="ADAL" clId="{3F82C7DB-9524-4DA3-A4B7-470D1A0AB75D}" dt="2024-09-27T15:12:10.317" v="50"/>
          <ac:grpSpMkLst>
            <pc:docMk/>
            <pc:sldMk cId="805078914" sldId="265"/>
            <ac:grpSpMk id="7" creationId="{AF2EE02D-946E-3963-02FD-F6F80C6A1064}"/>
          </ac:grpSpMkLst>
        </pc:grpChg>
        <pc:grpChg chg="mod">
          <ac:chgData name="Wick, Felix" userId="85efb633-acf6-425d-a271-4f136bfa2fb0" providerId="ADAL" clId="{3F82C7DB-9524-4DA3-A4B7-470D1A0AB75D}" dt="2024-09-27T15:12:10.317" v="50"/>
          <ac:grpSpMkLst>
            <pc:docMk/>
            <pc:sldMk cId="805078914" sldId="265"/>
            <ac:grpSpMk id="8" creationId="{54C567CF-201E-0BE9-CD0D-13C8BE574108}"/>
          </ac:grpSpMkLst>
        </pc:grpChg>
        <pc:grpChg chg="mod">
          <ac:chgData name="Wick, Felix" userId="85efb633-acf6-425d-a271-4f136bfa2fb0" providerId="ADAL" clId="{3F82C7DB-9524-4DA3-A4B7-470D1A0AB75D}" dt="2024-09-27T15:12:10.317" v="50"/>
          <ac:grpSpMkLst>
            <pc:docMk/>
            <pc:sldMk cId="805078914" sldId="265"/>
            <ac:grpSpMk id="18" creationId="{23281B08-9BAD-12FF-F107-B05687FF5BDE}"/>
          </ac:grpSpMkLst>
        </pc:grpChg>
        <pc:grpChg chg="add mod">
          <ac:chgData name="Wick, Felix" userId="85efb633-acf6-425d-a271-4f136bfa2fb0" providerId="ADAL" clId="{3F82C7DB-9524-4DA3-A4B7-470D1A0AB75D}" dt="2024-09-27T15:13:16.026" v="90" actId="1038"/>
          <ac:grpSpMkLst>
            <pc:docMk/>
            <pc:sldMk cId="805078914" sldId="265"/>
            <ac:grpSpMk id="58" creationId="{C4E9BC74-E887-A9EE-6749-FE2B087B6ED3}"/>
          </ac:grpSpMkLst>
        </pc:grpChg>
        <pc:grpChg chg="mod">
          <ac:chgData name="Wick, Felix" userId="85efb633-acf6-425d-a271-4f136bfa2fb0" providerId="ADAL" clId="{3F82C7DB-9524-4DA3-A4B7-470D1A0AB75D}" dt="2024-09-27T15:13:16.026" v="90" actId="1038"/>
          <ac:grpSpMkLst>
            <pc:docMk/>
            <pc:sldMk cId="805078914" sldId="265"/>
            <ac:grpSpMk id="59" creationId="{CD698C58-FA93-F057-534D-7BD55E68D1C2}"/>
          </ac:grpSpMkLst>
        </pc:grpChg>
        <pc:grpChg chg="mod">
          <ac:chgData name="Wick, Felix" userId="85efb633-acf6-425d-a271-4f136bfa2fb0" providerId="ADAL" clId="{3F82C7DB-9524-4DA3-A4B7-470D1A0AB75D}" dt="2024-09-27T15:13:16.026" v="90" actId="1038"/>
          <ac:grpSpMkLst>
            <pc:docMk/>
            <pc:sldMk cId="805078914" sldId="265"/>
            <ac:grpSpMk id="60" creationId="{8E5CB2AE-AA6D-1B83-D229-F7DADB55E043}"/>
          </ac:grpSpMkLst>
        </pc:grpChg>
        <pc:grpChg chg="mod">
          <ac:chgData name="Wick, Felix" userId="85efb633-acf6-425d-a271-4f136bfa2fb0" providerId="ADAL" clId="{3F82C7DB-9524-4DA3-A4B7-470D1A0AB75D}" dt="2024-09-27T15:13:16.026" v="90" actId="1038"/>
          <ac:grpSpMkLst>
            <pc:docMk/>
            <pc:sldMk cId="805078914" sldId="265"/>
            <ac:grpSpMk id="61" creationId="{4EF44466-00F9-79C0-1C27-552DF2FE1072}"/>
          </ac:grpSpMkLst>
        </pc:grpChg>
        <pc:grpChg chg="mod">
          <ac:chgData name="Wick, Felix" userId="85efb633-acf6-425d-a271-4f136bfa2fb0" providerId="ADAL" clId="{3F82C7DB-9524-4DA3-A4B7-470D1A0AB75D}" dt="2024-09-27T15:13:16.026" v="90" actId="1038"/>
          <ac:grpSpMkLst>
            <pc:docMk/>
            <pc:sldMk cId="805078914" sldId="265"/>
            <ac:grpSpMk id="62" creationId="{43008EC2-14A8-4395-3335-88AA31AEF590}"/>
          </ac:grpSpMkLst>
        </pc:grpChg>
        <pc:grpChg chg="mod">
          <ac:chgData name="Wick, Felix" userId="85efb633-acf6-425d-a271-4f136bfa2fb0" providerId="ADAL" clId="{3F82C7DB-9524-4DA3-A4B7-470D1A0AB75D}" dt="2024-09-27T15:13:16.026" v="90" actId="1038"/>
          <ac:grpSpMkLst>
            <pc:docMk/>
            <pc:sldMk cId="805078914" sldId="265"/>
            <ac:grpSpMk id="72" creationId="{037B8CF0-7608-7CB0-DA85-196BEA1CCA58}"/>
          </ac:grpSpMkLst>
        </pc:grpChg>
        <pc:picChg chg="add mod">
          <ac:chgData name="Wick, Felix" userId="85efb633-acf6-425d-a271-4f136bfa2fb0" providerId="ADAL" clId="{3F82C7DB-9524-4DA3-A4B7-470D1A0AB75D}" dt="2024-09-27T15:43:26.652" v="183" actId="1076"/>
          <ac:picMkLst>
            <pc:docMk/>
            <pc:sldMk cId="805078914" sldId="265"/>
            <ac:picMk id="112" creationId="{39EC2A88-173D-1D5A-48C4-0FB7344BDFC8}"/>
          </ac:picMkLst>
        </pc:picChg>
        <pc:cxnChg chg="mod">
          <ac:chgData name="Wick, Felix" userId="85efb633-acf6-425d-a271-4f136bfa2fb0" providerId="ADAL" clId="{3F82C7DB-9524-4DA3-A4B7-470D1A0AB75D}" dt="2024-09-27T15:12:10.317" v="50"/>
          <ac:cxnSpMkLst>
            <pc:docMk/>
            <pc:sldMk cId="805078914" sldId="265"/>
            <ac:cxnSpMk id="9" creationId="{E51CD9A8-13A9-9C24-EFD5-2AA5F9495B8D}"/>
          </ac:cxnSpMkLst>
        </pc:cxnChg>
        <pc:cxnChg chg="mod">
          <ac:chgData name="Wick, Felix" userId="85efb633-acf6-425d-a271-4f136bfa2fb0" providerId="ADAL" clId="{3F82C7DB-9524-4DA3-A4B7-470D1A0AB75D}" dt="2024-09-27T15:12:10.317" v="50"/>
          <ac:cxnSpMkLst>
            <pc:docMk/>
            <pc:sldMk cId="805078914" sldId="265"/>
            <ac:cxnSpMk id="10" creationId="{36C781F6-2675-9E04-DF16-F9E5FC3C0141}"/>
          </ac:cxnSpMkLst>
        </pc:cxnChg>
        <pc:cxnChg chg="mod">
          <ac:chgData name="Wick, Felix" userId="85efb633-acf6-425d-a271-4f136bfa2fb0" providerId="ADAL" clId="{3F82C7DB-9524-4DA3-A4B7-470D1A0AB75D}" dt="2024-09-27T15:12:10.317" v="50"/>
          <ac:cxnSpMkLst>
            <pc:docMk/>
            <pc:sldMk cId="805078914" sldId="265"/>
            <ac:cxnSpMk id="11" creationId="{7C23CD24-D22B-0AB9-A92C-1EF9F0989333}"/>
          </ac:cxnSpMkLst>
        </pc:cxnChg>
        <pc:cxnChg chg="mod">
          <ac:chgData name="Wick, Felix" userId="85efb633-acf6-425d-a271-4f136bfa2fb0" providerId="ADAL" clId="{3F82C7DB-9524-4DA3-A4B7-470D1A0AB75D}" dt="2024-09-27T15:12:10.317" v="50"/>
          <ac:cxnSpMkLst>
            <pc:docMk/>
            <pc:sldMk cId="805078914" sldId="265"/>
            <ac:cxnSpMk id="12" creationId="{95B4FE7D-996C-E574-3C16-D85ACF4008FF}"/>
          </ac:cxnSpMkLst>
        </pc:cxnChg>
        <pc:cxnChg chg="mod">
          <ac:chgData name="Wick, Felix" userId="85efb633-acf6-425d-a271-4f136bfa2fb0" providerId="ADAL" clId="{3F82C7DB-9524-4DA3-A4B7-470D1A0AB75D}" dt="2024-09-27T15:12:10.317" v="50"/>
          <ac:cxnSpMkLst>
            <pc:docMk/>
            <pc:sldMk cId="805078914" sldId="265"/>
            <ac:cxnSpMk id="21" creationId="{0FBD269E-B1D2-DB2C-C445-963C7584433E}"/>
          </ac:cxnSpMkLst>
        </pc:cxnChg>
        <pc:cxnChg chg="mod">
          <ac:chgData name="Wick, Felix" userId="85efb633-acf6-425d-a271-4f136bfa2fb0" providerId="ADAL" clId="{3F82C7DB-9524-4DA3-A4B7-470D1A0AB75D}" dt="2024-09-27T15:13:16.026" v="90" actId="1038"/>
          <ac:cxnSpMkLst>
            <pc:docMk/>
            <pc:sldMk cId="805078914" sldId="265"/>
            <ac:cxnSpMk id="63" creationId="{2610EB1F-4539-0078-763D-B52CADBF2CDC}"/>
          </ac:cxnSpMkLst>
        </pc:cxnChg>
        <pc:cxnChg chg="mod">
          <ac:chgData name="Wick, Felix" userId="85efb633-acf6-425d-a271-4f136bfa2fb0" providerId="ADAL" clId="{3F82C7DB-9524-4DA3-A4B7-470D1A0AB75D}" dt="2024-09-27T15:13:16.026" v="90" actId="1038"/>
          <ac:cxnSpMkLst>
            <pc:docMk/>
            <pc:sldMk cId="805078914" sldId="265"/>
            <ac:cxnSpMk id="64" creationId="{3356F73E-EC4F-B0DF-DE43-FDD8963DD29D}"/>
          </ac:cxnSpMkLst>
        </pc:cxnChg>
        <pc:cxnChg chg="mod">
          <ac:chgData name="Wick, Felix" userId="85efb633-acf6-425d-a271-4f136bfa2fb0" providerId="ADAL" clId="{3F82C7DB-9524-4DA3-A4B7-470D1A0AB75D}" dt="2024-09-27T15:13:16.026" v="90" actId="1038"/>
          <ac:cxnSpMkLst>
            <pc:docMk/>
            <pc:sldMk cId="805078914" sldId="265"/>
            <ac:cxnSpMk id="65" creationId="{6D732FFE-DFE7-F3F9-C888-F9EC3A120A24}"/>
          </ac:cxnSpMkLst>
        </pc:cxnChg>
        <pc:cxnChg chg="mod">
          <ac:chgData name="Wick, Felix" userId="85efb633-acf6-425d-a271-4f136bfa2fb0" providerId="ADAL" clId="{3F82C7DB-9524-4DA3-A4B7-470D1A0AB75D}" dt="2024-09-27T15:13:16.026" v="90" actId="1038"/>
          <ac:cxnSpMkLst>
            <pc:docMk/>
            <pc:sldMk cId="805078914" sldId="265"/>
            <ac:cxnSpMk id="66" creationId="{431E8683-C124-571E-846A-FDC65D75958C}"/>
          </ac:cxnSpMkLst>
        </pc:cxnChg>
        <pc:cxnChg chg="mod">
          <ac:chgData name="Wick, Felix" userId="85efb633-acf6-425d-a271-4f136bfa2fb0" providerId="ADAL" clId="{3F82C7DB-9524-4DA3-A4B7-470D1A0AB75D}" dt="2024-09-27T15:13:16.026" v="90" actId="1038"/>
          <ac:cxnSpMkLst>
            <pc:docMk/>
            <pc:sldMk cId="805078914" sldId="265"/>
            <ac:cxnSpMk id="75" creationId="{1675CBF8-ADC2-A89E-F561-883F4D2DD95E}"/>
          </ac:cxnSpMkLst>
        </pc:cxnChg>
      </pc:sldChg>
      <pc:sldChg chg="addSp modSp new mod ord">
        <pc:chgData name="Wick, Felix" userId="85efb633-acf6-425d-a271-4f136bfa2fb0" providerId="ADAL" clId="{3F82C7DB-9524-4DA3-A4B7-470D1A0AB75D}" dt="2024-10-18T07:27:39.662" v="3631" actId="20577"/>
        <pc:sldMkLst>
          <pc:docMk/>
          <pc:sldMk cId="2843830035" sldId="266"/>
        </pc:sldMkLst>
        <pc:spChg chg="mod">
          <ac:chgData name="Wick, Felix" userId="85efb633-acf6-425d-a271-4f136bfa2fb0" providerId="ADAL" clId="{3F82C7DB-9524-4DA3-A4B7-470D1A0AB75D}" dt="2024-10-18T07:27:39.662" v="3631" actId="20577"/>
          <ac:spMkLst>
            <pc:docMk/>
            <pc:sldMk cId="2843830035" sldId="266"/>
            <ac:spMk id="2" creationId="{01AAF2B3-BBB4-30D8-22B2-1BE5E37FD4FA}"/>
          </ac:spMkLst>
        </pc:spChg>
        <pc:spChg chg="mod">
          <ac:chgData name="Wick, Felix" userId="85efb633-acf6-425d-a271-4f136bfa2fb0" providerId="ADAL" clId="{3F82C7DB-9524-4DA3-A4B7-470D1A0AB75D}" dt="2024-09-27T19:41:14.831" v="2569" actId="20577"/>
          <ac:spMkLst>
            <pc:docMk/>
            <pc:sldMk cId="2843830035" sldId="266"/>
            <ac:spMk id="3" creationId="{DDE07C77-198B-F51E-A1A5-5A62305340EC}"/>
          </ac:spMkLst>
        </pc:spChg>
        <pc:spChg chg="add mod">
          <ac:chgData name="Wick, Felix" userId="85efb633-acf6-425d-a271-4f136bfa2fb0" providerId="ADAL" clId="{3F82C7DB-9524-4DA3-A4B7-470D1A0AB75D}" dt="2024-09-27T19:44:04.448" v="2725" actId="1076"/>
          <ac:spMkLst>
            <pc:docMk/>
            <pc:sldMk cId="2843830035" sldId="266"/>
            <ac:spMk id="6" creationId="{A9C7E76A-69F0-70A7-F271-5419755289B0}"/>
          </ac:spMkLst>
        </pc:spChg>
        <pc:picChg chg="add mod">
          <ac:chgData name="Wick, Felix" userId="85efb633-acf6-425d-a271-4f136bfa2fb0" providerId="ADAL" clId="{3F82C7DB-9524-4DA3-A4B7-470D1A0AB75D}" dt="2024-09-27T19:41:32.260" v="2570" actId="1076"/>
          <ac:picMkLst>
            <pc:docMk/>
            <pc:sldMk cId="2843830035" sldId="266"/>
            <ac:picMk id="4" creationId="{2BC87C6B-6F20-1A72-8417-8012B1E3C359}"/>
          </ac:picMkLst>
        </pc:picChg>
        <pc:picChg chg="add mod">
          <ac:chgData name="Wick, Felix" userId="85efb633-acf6-425d-a271-4f136bfa2fb0" providerId="ADAL" clId="{3F82C7DB-9524-4DA3-A4B7-470D1A0AB75D}" dt="2024-09-27T19:41:40.164" v="2571" actId="1076"/>
          <ac:picMkLst>
            <pc:docMk/>
            <pc:sldMk cId="2843830035" sldId="266"/>
            <ac:picMk id="5" creationId="{9D7E0D4D-9336-8027-C69C-5502F3283D67}"/>
          </ac:picMkLst>
        </pc:picChg>
      </pc:sldChg>
      <pc:sldChg chg="addSp delSp modSp new mod">
        <pc:chgData name="Wick, Felix" userId="85efb633-acf6-425d-a271-4f136bfa2fb0" providerId="ADAL" clId="{3F82C7DB-9524-4DA3-A4B7-470D1A0AB75D}" dt="2024-10-18T07:27:43.894" v="3632" actId="20577"/>
        <pc:sldMkLst>
          <pc:docMk/>
          <pc:sldMk cId="2794720392" sldId="267"/>
        </pc:sldMkLst>
        <pc:spChg chg="mod">
          <ac:chgData name="Wick, Felix" userId="85efb633-acf6-425d-a271-4f136bfa2fb0" providerId="ADAL" clId="{3F82C7DB-9524-4DA3-A4B7-470D1A0AB75D}" dt="2024-10-18T07:27:43.894" v="3632" actId="20577"/>
          <ac:spMkLst>
            <pc:docMk/>
            <pc:sldMk cId="2794720392" sldId="267"/>
            <ac:spMk id="2" creationId="{41A230D6-4638-B5C0-7823-886945383274}"/>
          </ac:spMkLst>
        </pc:spChg>
        <pc:spChg chg="del">
          <ac:chgData name="Wick, Felix" userId="85efb633-acf6-425d-a271-4f136bfa2fb0" providerId="ADAL" clId="{3F82C7DB-9524-4DA3-A4B7-470D1A0AB75D}" dt="2024-10-11T11:29:19.043" v="3002" actId="478"/>
          <ac:spMkLst>
            <pc:docMk/>
            <pc:sldMk cId="2794720392" sldId="267"/>
            <ac:spMk id="3" creationId="{70116C95-4727-5F9C-9135-BD82C723423D}"/>
          </ac:spMkLst>
        </pc:spChg>
        <pc:spChg chg="add mod">
          <ac:chgData name="Wick, Felix" userId="85efb633-acf6-425d-a271-4f136bfa2fb0" providerId="ADAL" clId="{3F82C7DB-9524-4DA3-A4B7-470D1A0AB75D}" dt="2024-10-11T11:34:27.353" v="3063" actId="1076"/>
          <ac:spMkLst>
            <pc:docMk/>
            <pc:sldMk cId="2794720392" sldId="267"/>
            <ac:spMk id="6" creationId="{2F163BD9-FC9D-9577-754A-0DB91910C37C}"/>
          </ac:spMkLst>
        </pc:spChg>
        <pc:spChg chg="add mod">
          <ac:chgData name="Wick, Felix" userId="85efb633-acf6-425d-a271-4f136bfa2fb0" providerId="ADAL" clId="{3F82C7DB-9524-4DA3-A4B7-470D1A0AB75D}" dt="2024-10-11T11:34:40.367" v="3068" actId="1076"/>
          <ac:spMkLst>
            <pc:docMk/>
            <pc:sldMk cId="2794720392" sldId="267"/>
            <ac:spMk id="8" creationId="{0669ED98-E1C3-EE6C-D310-25156669C48A}"/>
          </ac:spMkLst>
        </pc:spChg>
        <pc:picChg chg="add mod">
          <ac:chgData name="Wick, Felix" userId="85efb633-acf6-425d-a271-4f136bfa2fb0" providerId="ADAL" clId="{3F82C7DB-9524-4DA3-A4B7-470D1A0AB75D}" dt="2024-10-11T11:31:46.229" v="3052" actId="1076"/>
          <ac:picMkLst>
            <pc:docMk/>
            <pc:sldMk cId="2794720392" sldId="267"/>
            <ac:picMk id="5" creationId="{EFA118BF-1883-1AE3-A6B5-F320D3C91BE1}"/>
          </ac:picMkLst>
        </pc:picChg>
      </pc:sldChg>
      <pc:sldChg chg="modSp new mod">
        <pc:chgData name="Wick, Felix" userId="85efb633-acf6-425d-a271-4f136bfa2fb0" providerId="ADAL" clId="{3F82C7DB-9524-4DA3-A4B7-470D1A0AB75D}" dt="2024-10-11T12:20:49.334" v="3626" actId="20577"/>
        <pc:sldMkLst>
          <pc:docMk/>
          <pc:sldMk cId="105724820" sldId="268"/>
        </pc:sldMkLst>
        <pc:spChg chg="mod">
          <ac:chgData name="Wick, Felix" userId="85efb633-acf6-425d-a271-4f136bfa2fb0" providerId="ADAL" clId="{3F82C7DB-9524-4DA3-A4B7-470D1A0AB75D}" dt="2024-10-11T11:36:09.268" v="3103" actId="20577"/>
          <ac:spMkLst>
            <pc:docMk/>
            <pc:sldMk cId="105724820" sldId="268"/>
            <ac:spMk id="2" creationId="{0CD58092-D06D-4EB2-1CDB-5960AFA09DF3}"/>
          </ac:spMkLst>
        </pc:spChg>
        <pc:spChg chg="mod">
          <ac:chgData name="Wick, Felix" userId="85efb633-acf6-425d-a271-4f136bfa2fb0" providerId="ADAL" clId="{3F82C7DB-9524-4DA3-A4B7-470D1A0AB75D}" dt="2024-10-11T12:20:49.334" v="3626" actId="20577"/>
          <ac:spMkLst>
            <pc:docMk/>
            <pc:sldMk cId="105724820" sldId="268"/>
            <ac:spMk id="3" creationId="{F992391B-5BA0-7036-3497-C78042F8AA5C}"/>
          </ac:spMkLst>
        </pc:spChg>
      </pc:sldChg>
      <pc:sldChg chg="modSp mod">
        <pc:chgData name="Wick, Felix" userId="85efb633-acf6-425d-a271-4f136bfa2fb0" providerId="ADAL" clId="{3F82C7DB-9524-4DA3-A4B7-470D1A0AB75D}" dt="2024-10-18T07:27:56.258" v="3635" actId="20577"/>
        <pc:sldMkLst>
          <pc:docMk/>
          <pc:sldMk cId="786395995" sldId="268"/>
        </pc:sldMkLst>
        <pc:spChg chg="mod">
          <ac:chgData name="Wick, Felix" userId="85efb633-acf6-425d-a271-4f136bfa2fb0" providerId="ADAL" clId="{3F82C7DB-9524-4DA3-A4B7-470D1A0AB75D}" dt="2024-10-18T07:27:56.258" v="3635" actId="20577"/>
          <ac:spMkLst>
            <pc:docMk/>
            <pc:sldMk cId="786395995" sldId="268"/>
            <ac:spMk id="2" creationId="{F0E473E0-2C08-943B-3AA5-5D0C07FBB9E0}"/>
          </ac:spMkLst>
        </pc:spChg>
      </pc:sldChg>
      <pc:sldChg chg="delSp modSp mod">
        <pc:chgData name="Wick, Felix" userId="85efb633-acf6-425d-a271-4f136bfa2fb0" providerId="ADAL" clId="{3F82C7DB-9524-4DA3-A4B7-470D1A0AB75D}" dt="2024-10-18T07:29:26.453" v="3756" actId="20577"/>
        <pc:sldMkLst>
          <pc:docMk/>
          <pc:sldMk cId="4030166607" sldId="269"/>
        </pc:sldMkLst>
        <pc:spChg chg="mod">
          <ac:chgData name="Wick, Felix" userId="85efb633-acf6-425d-a271-4f136bfa2fb0" providerId="ADAL" clId="{3F82C7DB-9524-4DA3-A4B7-470D1A0AB75D}" dt="2024-10-18T07:29:26.453" v="3756" actId="20577"/>
          <ac:spMkLst>
            <pc:docMk/>
            <pc:sldMk cId="4030166607" sldId="269"/>
            <ac:spMk id="4" creationId="{824A2AEE-378B-8DA7-D67C-69B3590ADF6A}"/>
          </ac:spMkLst>
        </pc:spChg>
        <pc:spChg chg="del mod">
          <ac:chgData name="Wick, Felix" userId="85efb633-acf6-425d-a271-4f136bfa2fb0" providerId="ADAL" clId="{3F82C7DB-9524-4DA3-A4B7-470D1A0AB75D}" dt="2024-10-18T07:28:58.746" v="3696" actId="478"/>
          <ac:spMkLst>
            <pc:docMk/>
            <pc:sldMk cId="4030166607" sldId="269"/>
            <ac:spMk id="5" creationId="{C9130249-1FDF-0E8C-FDD2-8770ADA5047A}"/>
          </ac:spMkLst>
        </pc:spChg>
      </pc:sldChg>
      <pc:sldChg chg="del">
        <pc:chgData name="Wick, Felix" userId="85efb633-acf6-425d-a271-4f136bfa2fb0" providerId="ADAL" clId="{3F82C7DB-9524-4DA3-A4B7-470D1A0AB75D}" dt="2024-10-13T19:49:42.564" v="3627" actId="47"/>
        <pc:sldMkLst>
          <pc:docMk/>
          <pc:sldMk cId="2425562501" sldId="272"/>
        </pc:sldMkLst>
      </pc:sldChg>
      <pc:sldChg chg="add">
        <pc:chgData name="Wick, Felix" userId="85efb633-acf6-425d-a271-4f136bfa2fb0" providerId="ADAL" clId="{3F82C7DB-9524-4DA3-A4B7-470D1A0AB75D}" dt="2024-10-18T07:28:25.349" v="3637" actId="2890"/>
        <pc:sldMkLst>
          <pc:docMk/>
          <pc:sldMk cId="1494535356" sldId="275"/>
        </pc:sldMkLst>
      </pc:sldChg>
      <pc:sldChg chg="addSp delSp modSp new mod ord modClrScheme chgLayout">
        <pc:chgData name="Wick, Felix" userId="85efb633-acf6-425d-a271-4f136bfa2fb0" providerId="ADAL" clId="{3F82C7DB-9524-4DA3-A4B7-470D1A0AB75D}" dt="2024-10-18T18:57:25.041" v="4184" actId="20577"/>
        <pc:sldMkLst>
          <pc:docMk/>
          <pc:sldMk cId="1131735446" sldId="276"/>
        </pc:sldMkLst>
        <pc:spChg chg="del mod ord">
          <ac:chgData name="Wick, Felix" userId="85efb633-acf6-425d-a271-4f136bfa2fb0" providerId="ADAL" clId="{3F82C7DB-9524-4DA3-A4B7-470D1A0AB75D}" dt="2024-10-18T07:29:56.079" v="3758" actId="700"/>
          <ac:spMkLst>
            <pc:docMk/>
            <pc:sldMk cId="1131735446" sldId="276"/>
            <ac:spMk id="2" creationId="{F6A00535-9D84-5810-03F2-8233F860296B}"/>
          </ac:spMkLst>
        </pc:spChg>
        <pc:spChg chg="del mod ord">
          <ac:chgData name="Wick, Felix" userId="85efb633-acf6-425d-a271-4f136bfa2fb0" providerId="ADAL" clId="{3F82C7DB-9524-4DA3-A4B7-470D1A0AB75D}" dt="2024-10-18T07:29:56.079" v="3758" actId="700"/>
          <ac:spMkLst>
            <pc:docMk/>
            <pc:sldMk cId="1131735446" sldId="276"/>
            <ac:spMk id="3" creationId="{430F326E-3DAC-1A3E-BB53-782F449F3FEE}"/>
          </ac:spMkLst>
        </pc:spChg>
        <pc:spChg chg="add mod ord">
          <ac:chgData name="Wick, Felix" userId="85efb633-acf6-425d-a271-4f136bfa2fb0" providerId="ADAL" clId="{3F82C7DB-9524-4DA3-A4B7-470D1A0AB75D}" dt="2024-10-18T07:38:45.149" v="3897" actId="20577"/>
          <ac:spMkLst>
            <pc:docMk/>
            <pc:sldMk cId="1131735446" sldId="276"/>
            <ac:spMk id="4" creationId="{88109800-7C45-C216-FAE4-3BD84E1A984D}"/>
          </ac:spMkLst>
        </pc:spChg>
        <pc:spChg chg="add del mod ord">
          <ac:chgData name="Wick, Felix" userId="85efb633-acf6-425d-a271-4f136bfa2fb0" providerId="ADAL" clId="{3F82C7DB-9524-4DA3-A4B7-470D1A0AB75D}" dt="2024-10-18T07:32:10.754" v="3761" actId="478"/>
          <ac:spMkLst>
            <pc:docMk/>
            <pc:sldMk cId="1131735446" sldId="276"/>
            <ac:spMk id="5" creationId="{DA16F61F-073A-84FB-C710-8F7CA1E89A94}"/>
          </ac:spMkLst>
        </pc:spChg>
        <pc:spChg chg="add del mod">
          <ac:chgData name="Wick, Felix" userId="85efb633-acf6-425d-a271-4f136bfa2fb0" providerId="ADAL" clId="{3F82C7DB-9524-4DA3-A4B7-470D1A0AB75D}" dt="2024-10-18T07:39:33.468" v="3904" actId="478"/>
          <ac:spMkLst>
            <pc:docMk/>
            <pc:sldMk cId="1131735446" sldId="276"/>
            <ac:spMk id="8" creationId="{B20B8E6D-0651-1099-ADD7-478680A1BE8B}"/>
          </ac:spMkLst>
        </pc:spChg>
        <pc:spChg chg="add mod">
          <ac:chgData name="Wick, Felix" userId="85efb633-acf6-425d-a271-4f136bfa2fb0" providerId="ADAL" clId="{3F82C7DB-9524-4DA3-A4B7-470D1A0AB75D}" dt="2024-10-18T07:47:03.341" v="4071" actId="1035"/>
          <ac:spMkLst>
            <pc:docMk/>
            <pc:sldMk cId="1131735446" sldId="276"/>
            <ac:spMk id="9" creationId="{01F8222E-91A9-D216-6F5F-38505B5D3B12}"/>
          </ac:spMkLst>
        </pc:spChg>
        <pc:spChg chg="add mod">
          <ac:chgData name="Wick, Felix" userId="85efb633-acf6-425d-a271-4f136bfa2fb0" providerId="ADAL" clId="{3F82C7DB-9524-4DA3-A4B7-470D1A0AB75D}" dt="2024-10-18T07:43:18.510" v="3970" actId="1076"/>
          <ac:spMkLst>
            <pc:docMk/>
            <pc:sldMk cId="1131735446" sldId="276"/>
            <ac:spMk id="12" creationId="{72EEB7D1-AA26-4A43-9E5B-31B96E0E53C1}"/>
          </ac:spMkLst>
        </pc:spChg>
        <pc:spChg chg="add mod">
          <ac:chgData name="Wick, Felix" userId="85efb633-acf6-425d-a271-4f136bfa2fb0" providerId="ADAL" clId="{3F82C7DB-9524-4DA3-A4B7-470D1A0AB75D}" dt="2024-10-18T07:46:11.068" v="4031" actId="1076"/>
          <ac:spMkLst>
            <pc:docMk/>
            <pc:sldMk cId="1131735446" sldId="276"/>
            <ac:spMk id="15" creationId="{99D928D7-ED88-A855-D56B-FDC05BB6B5A9}"/>
          </ac:spMkLst>
        </pc:spChg>
        <pc:spChg chg="add mod">
          <ac:chgData name="Wick, Felix" userId="85efb633-acf6-425d-a271-4f136bfa2fb0" providerId="ADAL" clId="{3F82C7DB-9524-4DA3-A4B7-470D1A0AB75D}" dt="2024-10-18T07:45:35.554" v="4025" actId="1076"/>
          <ac:spMkLst>
            <pc:docMk/>
            <pc:sldMk cId="1131735446" sldId="276"/>
            <ac:spMk id="18" creationId="{078DCD76-4406-705D-090D-8895E7C9198B}"/>
          </ac:spMkLst>
        </pc:spChg>
        <pc:spChg chg="add mod">
          <ac:chgData name="Wick, Felix" userId="85efb633-acf6-425d-a271-4f136bfa2fb0" providerId="ADAL" clId="{3F82C7DB-9524-4DA3-A4B7-470D1A0AB75D}" dt="2024-10-18T07:46:42.814" v="4054" actId="20577"/>
          <ac:spMkLst>
            <pc:docMk/>
            <pc:sldMk cId="1131735446" sldId="276"/>
            <ac:spMk id="21" creationId="{1BA939EA-09B0-9462-E9EC-7FC2C80449D1}"/>
          </ac:spMkLst>
        </pc:spChg>
        <pc:spChg chg="add mod">
          <ac:chgData name="Wick, Felix" userId="85efb633-acf6-425d-a271-4f136bfa2fb0" providerId="ADAL" clId="{3F82C7DB-9524-4DA3-A4B7-470D1A0AB75D}" dt="2024-10-18T18:57:25.041" v="4184" actId="20577"/>
          <ac:spMkLst>
            <pc:docMk/>
            <pc:sldMk cId="1131735446" sldId="276"/>
            <ac:spMk id="22" creationId="{D8A3BE64-0CD1-B16D-7CEB-8F276FB73A75}"/>
          </ac:spMkLst>
        </pc:spChg>
        <pc:picChg chg="add mod">
          <ac:chgData name="Wick, Felix" userId="85efb633-acf6-425d-a271-4f136bfa2fb0" providerId="ADAL" clId="{3F82C7DB-9524-4DA3-A4B7-470D1A0AB75D}" dt="2024-10-18T07:47:03.341" v="4071" actId="1035"/>
          <ac:picMkLst>
            <pc:docMk/>
            <pc:sldMk cId="1131735446" sldId="276"/>
            <ac:picMk id="7" creationId="{516ECF50-B174-099A-2257-A1AF3E2DF54C}"/>
          </ac:picMkLst>
        </pc:picChg>
        <pc:picChg chg="add mod">
          <ac:chgData name="Wick, Felix" userId="85efb633-acf6-425d-a271-4f136bfa2fb0" providerId="ADAL" clId="{3F82C7DB-9524-4DA3-A4B7-470D1A0AB75D}" dt="2024-10-18T07:42:49.960" v="3949" actId="1076"/>
          <ac:picMkLst>
            <pc:docMk/>
            <pc:sldMk cId="1131735446" sldId="276"/>
            <ac:picMk id="11" creationId="{0B132EA9-BA60-1EE8-E859-BBA4D0AA0BB6}"/>
          </ac:picMkLst>
        </pc:picChg>
        <pc:picChg chg="add mod">
          <ac:chgData name="Wick, Felix" userId="85efb633-acf6-425d-a271-4f136bfa2fb0" providerId="ADAL" clId="{3F82C7DB-9524-4DA3-A4B7-470D1A0AB75D}" dt="2024-10-18T07:43:48.113" v="3974" actId="1076"/>
          <ac:picMkLst>
            <pc:docMk/>
            <pc:sldMk cId="1131735446" sldId="276"/>
            <ac:picMk id="14" creationId="{50F33D03-58EC-CEEE-5AED-923EBB18F55F}"/>
          </ac:picMkLst>
        </pc:picChg>
        <pc:picChg chg="add mod">
          <ac:chgData name="Wick, Felix" userId="85efb633-acf6-425d-a271-4f136bfa2fb0" providerId="ADAL" clId="{3F82C7DB-9524-4DA3-A4B7-470D1A0AB75D}" dt="2024-10-18T07:45:04.216" v="4003" actId="1076"/>
          <ac:picMkLst>
            <pc:docMk/>
            <pc:sldMk cId="1131735446" sldId="276"/>
            <ac:picMk id="17" creationId="{A97A5FA2-18FE-F6FC-A3DD-2B6C1A8598EA}"/>
          </ac:picMkLst>
        </pc:picChg>
        <pc:picChg chg="add mod">
          <ac:chgData name="Wick, Felix" userId="85efb633-acf6-425d-a271-4f136bfa2fb0" providerId="ADAL" clId="{3F82C7DB-9524-4DA3-A4B7-470D1A0AB75D}" dt="2024-10-18T07:46:05.005" v="4030" actId="1076"/>
          <ac:picMkLst>
            <pc:docMk/>
            <pc:sldMk cId="1131735446" sldId="276"/>
            <ac:picMk id="20" creationId="{8F67DAC4-0AD7-B4B1-47EA-D6078980599A}"/>
          </ac:picMkLst>
        </pc:picChg>
        <pc:cxnChg chg="add mod">
          <ac:chgData name="Wick, Felix" userId="85efb633-acf6-425d-a271-4f136bfa2fb0" providerId="ADAL" clId="{3F82C7DB-9524-4DA3-A4B7-470D1A0AB75D}" dt="2024-10-18T18:57:25.041" v="4184" actId="20577"/>
          <ac:cxnSpMkLst>
            <pc:docMk/>
            <pc:sldMk cId="1131735446" sldId="276"/>
            <ac:cxnSpMk id="3" creationId="{8330AA02-C258-CD7D-94C5-11E12D103EAA}"/>
          </ac:cxnSpMkLst>
        </pc:cxnChg>
      </pc:sldChg>
      <pc:sldChg chg="addSp delSp modSp add mod ord">
        <pc:chgData name="Wick, Felix" userId="85efb633-acf6-425d-a271-4f136bfa2fb0" providerId="ADAL" clId="{3F82C7DB-9524-4DA3-A4B7-470D1A0AB75D}" dt="2024-10-18T18:57:16.893" v="4182" actId="14100"/>
        <pc:sldMkLst>
          <pc:docMk/>
          <pc:sldMk cId="1200360761" sldId="277"/>
        </pc:sldMkLst>
        <pc:spChg chg="add mod">
          <ac:chgData name="Wick, Felix" userId="85efb633-acf6-425d-a271-4f136bfa2fb0" providerId="ADAL" clId="{3F82C7DB-9524-4DA3-A4B7-470D1A0AB75D}" dt="2024-10-18T18:57:10.811" v="4181" actId="20577"/>
          <ac:spMkLst>
            <pc:docMk/>
            <pc:sldMk cId="1200360761" sldId="277"/>
            <ac:spMk id="2" creationId="{20C83DB9-FF51-5C94-8CBC-1D8B04D3F538}"/>
          </ac:spMkLst>
        </pc:spChg>
        <pc:spChg chg="mod">
          <ac:chgData name="Wick, Felix" userId="85efb633-acf6-425d-a271-4f136bfa2fb0" providerId="ADAL" clId="{3F82C7DB-9524-4DA3-A4B7-470D1A0AB75D}" dt="2024-10-18T07:36:08.466" v="3793" actId="20577"/>
          <ac:spMkLst>
            <pc:docMk/>
            <pc:sldMk cId="1200360761" sldId="277"/>
            <ac:spMk id="4" creationId="{88109800-7C45-C216-FAE4-3BD84E1A984D}"/>
          </ac:spMkLst>
        </pc:spChg>
        <pc:spChg chg="del">
          <ac:chgData name="Wick, Felix" userId="85efb633-acf6-425d-a271-4f136bfa2fb0" providerId="ADAL" clId="{3F82C7DB-9524-4DA3-A4B7-470D1A0AB75D}" dt="2024-10-18T07:33:54.962" v="3764" actId="478"/>
          <ac:spMkLst>
            <pc:docMk/>
            <pc:sldMk cId="1200360761" sldId="277"/>
            <ac:spMk id="5" creationId="{DA16F61F-073A-84FB-C710-8F7CA1E89A94}"/>
          </ac:spMkLst>
        </pc:spChg>
        <pc:spChg chg="add mod">
          <ac:chgData name="Wick, Felix" userId="85efb633-acf6-425d-a271-4f136bfa2fb0" providerId="ADAL" clId="{3F82C7DB-9524-4DA3-A4B7-470D1A0AB75D}" dt="2024-10-18T18:56:59.744" v="4171" actId="1076"/>
          <ac:spMkLst>
            <pc:docMk/>
            <pc:sldMk cId="1200360761" sldId="277"/>
            <ac:spMk id="8" creationId="{504C804F-F685-12F1-1AE4-D91C534D7F04}"/>
          </ac:spMkLst>
        </pc:spChg>
        <pc:spChg chg="add mod">
          <ac:chgData name="Wick, Felix" userId="85efb633-acf6-425d-a271-4f136bfa2fb0" providerId="ADAL" clId="{3F82C7DB-9524-4DA3-A4B7-470D1A0AB75D}" dt="2024-10-18T07:36:32.884" v="3805" actId="20577"/>
          <ac:spMkLst>
            <pc:docMk/>
            <pc:sldMk cId="1200360761" sldId="277"/>
            <ac:spMk id="12" creationId="{84B0CF72-CAA3-AA93-AAEC-42F0B5CD0D24}"/>
          </ac:spMkLst>
        </pc:spChg>
        <pc:spChg chg="add mod">
          <ac:chgData name="Wick, Felix" userId="85efb633-acf6-425d-a271-4f136bfa2fb0" providerId="ADAL" clId="{3F82C7DB-9524-4DA3-A4B7-470D1A0AB75D}" dt="2024-10-18T07:37:34.693" v="3847" actId="1076"/>
          <ac:spMkLst>
            <pc:docMk/>
            <pc:sldMk cId="1200360761" sldId="277"/>
            <ac:spMk id="13" creationId="{A714E6B4-85A4-B6A9-014D-5CFFE20003F9}"/>
          </ac:spMkLst>
        </pc:spChg>
        <pc:spChg chg="add mod">
          <ac:chgData name="Wick, Felix" userId="85efb633-acf6-425d-a271-4f136bfa2fb0" providerId="ADAL" clId="{3F82C7DB-9524-4DA3-A4B7-470D1A0AB75D}" dt="2024-10-18T07:37:08.317" v="3816" actId="20577"/>
          <ac:spMkLst>
            <pc:docMk/>
            <pc:sldMk cId="1200360761" sldId="277"/>
            <ac:spMk id="14" creationId="{58699C5E-3DC0-A079-4D56-50AB990ACED4}"/>
          </ac:spMkLst>
        </pc:spChg>
        <pc:spChg chg="add del mod">
          <ac:chgData name="Wick, Felix" userId="85efb633-acf6-425d-a271-4f136bfa2fb0" providerId="ADAL" clId="{3F82C7DB-9524-4DA3-A4B7-470D1A0AB75D}" dt="2024-10-18T07:47:27.811" v="4076" actId="478"/>
          <ac:spMkLst>
            <pc:docMk/>
            <pc:sldMk cId="1200360761" sldId="277"/>
            <ac:spMk id="15" creationId="{35DB6244-C39F-4299-D43C-1E8B41C8997F}"/>
          </ac:spMkLst>
        </pc:spChg>
        <pc:spChg chg="add del mod">
          <ac:chgData name="Wick, Felix" userId="85efb633-acf6-425d-a271-4f136bfa2fb0" providerId="ADAL" clId="{3F82C7DB-9524-4DA3-A4B7-470D1A0AB75D}" dt="2024-10-18T07:47:10.749" v="4072" actId="21"/>
          <ac:spMkLst>
            <pc:docMk/>
            <pc:sldMk cId="1200360761" sldId="277"/>
            <ac:spMk id="16" creationId="{D8A3BE64-0CD1-B16D-7CEB-8F276FB73A75}"/>
          </ac:spMkLst>
        </pc:spChg>
        <pc:spChg chg="add del mod">
          <ac:chgData name="Wick, Felix" userId="85efb633-acf6-425d-a271-4f136bfa2fb0" providerId="ADAL" clId="{3F82C7DB-9524-4DA3-A4B7-470D1A0AB75D}" dt="2024-10-18T08:12:39.011" v="4094" actId="478"/>
          <ac:spMkLst>
            <pc:docMk/>
            <pc:sldMk cId="1200360761" sldId="277"/>
            <ac:spMk id="17" creationId="{944C479C-CCB1-5FE6-7AD2-5EEFF0C8015B}"/>
          </ac:spMkLst>
        </pc:spChg>
        <pc:spChg chg="add mod">
          <ac:chgData name="Wick, Felix" userId="85efb633-acf6-425d-a271-4f136bfa2fb0" providerId="ADAL" clId="{3F82C7DB-9524-4DA3-A4B7-470D1A0AB75D}" dt="2024-10-18T07:47:34.300" v="4077"/>
          <ac:spMkLst>
            <pc:docMk/>
            <pc:sldMk cId="1200360761" sldId="277"/>
            <ac:spMk id="18" creationId="{CBF379C0-D92D-3B22-2855-B0BCFEDC4A42}"/>
          </ac:spMkLst>
        </pc:spChg>
        <pc:spChg chg="add mod">
          <ac:chgData name="Wick, Felix" userId="85efb633-acf6-425d-a271-4f136bfa2fb0" providerId="ADAL" clId="{3F82C7DB-9524-4DA3-A4B7-470D1A0AB75D}" dt="2024-10-18T08:15:54.137" v="4141" actId="1076"/>
          <ac:spMkLst>
            <pc:docMk/>
            <pc:sldMk cId="1200360761" sldId="277"/>
            <ac:spMk id="19" creationId="{E527F49B-73F3-90D9-0737-D004E1C3F772}"/>
          </ac:spMkLst>
        </pc:spChg>
        <pc:picChg chg="add mod">
          <ac:chgData name="Wick, Felix" userId="85efb633-acf6-425d-a271-4f136bfa2fb0" providerId="ADAL" clId="{3F82C7DB-9524-4DA3-A4B7-470D1A0AB75D}" dt="2024-10-18T07:47:38.771" v="4078" actId="1076"/>
          <ac:picMkLst>
            <pc:docMk/>
            <pc:sldMk cId="1200360761" sldId="277"/>
            <ac:picMk id="3" creationId="{FD566DBF-7FE4-91A2-6386-560F12AF076A}"/>
          </ac:picMkLst>
        </pc:picChg>
        <pc:picChg chg="add mod">
          <ac:chgData name="Wick, Felix" userId="85efb633-acf6-425d-a271-4f136bfa2fb0" providerId="ADAL" clId="{3F82C7DB-9524-4DA3-A4B7-470D1A0AB75D}" dt="2024-10-18T07:34:42.072" v="3770" actId="14100"/>
          <ac:picMkLst>
            <pc:docMk/>
            <pc:sldMk cId="1200360761" sldId="277"/>
            <ac:picMk id="7" creationId="{FFDE3380-A38C-9BAC-CC8D-078A37155898}"/>
          </ac:picMkLst>
        </pc:picChg>
        <pc:picChg chg="add mod">
          <ac:chgData name="Wick, Felix" userId="85efb633-acf6-425d-a271-4f136bfa2fb0" providerId="ADAL" clId="{3F82C7DB-9524-4DA3-A4B7-470D1A0AB75D}" dt="2024-10-18T07:35:13.036" v="3775" actId="1076"/>
          <ac:picMkLst>
            <pc:docMk/>
            <pc:sldMk cId="1200360761" sldId="277"/>
            <ac:picMk id="9" creationId="{13A3CEA7-9D61-F839-7E97-39C448DF93F7}"/>
          </ac:picMkLst>
        </pc:picChg>
        <pc:picChg chg="add mod">
          <ac:chgData name="Wick, Felix" userId="85efb633-acf6-425d-a271-4f136bfa2fb0" providerId="ADAL" clId="{3F82C7DB-9524-4DA3-A4B7-470D1A0AB75D}" dt="2024-10-18T07:35:42.258" v="3780" actId="1076"/>
          <ac:picMkLst>
            <pc:docMk/>
            <pc:sldMk cId="1200360761" sldId="277"/>
            <ac:picMk id="11" creationId="{57FE8623-C184-7586-5F5D-281014118DF6}"/>
          </ac:picMkLst>
        </pc:picChg>
        <pc:cxnChg chg="add mod">
          <ac:chgData name="Wick, Felix" userId="85efb633-acf6-425d-a271-4f136bfa2fb0" providerId="ADAL" clId="{3F82C7DB-9524-4DA3-A4B7-470D1A0AB75D}" dt="2024-10-18T18:57:16.893" v="4182" actId="14100"/>
          <ac:cxnSpMkLst>
            <pc:docMk/>
            <pc:sldMk cId="1200360761" sldId="277"/>
            <ac:cxnSpMk id="6" creationId="{8B8D743A-EB73-E33F-65C4-B98A1044973D}"/>
          </ac:cxnSpMkLst>
        </pc:cxnChg>
        <pc:cxnChg chg="add mod">
          <ac:chgData name="Wick, Felix" userId="85efb633-acf6-425d-a271-4f136bfa2fb0" providerId="ADAL" clId="{3F82C7DB-9524-4DA3-A4B7-470D1A0AB75D}" dt="2024-10-18T18:56:59.744" v="4171" actId="1076"/>
          <ac:cxnSpMkLst>
            <pc:docMk/>
            <pc:sldMk cId="1200360761" sldId="277"/>
            <ac:cxnSpMk id="15" creationId="{DA658281-CADB-C1AB-E6A0-29A6946CDEBB}"/>
          </ac:cxnSpMkLst>
        </pc:cxnChg>
      </pc:sldChg>
      <pc:sldChg chg="modSp add del mod">
        <pc:chgData name="Wick, Felix" userId="85efb633-acf6-425d-a271-4f136bfa2fb0" providerId="ADAL" clId="{3F82C7DB-9524-4DA3-A4B7-470D1A0AB75D}" dt="2024-10-18T07:42:03.466" v="3943" actId="47"/>
        <pc:sldMkLst>
          <pc:docMk/>
          <pc:sldMk cId="2779647894" sldId="278"/>
        </pc:sldMkLst>
        <pc:spChg chg="mod">
          <ac:chgData name="Wick, Felix" userId="85efb633-acf6-425d-a271-4f136bfa2fb0" providerId="ADAL" clId="{3F82C7DB-9524-4DA3-A4B7-470D1A0AB75D}" dt="2024-10-18T07:40:04.547" v="3942" actId="20577"/>
          <ac:spMkLst>
            <pc:docMk/>
            <pc:sldMk cId="2779647894" sldId="278"/>
            <ac:spMk id="4" creationId="{88109800-7C45-C216-FAE4-3BD84E1A98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6262-7F27-FE58-3E9C-867F7F8F3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4DE54-A2EF-88FA-D951-34CAC3986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F34C7-8020-EDD1-4AEC-379A702B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1D5B-86DB-41C7-A296-641DCC7DEA7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46FA9-47AD-2DFA-8E7E-38E12093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5F515-0FF4-88CA-61A9-BEA6753C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92C1-03C4-44BA-9267-8F9A2DA0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42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01EC-FA05-DB09-1F82-E38C0E27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9F924-14C8-3A7B-CFB5-7BC8C743D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2F13F-4FBC-0086-8519-6C4848A3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1D5B-86DB-41C7-A296-641DCC7DEA7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DC860-B458-568B-950A-A8DCE56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ED4E0-3F65-12EB-EA71-E51C4F62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92C1-03C4-44BA-9267-8F9A2DA0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17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E9434-6624-48AD-4851-AB03B12017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6771D-C034-A289-E8BB-A1DFFD14E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C26C4-7707-B03E-4599-CB9B5244D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1D5B-86DB-41C7-A296-641DCC7DEA7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F31A-B478-ABEA-612F-AA65C1B68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4175-EFE0-EAD8-C2EC-FC5E6099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92C1-03C4-44BA-9267-8F9A2DA0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27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059E-03D4-D3EE-9900-45432230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8AA7-78BF-ED8F-6CE9-4BA372C6D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A8060-348F-C4AE-B4B8-6B5CA858D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1D5B-86DB-41C7-A296-641DCC7DEA7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D24C3-2682-FAED-4186-EEEEEC44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4ACF4-5BE5-850A-0D37-1DF43F74D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92C1-03C4-44BA-9267-8F9A2DA0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6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1C5E-C368-929E-2517-AD289F1C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46383-2F4E-D57B-B1F7-B9F71E769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C784B-041E-3D94-14C0-5B0C0533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1D5B-86DB-41C7-A296-641DCC7DEA7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81FA9-52C8-0E97-4E5B-B1F0703B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B391-BE58-9DB6-C715-D9E8BE5A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92C1-03C4-44BA-9267-8F9A2DA0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05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606B-019D-454F-CA08-335A580C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1B25-6E6B-6441-00D3-7A56EB8D8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ABB04-46AE-32CA-B4DD-3B4CD8A2D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89256-9ED0-2AF0-6839-44D661B7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1D5B-86DB-41C7-A296-641DCC7DEA7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1DE22-ABCF-BA8E-F92E-022A86F7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F7C86-F2E5-DBE6-EC26-8267D432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92C1-03C4-44BA-9267-8F9A2DA0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6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A68E-8E11-CBC6-090E-793D55FF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459D2-068C-A44E-2FC9-39CAA385D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2BABF-4B7F-8987-802A-16DF8DB3D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3426C-7094-B50E-6C86-1EB6622A0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61859-150C-E877-EF2E-BC4AEBE8B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F25DD-B1B7-4CFB-B376-D007F778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1D5B-86DB-41C7-A296-641DCC7DEA7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981D8-694B-FEF4-BEB9-4EBD14FC9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132827-77CD-A3D7-0B32-0746ABFF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92C1-03C4-44BA-9267-8F9A2DA0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91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FBEF-06B0-76CB-8564-85309FBC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57F9E-2A8E-9112-2667-57125601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1D5B-86DB-41C7-A296-641DCC7DEA7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CCE17-2746-7B74-4C37-AD27E7D1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4F3E7-5072-2155-4A13-6D718259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92C1-03C4-44BA-9267-8F9A2DA0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58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B3A2E-A107-03BF-BD80-4DBF3CFE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1D5B-86DB-41C7-A296-641DCC7DEA7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20937D-8339-4EBF-8C9F-D6D71947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20791-5B39-FB65-BABC-B771854E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92C1-03C4-44BA-9267-8F9A2DA0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89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7582-6D37-1398-862D-7080AB67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6D7C-057E-69A7-88CD-C409B0F36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D7C14-A64D-C010-CCE2-3E4AC689A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66DFD-067D-F2DD-23A7-AD54C578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1D5B-86DB-41C7-A296-641DCC7DEA7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6109D-4EBA-3368-9948-60E1A1F58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10C5E-3662-4CF0-0DE1-1E9A2BF0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92C1-03C4-44BA-9267-8F9A2DA0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27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E511-F58A-C103-493D-30D12FE01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49355-2C0D-82D0-1E45-B7C47A052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D2C9A-7EC2-5DBE-5D60-EFD75A6E5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A1287-94D2-CA50-554C-05C11E5D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1D5B-86DB-41C7-A296-641DCC7DEA7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934EA-11B0-1BD8-36B6-974B8ACA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8CE33-4FB1-C96D-ED1D-361CC3CE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392C1-03C4-44BA-9267-8F9A2DA0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9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D04F85-9E64-7C80-FF52-877A7210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A9936-51D5-82ED-A7C0-77AF2F0E7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7769D-BEF1-0DB2-9490-D8DFF7303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A1D5B-86DB-41C7-A296-641DCC7DEA7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FF58F-2EE0-5EC8-6DC0-52D1610B2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AD86F-1B41-5C87-CDF8-82D1587C7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392C1-03C4-44BA-9267-8F9A2DA09A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77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(null)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9730-D9B6-129D-F347-DFE2DA45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Forecasting means dealing with time series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39EC2A88-173D-1D5A-48C4-0FB7344BD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183" y="1472319"/>
            <a:ext cx="7149633" cy="536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7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A2AEE-378B-8DA7-D67C-69B3590A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Examples for prediction accuracy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16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109800-7C45-C216-FAE4-3BD84E1A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NY bridges bicycles count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6ECF50-B174-099A-2257-A1AF3E2DF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3479"/>
            <a:ext cx="5852172" cy="4389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F8222E-91A9-D216-6F5F-38505B5D3B12}"/>
              </a:ext>
            </a:extLst>
          </p:cNvPr>
          <p:cNvSpPr txBox="1"/>
          <p:nvPr/>
        </p:nvSpPr>
        <p:spPr>
          <a:xfrm>
            <a:off x="1505126" y="1292419"/>
            <a:ext cx="64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total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132EA9-BA60-1EE8-E859-BBA4D0AA0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077" y="0"/>
            <a:ext cx="3274923" cy="24561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EEB7D1-AA26-4A43-9E5B-31B96E0E53C1}"/>
              </a:ext>
            </a:extLst>
          </p:cNvPr>
          <p:cNvSpPr txBox="1"/>
          <p:nvPr/>
        </p:nvSpPr>
        <p:spPr>
          <a:xfrm>
            <a:off x="10492025" y="245198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Brooklyn bridge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F33D03-58EC-CEEE-5AED-923EBB18F5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72" y="1434625"/>
            <a:ext cx="3274923" cy="24561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D928D7-ED88-A855-D56B-FDC05BB6B5A9}"/>
              </a:ext>
            </a:extLst>
          </p:cNvPr>
          <p:cNvSpPr txBox="1"/>
          <p:nvPr/>
        </p:nvSpPr>
        <p:spPr>
          <a:xfrm>
            <a:off x="6919225" y="1157689"/>
            <a:ext cx="1935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Manhattan bridge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7A5FA2-18FE-F6FC-A3DD-2B6C1A8598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563" y="3032052"/>
            <a:ext cx="3274924" cy="245619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78DCD76-4406-705D-090D-8895E7C9198B}"/>
              </a:ext>
            </a:extLst>
          </p:cNvPr>
          <p:cNvSpPr txBox="1"/>
          <p:nvPr/>
        </p:nvSpPr>
        <p:spPr>
          <a:xfrm>
            <a:off x="10101363" y="5488245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Queensboro bridge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67DAC4-0AD7-B4B1-47EA-D607898059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71" y="4373416"/>
            <a:ext cx="3274924" cy="24561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A939EA-09B0-9462-E9EC-7FC2C80449D1}"/>
              </a:ext>
            </a:extLst>
          </p:cNvPr>
          <p:cNvSpPr txBox="1"/>
          <p:nvPr/>
        </p:nvSpPr>
        <p:spPr>
          <a:xfrm>
            <a:off x="6096000" y="4075482"/>
            <a:ext cx="216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Williamsburg bridge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A3BE64-0CD1-B16D-7CEB-8F276FB73A75}"/>
              </a:ext>
            </a:extLst>
          </p:cNvPr>
          <p:cNvSpPr txBox="1"/>
          <p:nvPr/>
        </p:nvSpPr>
        <p:spPr>
          <a:xfrm>
            <a:off x="923615" y="3521485"/>
            <a:ext cx="7457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/>
              <a:t>off by</a:t>
            </a:r>
          </a:p>
          <a:p>
            <a:r>
              <a:rPr lang="de-DE"/>
              <a:t>~</a:t>
            </a:r>
            <a:r>
              <a:rPr lang="de-DE" dirty="0"/>
              <a:t>10%</a:t>
            </a:r>
            <a:endParaRPr lang="en-GB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30AA02-C258-CD7D-94C5-11E12D103EAA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1210733" y="2241870"/>
            <a:ext cx="85741" cy="1279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73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109800-7C45-C216-FAE4-3BD84E1A9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Store sales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66DBF-7FE4-91A2-6386-560F12AF0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852172" cy="4389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DE3380-A38C-9BAC-CC8D-078A37155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067" y="1"/>
            <a:ext cx="3437466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A3CEA7-9D61-F839-7E97-39C448DF9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72" y="2417236"/>
            <a:ext cx="3437467" cy="2578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FE8623-C184-7586-5F5D-281014118D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066" y="4279900"/>
            <a:ext cx="3437467" cy="2578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B0CF72-CAA3-AA93-AAEC-42F0B5CD0D24}"/>
              </a:ext>
            </a:extLst>
          </p:cNvPr>
          <p:cNvSpPr txBox="1"/>
          <p:nvPr/>
        </p:nvSpPr>
        <p:spPr>
          <a:xfrm>
            <a:off x="10476380" y="3928978"/>
            <a:ext cx="811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meats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4E6B4-85A4-B6A9-014D-5CFFE20003F9}"/>
              </a:ext>
            </a:extLst>
          </p:cNvPr>
          <p:cNvSpPr txBox="1"/>
          <p:nvPr/>
        </p:nvSpPr>
        <p:spPr>
          <a:xfrm>
            <a:off x="6640728" y="2043669"/>
            <a:ext cx="187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liquor, wine, beer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99C5E-3DC0-A079-4D56-50AB990ACED4}"/>
              </a:ext>
            </a:extLst>
          </p:cNvPr>
          <p:cNvSpPr txBox="1"/>
          <p:nvPr/>
        </p:nvSpPr>
        <p:spPr>
          <a:xfrm>
            <a:off x="11077513" y="2413001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eggs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379C0-D92D-3B22-2855-B0BCFEDC4A42}"/>
              </a:ext>
            </a:extLst>
          </p:cNvPr>
          <p:cNvSpPr txBox="1"/>
          <p:nvPr/>
        </p:nvSpPr>
        <p:spPr>
          <a:xfrm>
            <a:off x="1505126" y="1292419"/>
            <a:ext cx="64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total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C83DB9-FF51-5C94-8CBC-1D8B04D3F538}"/>
              </a:ext>
            </a:extLst>
          </p:cNvPr>
          <p:cNvSpPr txBox="1"/>
          <p:nvPr/>
        </p:nvSpPr>
        <p:spPr>
          <a:xfrm>
            <a:off x="2858087" y="3331254"/>
            <a:ext cx="7691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off by</a:t>
            </a:r>
          </a:p>
          <a:p>
            <a:r>
              <a:rPr lang="de-DE" dirty="0"/>
              <a:t>~40%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8D743A-EB73-E33F-65C4-B98A1044973D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627208" y="3654420"/>
            <a:ext cx="1038223" cy="1512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4C804F-F685-12F1-1AE4-D91C534D7F04}"/>
              </a:ext>
            </a:extLst>
          </p:cNvPr>
          <p:cNvSpPr txBox="1"/>
          <p:nvPr/>
        </p:nvSpPr>
        <p:spPr>
          <a:xfrm>
            <a:off x="838200" y="3331254"/>
            <a:ext cx="7457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off by</a:t>
            </a:r>
          </a:p>
          <a:p>
            <a:r>
              <a:rPr lang="de-DE" dirty="0"/>
              <a:t>~10%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658281-CADB-C1AB-E6A0-29A6946CDEB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211059" y="3977585"/>
            <a:ext cx="863274" cy="1263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527F49B-73F3-90D9-0737-D004E1C3F772}"/>
              </a:ext>
            </a:extLst>
          </p:cNvPr>
          <p:cNvSpPr txBox="1"/>
          <p:nvPr/>
        </p:nvSpPr>
        <p:spPr>
          <a:xfrm>
            <a:off x="5063565" y="772666"/>
            <a:ext cx="251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sum over several stores</a:t>
            </a:r>
          </a:p>
        </p:txBody>
      </p:sp>
    </p:spTree>
    <p:extLst>
      <p:ext uri="{BB962C8B-B14F-4D97-AF65-F5344CB8AC3E}">
        <p14:creationId xmlns:p14="http://schemas.microsoft.com/office/powerpoint/2010/main" val="1200360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4A2AEE-378B-8DA7-D67C-69B3590A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30249-1FDF-0E8C-FDD2-8770ADA50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5000" dirty="0"/>
              <a:t>How accurate can this be predicted?</a:t>
            </a:r>
          </a:p>
        </p:txBody>
      </p:sp>
    </p:spTree>
    <p:extLst>
      <p:ext uri="{BB962C8B-B14F-4D97-AF65-F5344CB8AC3E}">
        <p14:creationId xmlns:p14="http://schemas.microsoft.com/office/powerpoint/2010/main" val="1494535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74F9D6-8FB5-4599-F46D-A57857FB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Retail sales of toilet paper</a:t>
            </a:r>
          </a:p>
        </p:txBody>
      </p:sp>
    </p:spTree>
    <p:extLst>
      <p:ext uri="{BB962C8B-B14F-4D97-AF65-F5344CB8AC3E}">
        <p14:creationId xmlns:p14="http://schemas.microsoft.com/office/powerpoint/2010/main" val="228961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74F9D6-8FB5-4599-F46D-A57857FB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000" dirty="0"/>
              <a:t>Retail sales of toilet paper during COVID</a:t>
            </a:r>
          </a:p>
        </p:txBody>
      </p:sp>
    </p:spTree>
    <p:extLst>
      <p:ext uri="{BB962C8B-B14F-4D97-AF65-F5344CB8AC3E}">
        <p14:creationId xmlns:p14="http://schemas.microsoft.com/office/powerpoint/2010/main" val="1476566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74F9D6-8FB5-4599-F46D-A57857FB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Orders of an individual customer during a given week</a:t>
            </a:r>
          </a:p>
        </p:txBody>
      </p:sp>
    </p:spTree>
    <p:extLst>
      <p:ext uri="{BB962C8B-B14F-4D97-AF65-F5344CB8AC3E}">
        <p14:creationId xmlns:p14="http://schemas.microsoft.com/office/powerpoint/2010/main" val="1823296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C86E-2EBD-3EDE-5754-F4260C68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Orders of all customers during a given week</a:t>
            </a:r>
            <a:br>
              <a:rPr lang="en-GB" sz="4000" dirty="0"/>
            </a:br>
            <a:r>
              <a:rPr lang="en-GB" sz="4000" dirty="0"/>
              <a:t>or</a:t>
            </a:r>
            <a:br>
              <a:rPr lang="en-GB" sz="4000" dirty="0"/>
            </a:br>
            <a:r>
              <a:rPr lang="en-GB" sz="4000" dirty="0"/>
              <a:t>orders of an individual customer during a full year</a:t>
            </a:r>
          </a:p>
        </p:txBody>
      </p:sp>
    </p:spTree>
    <p:extLst>
      <p:ext uri="{BB962C8B-B14F-4D97-AF65-F5344CB8AC3E}">
        <p14:creationId xmlns:p14="http://schemas.microsoft.com/office/powerpoint/2010/main" val="371761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A214-1961-94E6-A745-903F5189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</a:t>
            </a:r>
            <a:r>
              <a:rPr lang="en-GB" dirty="0"/>
              <a:t>t works by statistically learning patterns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EFAE4-91FB-4098-BD65-CE4FCF445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103" y="1292715"/>
            <a:ext cx="6647793" cy="55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6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6CCB-76F8-9110-D53A-279CD0B82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 need past data to learn from</a:t>
            </a:r>
          </a:p>
        </p:txBody>
      </p:sp>
      <p:pic>
        <p:nvPicPr>
          <p:cNvPr id="9" name="Picture 8" descr="A graph showing the performance of training&#10;&#10;Description automatically generated">
            <a:extLst>
              <a:ext uri="{FF2B5EF4-FFF2-40B4-BE49-F238E27FC236}">
                <a16:creationId xmlns:a16="http://schemas.microsoft.com/office/drawing/2014/main" id="{5B786528-7601-4E42-BE3F-95A3424E7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68" y="1482292"/>
            <a:ext cx="8228663" cy="537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6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F2B3-BBB4-30D8-22B2-1BE5E37F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</a:t>
            </a:r>
            <a:r>
              <a:rPr lang="en-GB" dirty="0" err="1"/>
              <a:t>erfect</a:t>
            </a:r>
            <a:r>
              <a:rPr lang="en-GB" dirty="0"/>
              <a:t> predictions are not possible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BC87C6B-6F20-1A72-8417-8012B1E3C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7363" y="1447800"/>
            <a:ext cx="8197273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3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30D6-4638-B5C0-7823-886945383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Uncertainty increases with forecast horizon</a:t>
            </a:r>
          </a:p>
        </p:txBody>
      </p:sp>
      <p:pic>
        <p:nvPicPr>
          <p:cNvPr id="5" name="Picture 4" descr="A graph showing a curve&#10;&#10;Description automatically generated with medium confidence">
            <a:extLst>
              <a:ext uri="{FF2B5EF4-FFF2-40B4-BE49-F238E27FC236}">
                <a16:creationId xmlns:a16="http://schemas.microsoft.com/office/drawing/2014/main" id="{EFA118BF-1883-1AE3-A6B5-F320D3C91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31" y="1315717"/>
            <a:ext cx="9237138" cy="5542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163BD9-FC9D-9577-754A-0DB91910C37C}"/>
              </a:ext>
            </a:extLst>
          </p:cNvPr>
          <p:cNvSpPr txBox="1"/>
          <p:nvPr/>
        </p:nvSpPr>
        <p:spPr>
          <a:xfrm>
            <a:off x="2599268" y="2065628"/>
            <a:ext cx="20705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Nvidia stock prices</a:t>
            </a:r>
          </a:p>
        </p:txBody>
      </p:sp>
    </p:spTree>
    <p:extLst>
      <p:ext uri="{BB962C8B-B14F-4D97-AF65-F5344CB8AC3E}">
        <p14:creationId xmlns:p14="http://schemas.microsoft.com/office/powerpoint/2010/main" val="279472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EA23-CBB0-1E36-1526-F293EA15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You can decrease uncertainty by looking at similar time series</a:t>
            </a:r>
            <a:endParaRPr lang="en-GB" sz="3200" dirty="0"/>
          </a:p>
        </p:txBody>
      </p:sp>
      <p:pic>
        <p:nvPicPr>
          <p:cNvPr id="5" name="Picture 4" descr="A graph of data showing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FE1DD5D3-1991-6ECC-C32B-5E6D7BCD8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444" y="1227667"/>
            <a:ext cx="7507111" cy="563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4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0095-C5C7-13A7-ADD6-27D517C2B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</a:t>
            </a:r>
            <a:r>
              <a:rPr lang="en-GB" dirty="0" err="1"/>
              <a:t>ou</a:t>
            </a:r>
            <a:r>
              <a:rPr lang="en-GB" dirty="0"/>
              <a:t> can predict effects of foreseeable events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6E714B-18B7-11C3-14B5-57A96A5FA054}"/>
              </a:ext>
            </a:extLst>
          </p:cNvPr>
          <p:cNvGrpSpPr/>
          <p:nvPr/>
        </p:nvGrpSpPr>
        <p:grpSpPr>
          <a:xfrm>
            <a:off x="2950634" y="1649844"/>
            <a:ext cx="6290732" cy="5124954"/>
            <a:chOff x="-32163" y="2511519"/>
            <a:chExt cx="4776792" cy="351763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406D58B-A602-EB45-89DD-178B5CA1D4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96" t="5038" r="2582" b="15865"/>
            <a:stretch/>
          </p:blipFill>
          <p:spPr>
            <a:xfrm>
              <a:off x="261793" y="2511519"/>
              <a:ext cx="4482836" cy="351763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256AFC-6784-63F2-221F-F2CAF57350EE}"/>
                </a:ext>
              </a:extLst>
            </p:cNvPr>
            <p:cNvSpPr txBox="1"/>
            <p:nvPr/>
          </p:nvSpPr>
          <p:spPr>
            <a:xfrm rot="16200000">
              <a:off x="-704984" y="3974267"/>
              <a:ext cx="1687273" cy="341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Summed Units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8B3F933-37EB-C8C9-0B49-36FE42127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5721" y="2617453"/>
              <a:ext cx="1658199" cy="374799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DBB3819-550A-1449-81E3-A8CD2921A393}"/>
              </a:ext>
            </a:extLst>
          </p:cNvPr>
          <p:cNvSpPr txBox="1"/>
          <p:nvPr/>
        </p:nvSpPr>
        <p:spPr>
          <a:xfrm>
            <a:off x="6482955" y="3105834"/>
            <a:ext cx="1843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</a:t>
            </a:r>
            <a:r>
              <a:rPr lang="en-DE" dirty="0">
                <a:solidFill>
                  <a:srgbClr val="FF0000"/>
                </a:solidFill>
              </a:rPr>
              <a:t>romotions</a:t>
            </a:r>
          </a:p>
          <a:p>
            <a:r>
              <a:rPr lang="en-DE" dirty="0">
                <a:solidFill>
                  <a:srgbClr val="FF0000"/>
                </a:solidFill>
              </a:rPr>
              <a:t>(price reductions)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8736C6-66A5-79B3-00CB-B0C4ECBED9DF}"/>
              </a:ext>
            </a:extLst>
          </p:cNvPr>
          <p:cNvCxnSpPr>
            <a:stCxn id="9" idx="2"/>
          </p:cNvCxnSpPr>
          <p:nvPr/>
        </p:nvCxnSpPr>
        <p:spPr>
          <a:xfrm flipH="1">
            <a:off x="4978400" y="3752165"/>
            <a:ext cx="2426538" cy="2199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451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73E0-2C08-943B-3AA5-5D0C07FBB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But you cannot predict effects of unforeseeable events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DCB70F-C52B-6078-F33C-F6D8741B9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85" y="1286933"/>
            <a:ext cx="7126429" cy="557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395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00C7-325D-990D-6A47-8E4D3E6A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200" dirty="0"/>
              <a:t>So it’s no magic, but better than your gut feeling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C670CDB-D406-AACE-21A3-714C5370E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43" y="1972733"/>
            <a:ext cx="8354514" cy="488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EDD98B-BF5A-1527-EEEB-F7701D80776C}"/>
              </a:ext>
            </a:extLst>
          </p:cNvPr>
          <p:cNvSpPr txBox="1"/>
          <p:nvPr/>
        </p:nvSpPr>
        <p:spPr>
          <a:xfrm>
            <a:off x="7941733" y="3556000"/>
            <a:ext cx="25619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influence of automation</a:t>
            </a:r>
          </a:p>
        </p:txBody>
      </p:sp>
    </p:spTree>
    <p:extLst>
      <p:ext uri="{BB962C8B-B14F-4D97-AF65-F5344CB8AC3E}">
        <p14:creationId xmlns:p14="http://schemas.microsoft.com/office/powerpoint/2010/main" val="358930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178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Forecasting means dealing with time series</vt:lpstr>
      <vt:lpstr>It works by statistically learning patterns</vt:lpstr>
      <vt:lpstr>You need past data to learn from</vt:lpstr>
      <vt:lpstr>Perfect predictions are not possible</vt:lpstr>
      <vt:lpstr>Uncertainty increases with forecast horizon</vt:lpstr>
      <vt:lpstr>You can decrease uncertainty by looking at similar time series</vt:lpstr>
      <vt:lpstr>You can predict effects of foreseeable events</vt:lpstr>
      <vt:lpstr>But you cannot predict effects of unforeseeable events</vt:lpstr>
      <vt:lpstr>So it’s no magic, but better than your gut feeling</vt:lpstr>
      <vt:lpstr>Examples for prediction accuracy</vt:lpstr>
      <vt:lpstr>NY bridges bicycles count</vt:lpstr>
      <vt:lpstr>Store sales</vt:lpstr>
      <vt:lpstr>Quiz time</vt:lpstr>
      <vt:lpstr>Retail sales of toilet paper</vt:lpstr>
      <vt:lpstr>Retail sales of toilet paper during COVID</vt:lpstr>
      <vt:lpstr>Orders of an individual customer during a given week</vt:lpstr>
      <vt:lpstr>Orders of all customers during a given week or orders of an individual customer during a full year</vt:lpstr>
    </vt:vector>
  </TitlesOfParts>
  <Company>Panasonic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Wick, Felix</dc:creator>
  <cp:lastModifiedBy>Wick, Felix</cp:lastModifiedBy>
  <cp:revision>4</cp:revision>
  <dcterms:created xsi:type="dcterms:W3CDTF">2024-09-27T14:59:50Z</dcterms:created>
  <dcterms:modified xsi:type="dcterms:W3CDTF">2024-10-18T18:57:31Z</dcterms:modified>
</cp:coreProperties>
</file>