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92" r:id="rId2"/>
    <p:sldId id="653" r:id="rId3"/>
    <p:sldId id="285" r:id="rId4"/>
    <p:sldId id="303" r:id="rId5"/>
    <p:sldId id="282" r:id="rId6"/>
    <p:sldId id="302" r:id="rId7"/>
    <p:sldId id="636" r:id="rId8"/>
    <p:sldId id="295" r:id="rId9"/>
    <p:sldId id="304" r:id="rId10"/>
    <p:sldId id="574" r:id="rId11"/>
    <p:sldId id="266" r:id="rId12"/>
    <p:sldId id="268" r:id="rId13"/>
    <p:sldId id="632" r:id="rId14"/>
    <p:sldId id="316" r:id="rId15"/>
    <p:sldId id="688" r:id="rId16"/>
    <p:sldId id="306" r:id="rId17"/>
    <p:sldId id="284" r:id="rId18"/>
    <p:sldId id="305" r:id="rId19"/>
    <p:sldId id="693" r:id="rId20"/>
    <p:sldId id="694" r:id="rId21"/>
    <p:sldId id="695" r:id="rId22"/>
    <p:sldId id="720" r:id="rId23"/>
    <p:sldId id="309" r:id="rId24"/>
    <p:sldId id="719" r:id="rId25"/>
    <p:sldId id="717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4285-055C-48D2-8C66-83117252A4A7}" v="11" dt="2024-03-25T18:19:13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830C4285-055C-48D2-8C66-83117252A4A7}"/>
    <pc:docChg chg="undo custSel addSld delSld modSld sldOrd">
      <pc:chgData name="Wick, Felix" userId="85efb633-acf6-425d-a271-4f136bfa2fb0" providerId="ADAL" clId="{830C4285-055C-48D2-8C66-83117252A4A7}" dt="2024-03-25T18:24:45.181" v="248" actId="20577"/>
      <pc:docMkLst>
        <pc:docMk/>
      </pc:docMkLst>
      <pc:sldChg chg="del">
        <pc:chgData name="Wick, Felix" userId="85efb633-acf6-425d-a271-4f136bfa2fb0" providerId="ADAL" clId="{830C4285-055C-48D2-8C66-83117252A4A7}" dt="2024-03-13T06:39:29.137" v="4" actId="47"/>
        <pc:sldMkLst>
          <pc:docMk/>
          <pc:sldMk cId="1762627480" sldId="256"/>
        </pc:sldMkLst>
      </pc:sldChg>
      <pc:sldChg chg="del">
        <pc:chgData name="Wick, Felix" userId="85efb633-acf6-425d-a271-4f136bfa2fb0" providerId="ADAL" clId="{830C4285-055C-48D2-8C66-83117252A4A7}" dt="2024-03-13T06:39:29.886" v="6" actId="47"/>
        <pc:sldMkLst>
          <pc:docMk/>
          <pc:sldMk cId="1095143230" sldId="257"/>
        </pc:sldMkLst>
      </pc:sldChg>
      <pc:sldChg chg="del">
        <pc:chgData name="Wick, Felix" userId="85efb633-acf6-425d-a271-4f136bfa2fb0" providerId="ADAL" clId="{830C4285-055C-48D2-8C66-83117252A4A7}" dt="2024-03-13T06:39:39.825" v="25" actId="47"/>
        <pc:sldMkLst>
          <pc:docMk/>
          <pc:sldMk cId="1885342948" sldId="258"/>
        </pc:sldMkLst>
      </pc:sldChg>
      <pc:sldChg chg="del">
        <pc:chgData name="Wick, Felix" userId="85efb633-acf6-425d-a271-4f136bfa2fb0" providerId="ADAL" clId="{830C4285-055C-48D2-8C66-83117252A4A7}" dt="2024-03-13T06:39:29.953" v="7" actId="47"/>
        <pc:sldMkLst>
          <pc:docMk/>
          <pc:sldMk cId="4142313641" sldId="261"/>
        </pc:sldMkLst>
      </pc:sldChg>
      <pc:sldChg chg="del">
        <pc:chgData name="Wick, Felix" userId="85efb633-acf6-425d-a271-4f136bfa2fb0" providerId="ADAL" clId="{830C4285-055C-48D2-8C66-83117252A4A7}" dt="2024-03-13T06:39:40.091" v="26" actId="47"/>
        <pc:sldMkLst>
          <pc:docMk/>
          <pc:sldMk cId="235530104" sldId="262"/>
        </pc:sldMkLst>
      </pc:sldChg>
      <pc:sldChg chg="del">
        <pc:chgData name="Wick, Felix" userId="85efb633-acf6-425d-a271-4f136bfa2fb0" providerId="ADAL" clId="{830C4285-055C-48D2-8C66-83117252A4A7}" dt="2024-03-13T06:39:30.199" v="8" actId="47"/>
        <pc:sldMkLst>
          <pc:docMk/>
          <pc:sldMk cId="1107238145" sldId="263"/>
        </pc:sldMkLst>
      </pc:sldChg>
      <pc:sldChg chg="del">
        <pc:chgData name="Wick, Felix" userId="85efb633-acf6-425d-a271-4f136bfa2fb0" providerId="ADAL" clId="{830C4285-055C-48D2-8C66-83117252A4A7}" dt="2024-03-14T14:41:15.510" v="123" actId="2696"/>
        <pc:sldMkLst>
          <pc:docMk/>
          <pc:sldMk cId="3580033191" sldId="265"/>
        </pc:sldMkLst>
      </pc:sldChg>
      <pc:sldChg chg="del">
        <pc:chgData name="Wick, Felix" userId="85efb633-acf6-425d-a271-4f136bfa2fb0" providerId="ADAL" clId="{830C4285-055C-48D2-8C66-83117252A4A7}" dt="2024-03-14T14:39:47.377" v="122" actId="2696"/>
        <pc:sldMkLst>
          <pc:docMk/>
          <pc:sldMk cId="4083134885" sldId="267"/>
        </pc:sldMkLst>
      </pc:sldChg>
      <pc:sldChg chg="del">
        <pc:chgData name="Wick, Felix" userId="85efb633-acf6-425d-a271-4f136bfa2fb0" providerId="ADAL" clId="{830C4285-055C-48D2-8C66-83117252A4A7}" dt="2024-03-13T06:39:38.558" v="20" actId="47"/>
        <pc:sldMkLst>
          <pc:docMk/>
          <pc:sldMk cId="416698772" sldId="273"/>
        </pc:sldMkLst>
      </pc:sldChg>
      <pc:sldChg chg="del">
        <pc:chgData name="Wick, Felix" userId="85efb633-acf6-425d-a271-4f136bfa2fb0" providerId="ADAL" clId="{830C4285-055C-48D2-8C66-83117252A4A7}" dt="2024-03-13T06:39:38.003" v="17" actId="47"/>
        <pc:sldMkLst>
          <pc:docMk/>
          <pc:sldMk cId="4285788788" sldId="274"/>
        </pc:sldMkLst>
      </pc:sldChg>
      <pc:sldChg chg="ord">
        <pc:chgData name="Wick, Felix" userId="85efb633-acf6-425d-a271-4f136bfa2fb0" providerId="ADAL" clId="{830C4285-055C-48D2-8C66-83117252A4A7}" dt="2024-03-14T14:41:39.483" v="125"/>
        <pc:sldMkLst>
          <pc:docMk/>
          <pc:sldMk cId="3022283347" sldId="285"/>
        </pc:sldMkLst>
      </pc:sldChg>
      <pc:sldChg chg="addSp delSp modSp del mod">
        <pc:chgData name="Wick, Felix" userId="85efb633-acf6-425d-a271-4f136bfa2fb0" providerId="ADAL" clId="{830C4285-055C-48D2-8C66-83117252A4A7}" dt="2024-03-14T14:41:15.510" v="123" actId="2696"/>
        <pc:sldMkLst>
          <pc:docMk/>
          <pc:sldMk cId="3519318252" sldId="296"/>
        </pc:sldMkLst>
        <pc:grpChg chg="add mod">
          <ac:chgData name="Wick, Felix" userId="85efb633-acf6-425d-a271-4f136bfa2fb0" providerId="ADAL" clId="{830C4285-055C-48D2-8C66-83117252A4A7}" dt="2024-03-14T14:37:47.094" v="118"/>
          <ac:grpSpMkLst>
            <pc:docMk/>
            <pc:sldMk cId="3519318252" sldId="296"/>
            <ac:grpSpMk id="12" creationId="{DC308048-0A35-6499-18AE-2B352ACC910A}"/>
          </ac:grpSpMkLst>
        </pc:grp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5" creationId="{5F327909-8A58-2642-8D51-042D9D5A31E7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7" creationId="{F53D5E55-BFD3-25E3-4F95-4FA70BD1DC5D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26" creationId="{F249FD4B-3863-977D-51CD-9910809EF1BB}"/>
          </ac:picMkLst>
        </pc:picChg>
        <pc:picChg chg="add del">
          <ac:chgData name="Wick, Felix" userId="85efb633-acf6-425d-a271-4f136bfa2fb0" providerId="ADAL" clId="{830C4285-055C-48D2-8C66-83117252A4A7}" dt="2024-03-14T14:37:54.590" v="119" actId="478"/>
          <ac:picMkLst>
            <pc:docMk/>
            <pc:sldMk cId="3519318252" sldId="296"/>
            <ac:picMk id="46" creationId="{171F73C8-8505-369A-A61F-BD602A862EFB}"/>
          </ac:picMkLst>
        </pc:picChg>
      </pc:sldChg>
      <pc:sldChg chg="addSp delSp del mod">
        <pc:chgData name="Wick, Felix" userId="85efb633-acf6-425d-a271-4f136bfa2fb0" providerId="ADAL" clId="{830C4285-055C-48D2-8C66-83117252A4A7}" dt="2024-03-14T14:39:27.523" v="121" actId="47"/>
        <pc:sldMkLst>
          <pc:docMk/>
          <pc:sldMk cId="43730941" sldId="308"/>
        </pc:sldMkLst>
        <pc:grpChg chg="add del">
          <ac:chgData name="Wick, Felix" userId="85efb633-acf6-425d-a271-4f136bfa2fb0" providerId="ADAL" clId="{830C4285-055C-48D2-8C66-83117252A4A7}" dt="2024-03-14T14:38:16.248" v="120" actId="21"/>
          <ac:grpSpMkLst>
            <pc:docMk/>
            <pc:sldMk cId="43730941" sldId="308"/>
            <ac:grpSpMk id="8" creationId="{DC308048-0A35-6499-18AE-2B352ACC910A}"/>
          </ac:grpSpMkLst>
        </pc:grpChg>
      </pc:sldChg>
      <pc:sldChg chg="del">
        <pc:chgData name="Wick, Felix" userId="85efb633-acf6-425d-a271-4f136bfa2fb0" providerId="ADAL" clId="{830C4285-055C-48D2-8C66-83117252A4A7}" dt="2024-03-13T06:39:38.525" v="19" actId="47"/>
        <pc:sldMkLst>
          <pc:docMk/>
          <pc:sldMk cId="261117517" sldId="310"/>
        </pc:sldMkLst>
      </pc:sldChg>
      <pc:sldChg chg="del">
        <pc:chgData name="Wick, Felix" userId="85efb633-acf6-425d-a271-4f136bfa2fb0" providerId="ADAL" clId="{830C4285-055C-48D2-8C66-83117252A4A7}" dt="2024-03-13T06:39:38.294" v="18" actId="47"/>
        <pc:sldMkLst>
          <pc:docMk/>
          <pc:sldMk cId="2698973814" sldId="311"/>
        </pc:sldMkLst>
      </pc:sldChg>
      <pc:sldChg chg="del">
        <pc:chgData name="Wick, Felix" userId="85efb633-acf6-425d-a271-4f136bfa2fb0" providerId="ADAL" clId="{830C4285-055C-48D2-8C66-83117252A4A7}" dt="2024-03-13T06:39:28.128" v="1" actId="47"/>
        <pc:sldMkLst>
          <pc:docMk/>
          <pc:sldMk cId="2815228786" sldId="571"/>
        </pc:sldMkLst>
      </pc:sldChg>
      <pc:sldChg chg="del">
        <pc:chgData name="Wick, Felix" userId="85efb633-acf6-425d-a271-4f136bfa2fb0" providerId="ADAL" clId="{830C4285-055C-48D2-8C66-83117252A4A7}" dt="2024-03-13T06:39:31.628" v="10" actId="47"/>
        <pc:sldMkLst>
          <pc:docMk/>
          <pc:sldMk cId="2261547656" sldId="573"/>
        </pc:sldMkLst>
      </pc:sldChg>
      <pc:sldChg chg="del">
        <pc:chgData name="Wick, Felix" userId="85efb633-acf6-425d-a271-4f136bfa2fb0" providerId="ADAL" clId="{830C4285-055C-48D2-8C66-83117252A4A7}" dt="2024-03-13T06:39:41.290" v="28" actId="47"/>
        <pc:sldMkLst>
          <pc:docMk/>
          <pc:sldMk cId="415339402" sldId="645"/>
        </pc:sldMkLst>
      </pc:sldChg>
      <pc:sldChg chg="del">
        <pc:chgData name="Wick, Felix" userId="85efb633-acf6-425d-a271-4f136bfa2fb0" providerId="ADAL" clId="{830C4285-055C-48D2-8C66-83117252A4A7}" dt="2024-03-13T06:39:40.684" v="27" actId="47"/>
        <pc:sldMkLst>
          <pc:docMk/>
          <pc:sldMk cId="30138593" sldId="676"/>
        </pc:sldMkLst>
      </pc:sldChg>
      <pc:sldChg chg="del">
        <pc:chgData name="Wick, Felix" userId="85efb633-acf6-425d-a271-4f136bfa2fb0" providerId="ADAL" clId="{830C4285-055C-48D2-8C66-83117252A4A7}" dt="2024-03-13T06:39:39.692" v="24" actId="47"/>
        <pc:sldMkLst>
          <pc:docMk/>
          <pc:sldMk cId="2241006360" sldId="679"/>
        </pc:sldMkLst>
      </pc:sldChg>
      <pc:sldChg chg="del">
        <pc:chgData name="Wick, Felix" userId="85efb633-acf6-425d-a271-4f136bfa2fb0" providerId="ADAL" clId="{830C4285-055C-48D2-8C66-83117252A4A7}" dt="2024-03-13T06:39:39.441" v="23" actId="47"/>
        <pc:sldMkLst>
          <pc:docMk/>
          <pc:sldMk cId="1858057535" sldId="682"/>
        </pc:sldMkLst>
      </pc:sldChg>
      <pc:sldChg chg="del">
        <pc:chgData name="Wick, Felix" userId="85efb633-acf6-425d-a271-4f136bfa2fb0" providerId="ADAL" clId="{830C4285-055C-48D2-8C66-83117252A4A7}" dt="2024-03-13T06:39:38.617" v="21" actId="47"/>
        <pc:sldMkLst>
          <pc:docMk/>
          <pc:sldMk cId="96379830" sldId="684"/>
        </pc:sldMkLst>
      </pc:sldChg>
      <pc:sldChg chg="modSp mod">
        <pc:chgData name="Wick, Felix" userId="85efb633-acf6-425d-a271-4f136bfa2fb0" providerId="ADAL" clId="{830C4285-055C-48D2-8C66-83117252A4A7}" dt="2024-03-25T18:24:45.181" v="248" actId="20577"/>
        <pc:sldMkLst>
          <pc:docMk/>
          <pc:sldMk cId="2935907153" sldId="694"/>
        </pc:sldMkLst>
        <pc:spChg chg="mod">
          <ac:chgData name="Wick, Felix" userId="85efb633-acf6-425d-a271-4f136bfa2fb0" providerId="ADAL" clId="{830C4285-055C-48D2-8C66-83117252A4A7}" dt="2024-03-25T18:24:45.181" v="248" actId="20577"/>
          <ac:spMkLst>
            <pc:docMk/>
            <pc:sldMk cId="2935907153" sldId="694"/>
            <ac:spMk id="3" creationId="{5C809707-E1B1-CACB-24E7-02F32336AC77}"/>
          </ac:spMkLst>
        </pc:spChg>
      </pc:sldChg>
      <pc:sldChg chg="del">
        <pc:chgData name="Wick, Felix" userId="85efb633-acf6-425d-a271-4f136bfa2fb0" providerId="ADAL" clId="{830C4285-055C-48D2-8C66-83117252A4A7}" dt="2024-03-13T06:39:42.198" v="29" actId="47"/>
        <pc:sldMkLst>
          <pc:docMk/>
          <pc:sldMk cId="1086052774" sldId="697"/>
        </pc:sldMkLst>
      </pc:sldChg>
      <pc:sldChg chg="del">
        <pc:chgData name="Wick, Felix" userId="85efb633-acf6-425d-a271-4f136bfa2fb0" providerId="ADAL" clId="{830C4285-055C-48D2-8C66-83117252A4A7}" dt="2024-03-13T06:39:36.966" v="13" actId="47"/>
        <pc:sldMkLst>
          <pc:docMk/>
          <pc:sldMk cId="4130628079" sldId="698"/>
        </pc:sldMkLst>
      </pc:sldChg>
      <pc:sldChg chg="del">
        <pc:chgData name="Wick, Felix" userId="85efb633-acf6-425d-a271-4f136bfa2fb0" providerId="ADAL" clId="{830C4285-055C-48D2-8C66-83117252A4A7}" dt="2024-03-13T06:39:37.664" v="16" actId="47"/>
        <pc:sldMkLst>
          <pc:docMk/>
          <pc:sldMk cId="2216886540" sldId="701"/>
        </pc:sldMkLst>
      </pc:sldChg>
      <pc:sldChg chg="del">
        <pc:chgData name="Wick, Felix" userId="85efb633-acf6-425d-a271-4f136bfa2fb0" providerId="ADAL" clId="{830C4285-055C-48D2-8C66-83117252A4A7}" dt="2024-03-13T06:39:37.381" v="15" actId="47"/>
        <pc:sldMkLst>
          <pc:docMk/>
          <pc:sldMk cId="4093813947" sldId="703"/>
        </pc:sldMkLst>
      </pc:sldChg>
      <pc:sldChg chg="del">
        <pc:chgData name="Wick, Felix" userId="85efb633-acf6-425d-a271-4f136bfa2fb0" providerId="ADAL" clId="{830C4285-055C-48D2-8C66-83117252A4A7}" dt="2024-03-13T06:39:30.951" v="9" actId="47"/>
        <pc:sldMkLst>
          <pc:docMk/>
          <pc:sldMk cId="3901376643" sldId="708"/>
        </pc:sldMkLst>
      </pc:sldChg>
      <pc:sldChg chg="del">
        <pc:chgData name="Wick, Felix" userId="85efb633-acf6-425d-a271-4f136bfa2fb0" providerId="ADAL" clId="{830C4285-055C-48D2-8C66-83117252A4A7}" dt="2024-03-13T06:39:37.127" v="14" actId="47"/>
        <pc:sldMkLst>
          <pc:docMk/>
          <pc:sldMk cId="1141733653" sldId="712"/>
        </pc:sldMkLst>
      </pc:sldChg>
      <pc:sldChg chg="del">
        <pc:chgData name="Wick, Felix" userId="85efb633-acf6-425d-a271-4f136bfa2fb0" providerId="ADAL" clId="{830C4285-055C-48D2-8C66-83117252A4A7}" dt="2024-03-13T06:39:27.848" v="0" actId="47"/>
        <pc:sldMkLst>
          <pc:docMk/>
          <pc:sldMk cId="2569825505" sldId="713"/>
        </pc:sldMkLst>
      </pc:sldChg>
      <pc:sldChg chg="del">
        <pc:chgData name="Wick, Felix" userId="85efb633-acf6-425d-a271-4f136bfa2fb0" providerId="ADAL" clId="{830C4285-055C-48D2-8C66-83117252A4A7}" dt="2024-03-13T06:39:28.333" v="2" actId="47"/>
        <pc:sldMkLst>
          <pc:docMk/>
          <pc:sldMk cId="2105753691" sldId="714"/>
        </pc:sldMkLst>
      </pc:sldChg>
      <pc:sldChg chg="del">
        <pc:chgData name="Wick, Felix" userId="85efb633-acf6-425d-a271-4f136bfa2fb0" providerId="ADAL" clId="{830C4285-055C-48D2-8C66-83117252A4A7}" dt="2024-03-13T06:39:32.330" v="11" actId="47"/>
        <pc:sldMkLst>
          <pc:docMk/>
          <pc:sldMk cId="2460938676" sldId="715"/>
        </pc:sldMkLst>
      </pc:sldChg>
      <pc:sldChg chg="del">
        <pc:chgData name="Wick, Felix" userId="85efb633-acf6-425d-a271-4f136bfa2fb0" providerId="ADAL" clId="{830C4285-055C-48D2-8C66-83117252A4A7}" dt="2024-03-13T06:39:29.487" v="5" actId="47"/>
        <pc:sldMkLst>
          <pc:docMk/>
          <pc:sldMk cId="2238492733" sldId="716"/>
        </pc:sldMkLst>
      </pc:sldChg>
      <pc:sldChg chg="del">
        <pc:chgData name="Wick, Felix" userId="85efb633-acf6-425d-a271-4f136bfa2fb0" providerId="ADAL" clId="{830C4285-055C-48D2-8C66-83117252A4A7}" dt="2024-03-13T06:39:36.791" v="12" actId="47"/>
        <pc:sldMkLst>
          <pc:docMk/>
          <pc:sldMk cId="1610666602" sldId="718"/>
        </pc:sldMkLst>
      </pc:sldChg>
      <pc:sldChg chg="modSp mod">
        <pc:chgData name="Wick, Felix" userId="85efb633-acf6-425d-a271-4f136bfa2fb0" providerId="ADAL" clId="{830C4285-055C-48D2-8C66-83117252A4A7}" dt="2024-03-13T20:20:02.869" v="112" actId="20577"/>
        <pc:sldMkLst>
          <pc:docMk/>
          <pc:sldMk cId="4139974002" sldId="719"/>
        </pc:sldMkLst>
        <pc:spChg chg="mod">
          <ac:chgData name="Wick, Felix" userId="85efb633-acf6-425d-a271-4f136bfa2fb0" providerId="ADAL" clId="{830C4285-055C-48D2-8C66-83117252A4A7}" dt="2024-03-13T20:20:02.869" v="112" actId="20577"/>
          <ac:spMkLst>
            <pc:docMk/>
            <pc:sldMk cId="4139974002" sldId="719"/>
            <ac:spMk id="2" creationId="{9F51148D-1862-FF84-978A-D2B00915FA83}"/>
          </ac:spMkLst>
        </pc:spChg>
        <pc:spChg chg="mod">
          <ac:chgData name="Wick, Felix" userId="85efb633-acf6-425d-a271-4f136bfa2fb0" providerId="ADAL" clId="{830C4285-055C-48D2-8C66-83117252A4A7}" dt="2024-03-13T20:19:05.279" v="64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del">
        <pc:chgData name="Wick, Felix" userId="85efb633-acf6-425d-a271-4f136bfa2fb0" providerId="ADAL" clId="{830C4285-055C-48D2-8C66-83117252A4A7}" dt="2024-03-13T06:39:38.818" v="22" actId="47"/>
        <pc:sldMkLst>
          <pc:docMk/>
          <pc:sldMk cId="1391828573" sldId="720"/>
        </pc:sldMkLst>
      </pc:sldChg>
      <pc:sldChg chg="addSp delSp modSp new mod modClrScheme chgLayout">
        <pc:chgData name="Wick, Felix" userId="85efb633-acf6-425d-a271-4f136bfa2fb0" providerId="ADAL" clId="{830C4285-055C-48D2-8C66-83117252A4A7}" dt="2024-03-25T18:19:13.904" v="129"/>
        <pc:sldMkLst>
          <pc:docMk/>
          <pc:sldMk cId="2404063692" sldId="720"/>
        </pc:sldMkLst>
        <pc:spChg chg="del">
          <ac:chgData name="Wick, Felix" userId="85efb633-acf6-425d-a271-4f136bfa2fb0" providerId="ADAL" clId="{830C4285-055C-48D2-8C66-83117252A4A7}" dt="2024-03-25T18:19:09.314" v="127" actId="478"/>
          <ac:spMkLst>
            <pc:docMk/>
            <pc:sldMk cId="2404063692" sldId="720"/>
            <ac:spMk id="2" creationId="{B4EF31EB-E8E4-90C3-FF23-FC256EC3D2A7}"/>
          </ac:spMkLst>
        </pc:spChg>
        <pc:spChg chg="del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3" creationId="{5D82DBE4-1931-E187-3141-DB65B018CE4C}"/>
          </ac:spMkLst>
        </pc:spChg>
        <pc:spChg chg="mod ord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4" creationId="{2EA1AED6-5238-21B7-B855-D4490187184E}"/>
          </ac:spMkLst>
        </pc:spChg>
        <pc:picChg chg="add">
          <ac:chgData name="Wick, Felix" userId="85efb633-acf6-425d-a271-4f136bfa2fb0" providerId="ADAL" clId="{830C4285-055C-48D2-8C66-83117252A4A7}" dt="2024-03-25T18:19:13.904" v="129"/>
          <ac:picMkLst>
            <pc:docMk/>
            <pc:sldMk cId="2404063692" sldId="720"/>
            <ac:picMk id="1026" creationId="{185C8C33-5975-C3CD-7DBE-9F6CC0596D98}"/>
          </ac:picMkLst>
        </pc:picChg>
      </pc:sldChg>
      <pc:sldChg chg="del">
        <pc:chgData name="Wick, Felix" userId="85efb633-acf6-425d-a271-4f136bfa2fb0" providerId="ADAL" clId="{830C4285-055C-48D2-8C66-83117252A4A7}" dt="2024-03-13T06:39:28.666" v="3" actId="47"/>
        <pc:sldMkLst>
          <pc:docMk/>
          <pc:sldMk cId="1293121239" sldId="721"/>
        </pc:sldMkLst>
      </pc:sldChg>
    </pc:docChg>
  </pc:docChgLst>
  <pc:docChgLst>
    <pc:chgData name="Wick, Felix" userId="85efb633-acf6-425d-a271-4f136bfa2fb0" providerId="ADAL" clId="{FEA182BF-7229-4C9A-8EE3-9CC12146AB02}"/>
    <pc:docChg chg="undo redo custSel addSld delSld modSld sldOrd">
      <pc:chgData name="Wick, Felix" userId="85efb633-acf6-425d-a271-4f136bfa2fb0" providerId="ADAL" clId="{FEA182BF-7229-4C9A-8EE3-9CC12146AB02}" dt="2024-03-12T21:30:47.010" v="3318" actId="20577"/>
      <pc:docMkLst>
        <pc:docMk/>
      </pc:docMkLst>
      <pc:sldChg chg="addSp delSp modSp mod ord chgLayout">
        <pc:chgData name="Wick, Felix" userId="85efb633-acf6-425d-a271-4f136bfa2fb0" providerId="ADAL" clId="{FEA182BF-7229-4C9A-8EE3-9CC12146AB02}" dt="2024-03-12T12:24:40.476" v="705"/>
        <pc:sldMkLst>
          <pc:docMk/>
          <pc:sldMk cId="1762627480" sldId="256"/>
        </pc:sldMkLst>
        <pc:spChg chg="mod ord">
          <ac:chgData name="Wick, Felix" userId="85efb633-acf6-425d-a271-4f136bfa2fb0" providerId="ADAL" clId="{FEA182BF-7229-4C9A-8EE3-9CC12146AB02}" dt="2024-03-12T12:15:24.780" v="649" actId="20577"/>
          <ac:spMkLst>
            <pc:docMk/>
            <pc:sldMk cId="1762627480" sldId="256"/>
            <ac:spMk id="2" creationId="{5CA73363-ADE1-D629-C188-A0AD5ABC2F84}"/>
          </ac:spMkLst>
        </pc:spChg>
        <pc:spChg chg="del">
          <ac:chgData name="Wick, Felix" userId="85efb633-acf6-425d-a271-4f136bfa2fb0" providerId="ADAL" clId="{FEA182BF-7229-4C9A-8EE3-9CC12146AB02}" dt="2024-03-10T21:35:39.294" v="10" actId="478"/>
          <ac:spMkLst>
            <pc:docMk/>
            <pc:sldMk cId="1762627480" sldId="256"/>
            <ac:spMk id="3" creationId="{7A9C7435-EE51-07B9-EEBD-5697C12B84BF}"/>
          </ac:spMkLst>
        </pc:spChg>
        <pc:spChg chg="add del mod">
          <ac:chgData name="Wick, Felix" userId="85efb633-acf6-425d-a271-4f136bfa2fb0" providerId="ADAL" clId="{FEA182BF-7229-4C9A-8EE3-9CC12146AB02}" dt="2024-03-10T21:35:41.881" v="11" actId="478"/>
          <ac:spMkLst>
            <pc:docMk/>
            <pc:sldMk cId="1762627480" sldId="256"/>
            <ac:spMk id="5" creationId="{6A19A81E-213D-BFF2-2407-12050C03C997}"/>
          </ac:spMkLst>
        </pc:spChg>
        <pc:spChg chg="add del mod">
          <ac:chgData name="Wick, Felix" userId="85efb633-acf6-425d-a271-4f136bfa2fb0" providerId="ADAL" clId="{FEA182BF-7229-4C9A-8EE3-9CC12146AB02}" dt="2024-03-10T21:35:49.856" v="41" actId="6264"/>
          <ac:spMkLst>
            <pc:docMk/>
            <pc:sldMk cId="1762627480" sldId="256"/>
            <ac:spMk id="6" creationId="{2351C250-5FC0-862B-A33D-6AD8AA1199C3}"/>
          </ac:spMkLst>
        </pc:spChg>
        <pc:spChg chg="add del mod ord">
          <ac:chgData name="Wick, Felix" userId="85efb633-acf6-425d-a271-4f136bfa2fb0" providerId="ADAL" clId="{FEA182BF-7229-4C9A-8EE3-9CC12146AB02}" dt="2024-03-10T21:35:53.198" v="42" actId="478"/>
          <ac:spMkLst>
            <pc:docMk/>
            <pc:sldMk cId="1762627480" sldId="256"/>
            <ac:spMk id="7" creationId="{DCE0E81F-A0CF-28C4-D2D7-314ACB707165}"/>
          </ac:spMkLst>
        </pc:spChg>
        <pc:spChg chg="add del mod ord">
          <ac:chgData name="Wick, Felix" userId="85efb633-acf6-425d-a271-4f136bfa2fb0" providerId="ADAL" clId="{FEA182BF-7229-4C9A-8EE3-9CC12146AB02}" dt="2024-03-10T21:36:11.134" v="57" actId="478"/>
          <ac:spMkLst>
            <pc:docMk/>
            <pc:sldMk cId="1762627480" sldId="256"/>
            <ac:spMk id="8" creationId="{6764AB7D-9AAA-724A-A305-795F6EA93FBE}"/>
          </ac:spMkLst>
        </pc:spChg>
      </pc:sldChg>
      <pc:sldChg chg="delSp modSp mod">
        <pc:chgData name="Wick, Felix" userId="85efb633-acf6-425d-a271-4f136bfa2fb0" providerId="ADAL" clId="{FEA182BF-7229-4C9A-8EE3-9CC12146AB02}" dt="2024-03-12T10:53:32.458" v="79" actId="1036"/>
        <pc:sldMkLst>
          <pc:docMk/>
          <pc:sldMk cId="1095143230" sldId="257"/>
        </pc:sldMkLst>
        <pc:spChg chg="mod">
          <ac:chgData name="Wick, Felix" userId="85efb633-acf6-425d-a271-4f136bfa2fb0" providerId="ADAL" clId="{FEA182BF-7229-4C9A-8EE3-9CC12146AB02}" dt="2024-03-12T10:53:12.414" v="62" actId="5793"/>
          <ac:spMkLst>
            <pc:docMk/>
            <pc:sldMk cId="1095143230" sldId="257"/>
            <ac:spMk id="3" creationId="{78EE8D56-C783-10A3-B7C8-5378632AFE43}"/>
          </ac:spMkLst>
        </pc:spChg>
        <pc:spChg chg="del">
          <ac:chgData name="Wick, Felix" userId="85efb633-acf6-425d-a271-4f136bfa2fb0" providerId="ADAL" clId="{FEA182BF-7229-4C9A-8EE3-9CC12146AB02}" dt="2024-03-12T10:53:06.326" v="61" actId="478"/>
          <ac:spMkLst>
            <pc:docMk/>
            <pc:sldMk cId="1095143230" sldId="257"/>
            <ac:spMk id="5" creationId="{E527743A-2D5E-E2D9-5B3A-04DE7E64CF6A}"/>
          </ac:spMkLst>
        </pc:spChg>
        <pc:spChg chg="mod">
          <ac:chgData name="Wick, Felix" userId="85efb633-acf6-425d-a271-4f136bfa2fb0" providerId="ADAL" clId="{FEA182BF-7229-4C9A-8EE3-9CC12146AB02}" dt="2024-03-12T10:53:32.458" v="79" actId="1036"/>
          <ac:spMkLst>
            <pc:docMk/>
            <pc:sldMk cId="1095143230" sldId="257"/>
            <ac:spMk id="9" creationId="{126C4AAA-AC13-A24A-B1D9-95810AD84DA7}"/>
          </ac:spMkLst>
        </pc:spChg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956648809" sldId="258"/>
        </pc:sldMkLst>
      </pc:sldChg>
      <pc:sldChg chg="del">
        <pc:chgData name="Wick, Felix" userId="85efb633-acf6-425d-a271-4f136bfa2fb0" providerId="ADAL" clId="{FEA182BF-7229-4C9A-8EE3-9CC12146AB02}" dt="2024-03-12T11:50:28.360" v="121" actId="47"/>
        <pc:sldMkLst>
          <pc:docMk/>
          <pc:sldMk cId="1419018912" sldId="259"/>
        </pc:sldMkLst>
      </pc:sldChg>
      <pc:sldChg chg="del">
        <pc:chgData name="Wick, Felix" userId="85efb633-acf6-425d-a271-4f136bfa2fb0" providerId="ADAL" clId="{FEA182BF-7229-4C9A-8EE3-9CC12146AB02}" dt="2024-03-10T21:33:43.305" v="5" actId="47"/>
        <pc:sldMkLst>
          <pc:docMk/>
          <pc:sldMk cId="1731327175" sldId="259"/>
        </pc:sldMkLst>
      </pc:sldChg>
      <pc:sldChg chg="addSp delSp modSp mod">
        <pc:chgData name="Wick, Felix" userId="85efb633-acf6-425d-a271-4f136bfa2fb0" providerId="ADAL" clId="{FEA182BF-7229-4C9A-8EE3-9CC12146AB02}" dt="2024-03-12T10:54:00.168" v="81" actId="478"/>
        <pc:sldMkLst>
          <pc:docMk/>
          <pc:sldMk cId="4142313641" sldId="261"/>
        </pc:sldMkLst>
        <pc:spChg chg="add del mod">
          <ac:chgData name="Wick, Felix" userId="85efb633-acf6-425d-a271-4f136bfa2fb0" providerId="ADAL" clId="{FEA182BF-7229-4C9A-8EE3-9CC12146AB02}" dt="2024-03-12T10:54:00.168" v="81" actId="478"/>
          <ac:spMkLst>
            <pc:docMk/>
            <pc:sldMk cId="4142313641" sldId="261"/>
            <ac:spMk id="7" creationId="{4D1E4399-4A9D-F8C4-DDC5-C850DBE4858A}"/>
          </ac:spMkLst>
        </pc:spChg>
        <pc:spChg chg="del">
          <ac:chgData name="Wick, Felix" userId="85efb633-acf6-425d-a271-4f136bfa2fb0" providerId="ADAL" clId="{FEA182BF-7229-4C9A-8EE3-9CC12146AB02}" dt="2024-03-12T10:53:57.123" v="80" actId="478"/>
          <ac:spMkLst>
            <pc:docMk/>
            <pc:sldMk cId="4142313641" sldId="261"/>
            <ac:spMk id="27" creationId="{D5BF9BB6-D6A1-BD46-A64A-A61C20A0279D}"/>
          </ac:spMkLst>
        </pc:spChg>
      </pc:sldChg>
      <pc:sldChg chg="del">
        <pc:chgData name="Wick, Felix" userId="85efb633-acf6-425d-a271-4f136bfa2fb0" providerId="ADAL" clId="{FEA182BF-7229-4C9A-8EE3-9CC12146AB02}" dt="2024-03-12T10:55:17.910" v="85" actId="47"/>
        <pc:sldMkLst>
          <pc:docMk/>
          <pc:sldMk cId="176713722" sldId="262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4162295586" sldId="262"/>
        </pc:sldMkLst>
      </pc:sldChg>
      <pc:sldChg chg="del">
        <pc:chgData name="Wick, Felix" userId="85efb633-acf6-425d-a271-4f136bfa2fb0" providerId="ADAL" clId="{FEA182BF-7229-4C9A-8EE3-9CC12146AB02}" dt="2024-03-12T11:50:12.326" v="116" actId="47"/>
        <pc:sldMkLst>
          <pc:docMk/>
          <pc:sldMk cId="1134575088" sldId="26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649287826" sldId="266"/>
        </pc:sldMkLst>
      </pc:sldChg>
      <pc:sldChg chg="del">
        <pc:chgData name="Wick, Felix" userId="85efb633-acf6-425d-a271-4f136bfa2fb0" providerId="ADAL" clId="{FEA182BF-7229-4C9A-8EE3-9CC12146AB02}" dt="2024-03-12T10:54:25.276" v="82" actId="47"/>
        <pc:sldMkLst>
          <pc:docMk/>
          <pc:sldMk cId="793787505" sldId="268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92517935" sldId="268"/>
        </pc:sldMkLst>
      </pc:sldChg>
      <pc:sldChg chg="del">
        <pc:chgData name="Wick, Felix" userId="85efb633-acf6-425d-a271-4f136bfa2fb0" providerId="ADAL" clId="{FEA182BF-7229-4C9A-8EE3-9CC12146AB02}" dt="2024-03-12T11:49:45.127" v="112" actId="47"/>
        <pc:sldMkLst>
          <pc:docMk/>
          <pc:sldMk cId="1104984877" sldId="269"/>
        </pc:sldMkLst>
      </pc:sldChg>
      <pc:sldChg chg="del">
        <pc:chgData name="Wick, Felix" userId="85efb633-acf6-425d-a271-4f136bfa2fb0" providerId="ADAL" clId="{FEA182BF-7229-4C9A-8EE3-9CC12146AB02}" dt="2024-03-12T10:54:39.804" v="84" actId="47"/>
        <pc:sldMkLst>
          <pc:docMk/>
          <pc:sldMk cId="3459833564" sldId="269"/>
        </pc:sldMkLst>
      </pc:sldChg>
      <pc:sldChg chg="delSp del mod ord">
        <pc:chgData name="Wick, Felix" userId="85efb633-acf6-425d-a271-4f136bfa2fb0" providerId="ADAL" clId="{FEA182BF-7229-4C9A-8EE3-9CC12146AB02}" dt="2024-03-12T17:29:19.291" v="1684" actId="47"/>
        <pc:sldMkLst>
          <pc:docMk/>
          <pc:sldMk cId="539310951" sldId="270"/>
        </pc:sldMkLst>
        <pc:spChg chg="del">
          <ac:chgData name="Wick, Felix" userId="85efb633-acf6-425d-a271-4f136bfa2fb0" providerId="ADAL" clId="{FEA182BF-7229-4C9A-8EE3-9CC12146AB02}" dt="2024-03-12T10:57:53.973" v="88" actId="478"/>
          <ac:spMkLst>
            <pc:docMk/>
            <pc:sldMk cId="539310951" sldId="270"/>
            <ac:spMk id="5" creationId="{1D1BA64F-F688-9EDD-F13C-E444504A1D57}"/>
          </ac:spMkLst>
        </pc:spChg>
        <pc:spChg chg="del">
          <ac:chgData name="Wick, Felix" userId="85efb633-acf6-425d-a271-4f136bfa2fb0" providerId="ADAL" clId="{FEA182BF-7229-4C9A-8EE3-9CC12146AB02}" dt="2024-03-12T10:57:57.098" v="89" actId="478"/>
          <ac:spMkLst>
            <pc:docMk/>
            <pc:sldMk cId="539310951" sldId="270"/>
            <ac:spMk id="8" creationId="{761AFBDF-2A84-B328-1D57-83DA959DB0E5}"/>
          </ac:spMkLst>
        </pc:sp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6" creationId="{F226C44F-1E95-5C84-F511-CCE429CA6A9B}"/>
          </ac:picMkLst>
        </pc:pic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7" creationId="{B5F9D874-0178-00C0-B773-D2B51D56832B}"/>
          </ac:picMkLst>
        </pc:picChg>
      </pc:sldChg>
      <pc:sldChg chg="modSp del ord">
        <pc:chgData name="Wick, Felix" userId="85efb633-acf6-425d-a271-4f136bfa2fb0" providerId="ADAL" clId="{FEA182BF-7229-4C9A-8EE3-9CC12146AB02}" dt="2024-03-12T19:59:36.504" v="2050" actId="47"/>
        <pc:sldMkLst>
          <pc:docMk/>
          <pc:sldMk cId="230680584" sldId="272"/>
        </pc:sldMkLst>
        <pc:spChg chg="mod">
          <ac:chgData name="Wick, Felix" userId="85efb633-acf6-425d-a271-4f136bfa2fb0" providerId="ADAL" clId="{FEA182BF-7229-4C9A-8EE3-9CC12146AB02}" dt="2024-03-12T17:30:36.447" v="1705" actId="20577"/>
          <ac:spMkLst>
            <pc:docMk/>
            <pc:sldMk cId="230680584" sldId="272"/>
            <ac:spMk id="7" creationId="{72E9BA5C-17C1-CEDB-6666-92F82A58B01B}"/>
          </ac:spMkLst>
        </pc:spChg>
      </pc:sldChg>
      <pc:sldChg chg="delSp del mod ord">
        <pc:chgData name="Wick, Felix" userId="85efb633-acf6-425d-a271-4f136bfa2fb0" providerId="ADAL" clId="{FEA182BF-7229-4C9A-8EE3-9CC12146AB02}" dt="2024-03-12T20:01:25.297" v="2052" actId="47"/>
        <pc:sldMkLst>
          <pc:docMk/>
          <pc:sldMk cId="780038852" sldId="279"/>
        </pc:sldMkLst>
        <pc:spChg chg="del">
          <ac:chgData name="Wick, Felix" userId="85efb633-acf6-425d-a271-4f136bfa2fb0" providerId="ADAL" clId="{FEA182BF-7229-4C9A-8EE3-9CC12146AB02}" dt="2024-03-12T20:01:22.713" v="2051" actId="21"/>
          <ac:spMkLst>
            <pc:docMk/>
            <pc:sldMk cId="780038852" sldId="279"/>
            <ac:spMk id="9" creationId="{FBDD8F19-C9A4-DE58-72A0-EE3CC510AD6B}"/>
          </ac:spMkLst>
        </pc:spChg>
        <pc:picChg chg="del">
          <ac:chgData name="Wick, Felix" userId="85efb633-acf6-425d-a271-4f136bfa2fb0" providerId="ADAL" clId="{FEA182BF-7229-4C9A-8EE3-9CC12146AB02}" dt="2024-03-12T20:01:22.713" v="2051" actId="21"/>
          <ac:picMkLst>
            <pc:docMk/>
            <pc:sldMk cId="780038852" sldId="279"/>
            <ac:picMk id="8" creationId="{AB2667A9-E462-BB00-0339-8DEBB2828D5C}"/>
          </ac:picMkLst>
        </pc:picChg>
      </pc:sldChg>
      <pc:sldChg chg="del">
        <pc:chgData name="Wick, Felix" userId="85efb633-acf6-425d-a271-4f136bfa2fb0" providerId="ADAL" clId="{FEA182BF-7229-4C9A-8EE3-9CC12146AB02}" dt="2024-03-12T17:34:57.383" v="1708" actId="47"/>
        <pc:sldMkLst>
          <pc:docMk/>
          <pc:sldMk cId="3043096751" sldId="280"/>
        </pc:sldMkLst>
      </pc:sldChg>
      <pc:sldChg chg="del">
        <pc:chgData name="Wick, Felix" userId="85efb633-acf6-425d-a271-4f136bfa2fb0" providerId="ADAL" clId="{FEA182BF-7229-4C9A-8EE3-9CC12146AB02}" dt="2024-03-10T21:32:54.311" v="3" actId="47"/>
        <pc:sldMkLst>
          <pc:docMk/>
          <pc:sldMk cId="431837093" sldId="281"/>
        </pc:sldMkLst>
      </pc:sldChg>
      <pc:sldChg chg="modSp mod ord">
        <pc:chgData name="Wick, Felix" userId="85efb633-acf6-425d-a271-4f136bfa2fb0" providerId="ADAL" clId="{FEA182BF-7229-4C9A-8EE3-9CC12146AB02}" dt="2024-03-12T20:05:06.556" v="2318" actId="1036"/>
        <pc:sldMkLst>
          <pc:docMk/>
          <pc:sldMk cId="2933469855" sldId="282"/>
        </pc:sldMkLst>
        <pc:spChg chg="mod">
          <ac:chgData name="Wick, Felix" userId="85efb633-acf6-425d-a271-4f136bfa2fb0" providerId="ADAL" clId="{FEA182BF-7229-4C9A-8EE3-9CC12146AB02}" dt="2024-03-12T20:05:00.278" v="2301" actId="20577"/>
          <ac:spMkLst>
            <pc:docMk/>
            <pc:sldMk cId="2933469855" sldId="282"/>
            <ac:spMk id="3" creationId="{E55011B8-5EEE-3602-A460-9F29BB6C2063}"/>
          </ac:spMkLst>
        </pc:spChg>
        <pc:spChg chg="mod">
          <ac:chgData name="Wick, Felix" userId="85efb633-acf6-425d-a271-4f136bfa2fb0" providerId="ADAL" clId="{FEA182BF-7229-4C9A-8EE3-9CC12146AB02}" dt="2024-03-12T20:05:06.556" v="2318" actId="1036"/>
          <ac:spMkLst>
            <pc:docMk/>
            <pc:sldMk cId="2933469855" sldId="282"/>
            <ac:spMk id="6" creationId="{905F7F4A-7082-00BD-439F-5A08B3B849E6}"/>
          </ac:spMkLst>
        </pc:spChg>
      </pc:sldChg>
      <pc:sldChg chg="del">
        <pc:chgData name="Wick, Felix" userId="85efb633-acf6-425d-a271-4f136bfa2fb0" providerId="ADAL" clId="{FEA182BF-7229-4C9A-8EE3-9CC12146AB02}" dt="2024-03-10T21:32:36.043" v="1" actId="47"/>
        <pc:sldMkLst>
          <pc:docMk/>
          <pc:sldMk cId="631062895" sldId="28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894407134" sldId="284"/>
        </pc:sldMkLst>
      </pc:sldChg>
      <pc:sldChg chg="addSp delSp modSp mod ord">
        <pc:chgData name="Wick, Felix" userId="85efb633-acf6-425d-a271-4f136bfa2fb0" providerId="ADAL" clId="{FEA182BF-7229-4C9A-8EE3-9CC12146AB02}" dt="2024-03-12T19:42:28.839" v="2016" actId="20577"/>
        <pc:sldMkLst>
          <pc:docMk/>
          <pc:sldMk cId="3022283347" sldId="285"/>
        </pc:sldMkLst>
        <pc:spChg chg="mod">
          <ac:chgData name="Wick, Felix" userId="85efb633-acf6-425d-a271-4f136bfa2fb0" providerId="ADAL" clId="{FEA182BF-7229-4C9A-8EE3-9CC12146AB02}" dt="2024-03-12T19:42:28.839" v="2016" actId="20577"/>
          <ac:spMkLst>
            <pc:docMk/>
            <pc:sldMk cId="3022283347" sldId="285"/>
            <ac:spMk id="2" creationId="{7F68C9E7-BD6E-8F22-5A56-1B79732A7149}"/>
          </ac:spMkLst>
        </pc:spChg>
        <pc:spChg chg="mod">
          <ac:chgData name="Wick, Felix" userId="85efb633-acf6-425d-a271-4f136bfa2fb0" providerId="ADAL" clId="{FEA182BF-7229-4C9A-8EE3-9CC12146AB02}" dt="2024-03-12T19:40:46.051" v="1930" actId="1076"/>
          <ac:spMkLst>
            <pc:docMk/>
            <pc:sldMk cId="3022283347" sldId="285"/>
            <ac:spMk id="8" creationId="{2DC8C145-9BB9-DA84-D99D-8EAC50974DEF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9" creationId="{9AB3C633-2A2E-C78A-2B1E-3ED749A51F63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10" creationId="{A35AC5E8-8FCA-F49B-E8EF-5A62331F65FB}"/>
          </ac:spMkLst>
        </pc:spChg>
        <pc:spChg chg="add del">
          <ac:chgData name="Wick, Felix" userId="85efb633-acf6-425d-a271-4f136bfa2fb0" providerId="ADAL" clId="{FEA182BF-7229-4C9A-8EE3-9CC12146AB02}" dt="2024-03-12T17:24:59.452" v="1678" actId="22"/>
          <ac:spMkLst>
            <pc:docMk/>
            <pc:sldMk cId="3022283347" sldId="285"/>
            <ac:spMk id="32" creationId="{718A3615-DD9E-030C-3E8F-B9D5664FCD2F}"/>
          </ac:spMkLst>
        </pc:spChg>
        <pc:picChg chg="mod">
          <ac:chgData name="Wick, Felix" userId="85efb633-acf6-425d-a271-4f136bfa2fb0" providerId="ADAL" clId="{FEA182BF-7229-4C9A-8EE3-9CC12146AB02}" dt="2024-03-12T19:41:43.718" v="1996" actId="1035"/>
          <ac:picMkLst>
            <pc:docMk/>
            <pc:sldMk cId="3022283347" sldId="285"/>
            <ac:picMk id="6" creationId="{7073BB73-4BE3-4E55-4719-87BB15F1859E}"/>
          </ac:picMkLst>
        </pc:picChg>
        <pc:picChg chg="mod">
          <ac:chgData name="Wick, Felix" userId="85efb633-acf6-425d-a271-4f136bfa2fb0" providerId="ADAL" clId="{FEA182BF-7229-4C9A-8EE3-9CC12146AB02}" dt="2024-03-12T19:41:46.812" v="2005" actId="1035"/>
          <ac:picMkLst>
            <pc:docMk/>
            <pc:sldMk cId="3022283347" sldId="285"/>
            <ac:picMk id="11" creationId="{457CAD2F-3E89-52C9-5E94-FBA5B410C77A}"/>
          </ac:picMkLst>
        </pc:picChg>
      </pc:sldChg>
      <pc:sldChg chg="del">
        <pc:chgData name="Wick, Felix" userId="85efb633-acf6-425d-a271-4f136bfa2fb0" providerId="ADAL" clId="{FEA182BF-7229-4C9A-8EE3-9CC12146AB02}" dt="2024-03-12T10:59:15.927" v="93" actId="47"/>
        <pc:sldMkLst>
          <pc:docMk/>
          <pc:sldMk cId="1886943270" sldId="287"/>
        </pc:sldMkLst>
      </pc:sldChg>
      <pc:sldChg chg="del">
        <pc:chgData name="Wick, Felix" userId="85efb633-acf6-425d-a271-4f136bfa2fb0" providerId="ADAL" clId="{FEA182BF-7229-4C9A-8EE3-9CC12146AB02}" dt="2024-03-10T21:32:14.433" v="0" actId="47"/>
        <pc:sldMkLst>
          <pc:docMk/>
          <pc:sldMk cId="778652527" sldId="288"/>
        </pc:sldMkLst>
      </pc:sldChg>
      <pc:sldChg chg="del">
        <pc:chgData name="Wick, Felix" userId="85efb633-acf6-425d-a271-4f136bfa2fb0" providerId="ADAL" clId="{FEA182BF-7229-4C9A-8EE3-9CC12146AB02}" dt="2024-03-10T21:34:11.579" v="7" actId="47"/>
        <pc:sldMkLst>
          <pc:docMk/>
          <pc:sldMk cId="3751727652" sldId="290"/>
        </pc:sldMkLst>
      </pc:sldChg>
      <pc:sldChg chg="del">
        <pc:chgData name="Wick, Felix" userId="85efb633-acf6-425d-a271-4f136bfa2fb0" providerId="ADAL" clId="{FEA182BF-7229-4C9A-8EE3-9CC12146AB02}" dt="2024-03-12T12:04:02.282" v="286" actId="47"/>
        <pc:sldMkLst>
          <pc:docMk/>
          <pc:sldMk cId="360502069" sldId="291"/>
        </pc:sldMkLst>
      </pc:sldChg>
      <pc:sldChg chg="modSp add del mod ord">
        <pc:chgData name="Wick, Felix" userId="85efb633-acf6-425d-a271-4f136bfa2fb0" providerId="ADAL" clId="{FEA182BF-7229-4C9A-8EE3-9CC12146AB02}" dt="2024-03-12T12:26:47.980" v="713"/>
        <pc:sldMkLst>
          <pc:docMk/>
          <pc:sldMk cId="3347432181" sldId="292"/>
        </pc:sldMkLst>
        <pc:spChg chg="mod">
          <ac:chgData name="Wick, Felix" userId="85efb633-acf6-425d-a271-4f136bfa2fb0" providerId="ADAL" clId="{FEA182BF-7229-4C9A-8EE3-9CC12146AB02}" dt="2024-03-12T12:12:09.160" v="551" actId="20577"/>
          <ac:spMkLst>
            <pc:docMk/>
            <pc:sldMk cId="3347432181" sldId="292"/>
            <ac:spMk id="2" creationId="{276BB00F-58B8-8731-1E53-500269631033}"/>
          </ac:spMkLst>
        </pc:spChg>
      </pc:sldChg>
      <pc:sldChg chg="del">
        <pc:chgData name="Wick, Felix" userId="85efb633-acf6-425d-a271-4f136bfa2fb0" providerId="ADAL" clId="{FEA182BF-7229-4C9A-8EE3-9CC12146AB02}" dt="2024-03-12T12:21:00.701" v="694" actId="47"/>
        <pc:sldMkLst>
          <pc:docMk/>
          <pc:sldMk cId="2184302982" sldId="293"/>
        </pc:sldMkLst>
      </pc:sldChg>
      <pc:sldChg chg="del">
        <pc:chgData name="Wick, Felix" userId="85efb633-acf6-425d-a271-4f136bfa2fb0" providerId="ADAL" clId="{FEA182BF-7229-4C9A-8EE3-9CC12146AB02}" dt="2024-03-10T21:32:40.305" v="2" actId="47"/>
        <pc:sldMkLst>
          <pc:docMk/>
          <pc:sldMk cId="212656307" sldId="294"/>
        </pc:sldMkLst>
      </pc:sldChg>
      <pc:sldChg chg="del ord">
        <pc:chgData name="Wick, Felix" userId="85efb633-acf6-425d-a271-4f136bfa2fb0" providerId="ADAL" clId="{FEA182BF-7229-4C9A-8EE3-9CC12146AB02}" dt="2024-03-12T12:34:20.200" v="938" actId="47"/>
        <pc:sldMkLst>
          <pc:docMk/>
          <pc:sldMk cId="4104865561" sldId="29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78886473" sldId="295"/>
        </pc:sldMkLst>
      </pc:sldChg>
      <pc:sldChg chg="ord">
        <pc:chgData name="Wick, Felix" userId="85efb633-acf6-425d-a271-4f136bfa2fb0" providerId="ADAL" clId="{FEA182BF-7229-4C9A-8EE3-9CC12146AB02}" dt="2024-03-12T12:04:05.730" v="288"/>
        <pc:sldMkLst>
          <pc:docMk/>
          <pc:sldMk cId="3519318252" sldId="296"/>
        </pc:sldMkLst>
      </pc:sldChg>
      <pc:sldChg chg="del">
        <pc:chgData name="Wick, Felix" userId="85efb633-acf6-425d-a271-4f136bfa2fb0" providerId="ADAL" clId="{FEA182BF-7229-4C9A-8EE3-9CC12146AB02}" dt="2024-03-12T10:58:51.464" v="90" actId="47"/>
        <pc:sldMkLst>
          <pc:docMk/>
          <pc:sldMk cId="4084926651" sldId="297"/>
        </pc:sldMkLst>
      </pc:sldChg>
      <pc:sldChg chg="del">
        <pc:chgData name="Wick, Felix" userId="85efb633-acf6-425d-a271-4f136bfa2fb0" providerId="ADAL" clId="{FEA182BF-7229-4C9A-8EE3-9CC12146AB02}" dt="2024-03-12T10:58:55.123" v="91" actId="47"/>
        <pc:sldMkLst>
          <pc:docMk/>
          <pc:sldMk cId="2058052398" sldId="298"/>
        </pc:sldMkLst>
      </pc:sldChg>
      <pc:sldChg chg="del">
        <pc:chgData name="Wick, Felix" userId="85efb633-acf6-425d-a271-4f136bfa2fb0" providerId="ADAL" clId="{FEA182BF-7229-4C9A-8EE3-9CC12146AB02}" dt="2024-03-12T10:59:01.818" v="92" actId="47"/>
        <pc:sldMkLst>
          <pc:docMk/>
          <pc:sldMk cId="1198576018" sldId="299"/>
        </pc:sldMkLst>
      </pc:sldChg>
      <pc:sldChg chg="del">
        <pc:chgData name="Wick, Felix" userId="85efb633-acf6-425d-a271-4f136bfa2fb0" providerId="ADAL" clId="{FEA182BF-7229-4C9A-8EE3-9CC12146AB02}" dt="2024-03-10T21:34:07.489" v="6" actId="47"/>
        <pc:sldMkLst>
          <pc:docMk/>
          <pc:sldMk cId="861773730" sldId="301"/>
        </pc:sldMkLst>
      </pc:sldChg>
      <pc:sldChg chg="modSp mod ord">
        <pc:chgData name="Wick, Felix" userId="85efb633-acf6-425d-a271-4f136bfa2fb0" providerId="ADAL" clId="{FEA182BF-7229-4C9A-8EE3-9CC12146AB02}" dt="2024-03-12T20:19:02.827" v="2944" actId="20577"/>
        <pc:sldMkLst>
          <pc:docMk/>
          <pc:sldMk cId="2783926056" sldId="302"/>
        </pc:sldMkLst>
        <pc:spChg chg="mod">
          <ac:chgData name="Wick, Felix" userId="85efb633-acf6-425d-a271-4f136bfa2fb0" providerId="ADAL" clId="{FEA182BF-7229-4C9A-8EE3-9CC12146AB02}" dt="2024-03-12T20:10:16.417" v="2514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FEA182BF-7229-4C9A-8EE3-9CC12146AB02}" dt="2024-03-12T20:19:02.827" v="2944" actId="20577"/>
          <ac:spMkLst>
            <pc:docMk/>
            <pc:sldMk cId="2783926056" sldId="302"/>
            <ac:spMk id="5" creationId="{E2AA4B8D-555A-2D6B-FD2B-CC021E6DA531}"/>
          </ac:spMkLst>
        </pc:spChg>
      </pc:sldChg>
      <pc:sldChg chg="addSp modSp mod ord">
        <pc:chgData name="Wick, Felix" userId="85efb633-acf6-425d-a271-4f136bfa2fb0" providerId="ADAL" clId="{FEA182BF-7229-4C9A-8EE3-9CC12146AB02}" dt="2024-03-12T20:02:31.531" v="2250" actId="20577"/>
        <pc:sldMkLst>
          <pc:docMk/>
          <pc:sldMk cId="2405277906" sldId="303"/>
        </pc:sldMkLst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3" creationId="{DCE3C8BF-6533-451E-9247-CD8E0DE3C4D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6" creationId="{4D9661BC-F924-3129-64E8-0299D1A2A437}"/>
          </ac:spMkLst>
        </pc:spChg>
        <pc:spChg chg="add mod">
          <ac:chgData name="Wick, Felix" userId="85efb633-acf6-425d-a271-4f136bfa2fb0" providerId="ADAL" clId="{FEA182BF-7229-4C9A-8EE3-9CC12146AB02}" dt="2024-03-12T20:01:30.481" v="2053"/>
          <ac:spMkLst>
            <pc:docMk/>
            <pc:sldMk cId="2405277906" sldId="303"/>
            <ac:spMk id="7" creationId="{6908AC07-D568-CF01-7DFE-F2C959A9322A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8" creationId="{62D03CE0-72C6-D8FC-9773-3509973C7A8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9" creationId="{E6B79025-BFD5-49B2-FD73-FBCF03575715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0" creationId="{D7FD8BB2-3F3B-32CF-8A16-6D0BFB88B51E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1" creationId="{98EA64D7-1953-6140-C963-D950D16A663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4" creationId="{3053AFFC-FD6D-8CB7-5FA4-2DF91E12921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8" creationId="{6AF88C47-76FD-0B4D-7ACC-9067DDF3F34C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9" creationId="{7736983B-5322-FA06-0BD4-03ACF2D1CFB7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0" creationId="{6621D837-0B47-4D60-78F1-2DB76ECC5FA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1" creationId="{9EF8DD55-F7C6-8888-8EDF-BBA88FF7C148}"/>
          </ac:spMkLst>
        </pc:spChg>
        <pc:spChg chg="mod">
          <ac:chgData name="Wick, Felix" userId="85efb633-acf6-425d-a271-4f136bfa2fb0" providerId="ADAL" clId="{FEA182BF-7229-4C9A-8EE3-9CC12146AB02}" dt="2024-03-12T20:02:31.531" v="2250" actId="20577"/>
          <ac:spMkLst>
            <pc:docMk/>
            <pc:sldMk cId="2405277906" sldId="303"/>
            <ac:spMk id="24" creationId="{4A8791AB-1EB8-01A0-F0BE-D6D450A09C1B}"/>
          </ac:spMkLst>
        </pc:spChg>
        <pc:picChg chg="add mod">
          <ac:chgData name="Wick, Felix" userId="85efb633-acf6-425d-a271-4f136bfa2fb0" providerId="ADAL" clId="{FEA182BF-7229-4C9A-8EE3-9CC12146AB02}" dt="2024-03-12T20:01:30.481" v="2053"/>
          <ac:picMkLst>
            <pc:docMk/>
            <pc:sldMk cId="2405277906" sldId="303"/>
            <ac:picMk id="5" creationId="{2364C55F-D31E-B1DC-649C-12383D87C887}"/>
          </ac:picMkLst>
        </pc:pic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3" creationId="{A18DFE27-5CCB-496E-55E3-66AD8651A9F2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5" creationId="{5BC81ED8-09B6-08C1-B1AD-3D79DB3455F6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3" creationId="{006261DD-362E-37A9-1AF4-256223983DF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5" creationId="{F3882CCA-273E-E3F0-05BD-70A678A6CAB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7" creationId="{1FF5EE3E-1AFD-24A6-5727-F60F63879B1D}"/>
          </ac:cxnSpMkLst>
        </pc:cxn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421615699" sldId="304"/>
        </pc:sldMkLst>
      </pc:sldChg>
      <pc:sldChg chg="del">
        <pc:chgData name="Wick, Felix" userId="85efb633-acf6-425d-a271-4f136bfa2fb0" providerId="ADAL" clId="{FEA182BF-7229-4C9A-8EE3-9CC12146AB02}" dt="2024-03-12T10:57:10.648" v="87" actId="47"/>
        <pc:sldMkLst>
          <pc:docMk/>
          <pc:sldMk cId="3604415537" sldId="304"/>
        </pc:sldMkLst>
      </pc:sldChg>
      <pc:sldChg chg="del">
        <pc:chgData name="Wick, Felix" userId="85efb633-acf6-425d-a271-4f136bfa2fb0" providerId="ADAL" clId="{FEA182BF-7229-4C9A-8EE3-9CC12146AB02}" dt="2024-03-12T10:56:23.422" v="86" actId="47"/>
        <pc:sldMkLst>
          <pc:docMk/>
          <pc:sldMk cId="1271869143" sldId="305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3974681436" sldId="305"/>
        </pc:sldMkLst>
      </pc:sldChg>
      <pc:sldChg chg="del">
        <pc:chgData name="Wick, Felix" userId="85efb633-acf6-425d-a271-4f136bfa2fb0" providerId="ADAL" clId="{FEA182BF-7229-4C9A-8EE3-9CC12146AB02}" dt="2024-03-12T10:54:28.757" v="83" actId="47"/>
        <pc:sldMkLst>
          <pc:docMk/>
          <pc:sldMk cId="1682172279" sldId="306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31908175" sldId="306"/>
        </pc:sldMkLst>
      </pc:sldChg>
      <pc:sldChg chg="del">
        <pc:chgData name="Wick, Felix" userId="85efb633-acf6-425d-a271-4f136bfa2fb0" providerId="ADAL" clId="{FEA182BF-7229-4C9A-8EE3-9CC12146AB02}" dt="2024-03-12T11:48:55.977" v="108" actId="47"/>
        <pc:sldMkLst>
          <pc:docMk/>
          <pc:sldMk cId="963720171" sldId="307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1898373171" sldId="309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81043385" sldId="316"/>
        </pc:sldMkLst>
      </pc:sldChg>
      <pc:sldChg chg="del">
        <pc:chgData name="Wick, Felix" userId="85efb633-acf6-425d-a271-4f136bfa2fb0" providerId="ADAL" clId="{FEA182BF-7229-4C9A-8EE3-9CC12146AB02}" dt="2024-03-12T11:52:24.045" v="123" actId="47"/>
        <pc:sldMkLst>
          <pc:docMk/>
          <pc:sldMk cId="2707880885" sldId="337"/>
        </pc:sldMkLst>
      </pc:sldChg>
      <pc:sldChg chg="del">
        <pc:chgData name="Wick, Felix" userId="85efb633-acf6-425d-a271-4f136bfa2fb0" providerId="ADAL" clId="{FEA182BF-7229-4C9A-8EE3-9CC12146AB02}" dt="2024-03-12T11:56:00.662" v="166" actId="47"/>
        <pc:sldMkLst>
          <pc:docMk/>
          <pc:sldMk cId="3033951234" sldId="570"/>
        </pc:sldMkLst>
      </pc:sldChg>
      <pc:sldChg chg="modSp mod ord">
        <pc:chgData name="Wick, Felix" userId="85efb633-acf6-425d-a271-4f136bfa2fb0" providerId="ADAL" clId="{FEA182BF-7229-4C9A-8EE3-9CC12146AB02}" dt="2024-03-12T11:57:57.296" v="272" actId="20577"/>
        <pc:sldMkLst>
          <pc:docMk/>
          <pc:sldMk cId="2815228786" sldId="571"/>
        </pc:sldMkLst>
        <pc:spChg chg="mod">
          <ac:chgData name="Wick, Felix" userId="85efb633-acf6-425d-a271-4f136bfa2fb0" providerId="ADAL" clId="{FEA182BF-7229-4C9A-8EE3-9CC12146AB02}" dt="2024-03-12T11:57:57.296" v="272" actId="20577"/>
          <ac:spMkLst>
            <pc:docMk/>
            <pc:sldMk cId="2815228786" sldId="571"/>
            <ac:spMk id="2" creationId="{6BC76ECA-82E8-2EDF-DC68-CAB27503449D}"/>
          </ac:spMkLst>
        </pc:sp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970222503" sldId="57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45496105" sldId="632"/>
        </pc:sldMkLst>
      </pc:sldChg>
      <pc:sldChg chg="modSp mod ord">
        <pc:chgData name="Wick, Felix" userId="85efb633-acf6-425d-a271-4f136bfa2fb0" providerId="ADAL" clId="{FEA182BF-7229-4C9A-8EE3-9CC12146AB02}" dt="2024-03-12T20:30:21.339" v="3035"/>
        <pc:sldMkLst>
          <pc:docMk/>
          <pc:sldMk cId="4109824226" sldId="636"/>
        </pc:sldMkLst>
        <pc:spChg chg="mod">
          <ac:chgData name="Wick, Felix" userId="85efb633-acf6-425d-a271-4f136bfa2fb0" providerId="ADAL" clId="{FEA182BF-7229-4C9A-8EE3-9CC12146AB02}" dt="2024-03-12T20:12:06.854" v="2725" actId="20577"/>
          <ac:spMkLst>
            <pc:docMk/>
            <pc:sldMk cId="4109824226" sldId="636"/>
            <ac:spMk id="2" creationId="{FC545137-BA5A-B36F-E73F-D02561B52862}"/>
          </ac:spMkLst>
        </pc:spChg>
        <pc:spChg chg="mod">
          <ac:chgData name="Wick, Felix" userId="85efb633-acf6-425d-a271-4f136bfa2fb0" providerId="ADAL" clId="{FEA182BF-7229-4C9A-8EE3-9CC12146AB02}" dt="2024-03-12T20:12:12.874" v="2726" actId="14100"/>
          <ac:spMkLst>
            <pc:docMk/>
            <pc:sldMk cId="4109824226" sldId="636"/>
            <ac:spMk id="3" creationId="{29D80A46-8A74-4BBC-4C7D-DA493CCFABEA}"/>
          </ac:spMkLst>
        </pc:spChg>
      </pc:sldChg>
      <pc:sldChg chg="modSp del mod ord">
        <pc:chgData name="Wick, Felix" userId="85efb633-acf6-425d-a271-4f136bfa2fb0" providerId="ADAL" clId="{FEA182BF-7229-4C9A-8EE3-9CC12146AB02}" dt="2024-03-12T20:31:06.744" v="3036" actId="2696"/>
        <pc:sldMkLst>
          <pc:docMk/>
          <pc:sldMk cId="202326539" sldId="645"/>
        </pc:sldMkLst>
        <pc:spChg chg="mod">
          <ac:chgData name="Wick, Felix" userId="85efb633-acf6-425d-a271-4f136bfa2fb0" providerId="ADAL" clId="{FEA182BF-7229-4C9A-8EE3-9CC12146AB02}" dt="2024-03-12T17:22:00.685" v="1674" actId="20577"/>
          <ac:spMkLst>
            <pc:docMk/>
            <pc:sldMk cId="202326539" sldId="645"/>
            <ac:spMk id="2" creationId="{E31F39E8-915A-C540-A089-7DA9A017C034}"/>
          </ac:spMkLst>
        </pc:spChg>
        <pc:spChg chg="mod">
          <ac:chgData name="Wick, Felix" userId="85efb633-acf6-425d-a271-4f136bfa2fb0" providerId="ADAL" clId="{FEA182BF-7229-4C9A-8EE3-9CC12146AB02}" dt="2024-03-12T20:06:45.668" v="2343" actId="20577"/>
          <ac:spMkLst>
            <pc:docMk/>
            <pc:sldMk cId="202326539" sldId="645"/>
            <ac:spMk id="4" creationId="{0CDC53C2-DC56-344B-AF45-3BDF9402F63F}"/>
          </ac:spMkLst>
        </pc:spChg>
      </pc:sldChg>
      <pc:sldChg chg="del">
        <pc:chgData name="Wick, Felix" userId="85efb633-acf6-425d-a271-4f136bfa2fb0" providerId="ADAL" clId="{FEA182BF-7229-4C9A-8EE3-9CC12146AB02}" dt="2024-03-12T12:21:05.328" v="695" actId="47"/>
        <pc:sldMkLst>
          <pc:docMk/>
          <pc:sldMk cId="3565888892" sldId="647"/>
        </pc:sldMkLst>
      </pc:sldChg>
      <pc:sldChg chg="del">
        <pc:chgData name="Wick, Felix" userId="85efb633-acf6-425d-a271-4f136bfa2fb0" providerId="ADAL" clId="{FEA182BF-7229-4C9A-8EE3-9CC12146AB02}" dt="2024-03-12T12:20:36.691" v="691" actId="47"/>
        <pc:sldMkLst>
          <pc:docMk/>
          <pc:sldMk cId="3343411744" sldId="648"/>
        </pc:sldMkLst>
      </pc:sldChg>
      <pc:sldChg chg="del ord">
        <pc:chgData name="Wick, Felix" userId="85efb633-acf6-425d-a271-4f136bfa2fb0" providerId="ADAL" clId="{FEA182BF-7229-4C9A-8EE3-9CC12146AB02}" dt="2024-03-12T20:05:50.454" v="2319" actId="47"/>
        <pc:sldMkLst>
          <pc:docMk/>
          <pc:sldMk cId="3784857479" sldId="650"/>
        </pc:sldMkLst>
      </pc:sldChg>
      <pc:sldChg chg="del ord">
        <pc:chgData name="Wick, Felix" userId="85efb633-acf6-425d-a271-4f136bfa2fb0" providerId="ADAL" clId="{FEA182BF-7229-4C9A-8EE3-9CC12146AB02}" dt="2024-03-12T17:36:10.702" v="1711" actId="47"/>
        <pc:sldMkLst>
          <pc:docMk/>
          <pc:sldMk cId="1880204742" sldId="651"/>
        </pc:sldMkLst>
      </pc:sldChg>
      <pc:sldChg chg="modSp mod ord">
        <pc:chgData name="Wick, Felix" userId="85efb633-acf6-425d-a271-4f136bfa2fb0" providerId="ADAL" clId="{FEA182BF-7229-4C9A-8EE3-9CC12146AB02}" dt="2024-03-12T19:59:19.523" v="2049" actId="20577"/>
        <pc:sldMkLst>
          <pc:docMk/>
          <pc:sldMk cId="1774728759" sldId="653"/>
        </pc:sldMkLst>
        <pc:spChg chg="mod">
          <ac:chgData name="Wick, Felix" userId="85efb633-acf6-425d-a271-4f136bfa2fb0" providerId="ADAL" clId="{FEA182BF-7229-4C9A-8EE3-9CC12146AB02}" dt="2024-03-12T17:29:22.910" v="1693" actId="20577"/>
          <ac:spMkLst>
            <pc:docMk/>
            <pc:sldMk cId="1774728759" sldId="653"/>
            <ac:spMk id="2" creationId="{F3521F78-9676-FC22-2D71-300BB2A84EB9}"/>
          </ac:spMkLst>
        </pc:spChg>
        <pc:spChg chg="mod">
          <ac:chgData name="Wick, Felix" userId="85efb633-acf6-425d-a271-4f136bfa2fb0" providerId="ADAL" clId="{FEA182BF-7229-4C9A-8EE3-9CC12146AB02}" dt="2024-03-12T19:59:19.523" v="2049" actId="20577"/>
          <ac:spMkLst>
            <pc:docMk/>
            <pc:sldMk cId="1774728759" sldId="653"/>
            <ac:spMk id="3" creationId="{2D916FA3-AEFF-3F24-45D6-48CAAC141923}"/>
          </ac:spMkLst>
        </pc:spChg>
      </pc:sldChg>
      <pc:sldChg chg="del">
        <pc:chgData name="Wick, Felix" userId="85efb633-acf6-425d-a271-4f136bfa2fb0" providerId="ADAL" clId="{FEA182BF-7229-4C9A-8EE3-9CC12146AB02}" dt="2024-03-12T11:50:14.613" v="117" actId="47"/>
        <pc:sldMkLst>
          <pc:docMk/>
          <pc:sldMk cId="1005939356" sldId="654"/>
        </pc:sldMkLst>
      </pc:sldChg>
      <pc:sldChg chg="del">
        <pc:chgData name="Wick, Felix" userId="85efb633-acf6-425d-a271-4f136bfa2fb0" providerId="ADAL" clId="{FEA182BF-7229-4C9A-8EE3-9CC12146AB02}" dt="2024-03-12T11:49:40.341" v="111" actId="47"/>
        <pc:sldMkLst>
          <pc:docMk/>
          <pc:sldMk cId="1521362471" sldId="655"/>
        </pc:sldMkLst>
      </pc:sldChg>
      <pc:sldChg chg="del">
        <pc:chgData name="Wick, Felix" userId="85efb633-acf6-425d-a271-4f136bfa2fb0" providerId="ADAL" clId="{FEA182BF-7229-4C9A-8EE3-9CC12146AB02}" dt="2024-03-12T11:48:40.524" v="104" actId="47"/>
        <pc:sldMkLst>
          <pc:docMk/>
          <pc:sldMk cId="2390545243" sldId="660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1772482938" sldId="661"/>
        </pc:sldMkLst>
      </pc:sldChg>
      <pc:sldChg chg="del">
        <pc:chgData name="Wick, Felix" userId="85efb633-acf6-425d-a271-4f136bfa2fb0" providerId="ADAL" clId="{FEA182BF-7229-4C9A-8EE3-9CC12146AB02}" dt="2024-03-12T11:50:16.615" v="118" actId="47"/>
        <pc:sldMkLst>
          <pc:docMk/>
          <pc:sldMk cId="923827092" sldId="662"/>
        </pc:sldMkLst>
      </pc:sldChg>
      <pc:sldChg chg="del">
        <pc:chgData name="Wick, Felix" userId="85efb633-acf6-425d-a271-4f136bfa2fb0" providerId="ADAL" clId="{FEA182BF-7229-4C9A-8EE3-9CC12146AB02}" dt="2024-03-12T11:48:19.738" v="100" actId="47"/>
        <pc:sldMkLst>
          <pc:docMk/>
          <pc:sldMk cId="2162971971" sldId="663"/>
        </pc:sldMkLst>
      </pc:sldChg>
      <pc:sldChg chg="del">
        <pc:chgData name="Wick, Felix" userId="85efb633-acf6-425d-a271-4f136bfa2fb0" providerId="ADAL" clId="{FEA182BF-7229-4C9A-8EE3-9CC12146AB02}" dt="2024-03-12T12:21:06.983" v="696" actId="47"/>
        <pc:sldMkLst>
          <pc:docMk/>
          <pc:sldMk cId="3065536092" sldId="666"/>
        </pc:sldMkLst>
      </pc:sldChg>
      <pc:sldChg chg="del">
        <pc:chgData name="Wick, Felix" userId="85efb633-acf6-425d-a271-4f136bfa2fb0" providerId="ADAL" clId="{FEA182BF-7229-4C9A-8EE3-9CC12146AB02}" dt="2024-03-12T11:50:19.185" v="120" actId="47"/>
        <pc:sldMkLst>
          <pc:docMk/>
          <pc:sldMk cId="4150216171" sldId="667"/>
        </pc:sldMkLst>
      </pc:sldChg>
      <pc:sldChg chg="del">
        <pc:chgData name="Wick, Felix" userId="85efb633-acf6-425d-a271-4f136bfa2fb0" providerId="ADAL" clId="{FEA182BF-7229-4C9A-8EE3-9CC12146AB02}" dt="2024-03-12T11:47:31.636" v="96" actId="47"/>
        <pc:sldMkLst>
          <pc:docMk/>
          <pc:sldMk cId="2512717628" sldId="671"/>
        </pc:sldMkLst>
      </pc:sldChg>
      <pc:sldChg chg="del">
        <pc:chgData name="Wick, Felix" userId="85efb633-acf6-425d-a271-4f136bfa2fb0" providerId="ADAL" clId="{FEA182BF-7229-4C9A-8EE3-9CC12146AB02}" dt="2024-03-12T20:24:27.455" v="2985" actId="2696"/>
        <pc:sldMkLst>
          <pc:docMk/>
          <pc:sldMk cId="4055136420" sldId="672"/>
        </pc:sldMkLst>
      </pc:sldChg>
      <pc:sldChg chg="del">
        <pc:chgData name="Wick, Felix" userId="85efb633-acf6-425d-a271-4f136bfa2fb0" providerId="ADAL" clId="{FEA182BF-7229-4C9A-8EE3-9CC12146AB02}" dt="2024-03-12T11:49:54.976" v="114" actId="47"/>
        <pc:sldMkLst>
          <pc:docMk/>
          <pc:sldMk cId="1813665606" sldId="673"/>
        </pc:sldMkLst>
      </pc:sldChg>
      <pc:sldChg chg="del">
        <pc:chgData name="Wick, Felix" userId="85efb633-acf6-425d-a271-4f136bfa2fb0" providerId="ADAL" clId="{FEA182BF-7229-4C9A-8EE3-9CC12146AB02}" dt="2024-03-12T11:49:52.305" v="113" actId="47"/>
        <pc:sldMkLst>
          <pc:docMk/>
          <pc:sldMk cId="140619182" sldId="674"/>
        </pc:sldMkLst>
      </pc:sldChg>
      <pc:sldChg chg="del">
        <pc:chgData name="Wick, Felix" userId="85efb633-acf6-425d-a271-4f136bfa2fb0" providerId="ADAL" clId="{FEA182BF-7229-4C9A-8EE3-9CC12146AB02}" dt="2024-03-12T11:50:39.536" v="122" actId="47"/>
        <pc:sldMkLst>
          <pc:docMk/>
          <pc:sldMk cId="3794491637" sldId="675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2210691031" sldId="676"/>
        </pc:sldMkLst>
      </pc:sldChg>
      <pc:sldChg chg="del">
        <pc:chgData name="Wick, Felix" userId="85efb633-acf6-425d-a271-4f136bfa2fb0" providerId="ADAL" clId="{FEA182BF-7229-4C9A-8EE3-9CC12146AB02}" dt="2024-03-12T11:50:18.143" v="119" actId="47"/>
        <pc:sldMkLst>
          <pc:docMk/>
          <pc:sldMk cId="3557448707" sldId="677"/>
        </pc:sldMkLst>
      </pc:sldChg>
      <pc:sldChg chg="del">
        <pc:chgData name="Wick, Felix" userId="85efb633-acf6-425d-a271-4f136bfa2fb0" providerId="ADAL" clId="{FEA182BF-7229-4C9A-8EE3-9CC12146AB02}" dt="2024-03-12T11:50:10.049" v="115" actId="47"/>
        <pc:sldMkLst>
          <pc:docMk/>
          <pc:sldMk cId="4224132967" sldId="678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745936125" sldId="679"/>
        </pc:sldMkLst>
      </pc:sldChg>
      <pc:sldChg chg="modSp add del mod ord">
        <pc:chgData name="Wick, Felix" userId="85efb633-acf6-425d-a271-4f136bfa2fb0" providerId="ADAL" clId="{FEA182BF-7229-4C9A-8EE3-9CC12146AB02}" dt="2024-03-12T17:25:02.490" v="1680" actId="47"/>
        <pc:sldMkLst>
          <pc:docMk/>
          <pc:sldMk cId="3810573315" sldId="680"/>
        </pc:sldMkLst>
        <pc:spChg chg="mod">
          <ac:chgData name="Wick, Felix" userId="85efb633-acf6-425d-a271-4f136bfa2fb0" providerId="ADAL" clId="{FEA182BF-7229-4C9A-8EE3-9CC12146AB02}" dt="2024-03-12T17:22:51.109" v="1675" actId="21"/>
          <ac:spMkLst>
            <pc:docMk/>
            <pc:sldMk cId="3810573315" sldId="680"/>
            <ac:spMk id="3" creationId="{B4096F74-8F70-0670-D1B9-1B3FA79604AB}"/>
          </ac:spMkLst>
        </pc:spChg>
      </pc:sldChg>
      <pc:sldChg chg="del">
        <pc:chgData name="Wick, Felix" userId="85efb633-acf6-425d-a271-4f136bfa2fb0" providerId="ADAL" clId="{FEA182BF-7229-4C9A-8EE3-9CC12146AB02}" dt="2024-03-12T12:21:54.760" v="702" actId="47"/>
        <pc:sldMkLst>
          <pc:docMk/>
          <pc:sldMk cId="1342410822" sldId="681"/>
        </pc:sldMkLst>
      </pc:sldChg>
      <pc:sldChg chg="del">
        <pc:chgData name="Wick, Felix" userId="85efb633-acf6-425d-a271-4f136bfa2fb0" providerId="ADAL" clId="{FEA182BF-7229-4C9A-8EE3-9CC12146AB02}" dt="2024-03-12T11:49:15.919" v="109" actId="47"/>
        <pc:sldMkLst>
          <pc:docMk/>
          <pc:sldMk cId="1198582656" sldId="683"/>
        </pc:sldMkLst>
      </pc:sldChg>
      <pc:sldChg chg="del">
        <pc:chgData name="Wick, Felix" userId="85efb633-acf6-425d-a271-4f136bfa2fb0" providerId="ADAL" clId="{FEA182BF-7229-4C9A-8EE3-9CC12146AB02}" dt="2024-03-12T11:49:19.071" v="110" actId="47"/>
        <pc:sldMkLst>
          <pc:docMk/>
          <pc:sldMk cId="1203463520" sldId="685"/>
        </pc:sldMkLst>
      </pc:sldChg>
      <pc:sldChg chg="del">
        <pc:chgData name="Wick, Felix" userId="85efb633-acf6-425d-a271-4f136bfa2fb0" providerId="ADAL" clId="{FEA182BF-7229-4C9A-8EE3-9CC12146AB02}" dt="2024-03-12T12:21:33.436" v="697" actId="47"/>
        <pc:sldMkLst>
          <pc:docMk/>
          <pc:sldMk cId="4072892304" sldId="686"/>
        </pc:sldMkLst>
      </pc:sldChg>
      <pc:sldChg chg="del ord">
        <pc:chgData name="Wick, Felix" userId="85efb633-acf6-425d-a271-4f136bfa2fb0" providerId="ADAL" clId="{FEA182BF-7229-4C9A-8EE3-9CC12146AB02}" dt="2024-03-12T12:20:44.901" v="693" actId="47"/>
        <pc:sldMkLst>
          <pc:docMk/>
          <pc:sldMk cId="1653951790" sldId="687"/>
        </pc:sldMkLst>
      </pc:sldChg>
      <pc:sldChg chg="addSp delSp modSp mod ord">
        <pc:chgData name="Wick, Felix" userId="85efb633-acf6-425d-a271-4f136bfa2fb0" providerId="ADAL" clId="{FEA182BF-7229-4C9A-8EE3-9CC12146AB02}" dt="2024-03-12T20:17:56.449" v="2925" actId="14100"/>
        <pc:sldMkLst>
          <pc:docMk/>
          <pc:sldMk cId="131745959" sldId="688"/>
        </pc:sldMkLst>
        <pc:spChg chg="mod">
          <ac:chgData name="Wick, Felix" userId="85efb633-acf6-425d-a271-4f136bfa2fb0" providerId="ADAL" clId="{FEA182BF-7229-4C9A-8EE3-9CC12146AB02}" dt="2024-03-12T20:14:44.858" v="2849" actId="20577"/>
          <ac:spMkLst>
            <pc:docMk/>
            <pc:sldMk cId="131745959" sldId="688"/>
            <ac:spMk id="2" creationId="{421DABEF-B812-C664-447A-B3DA59B3852B}"/>
          </ac:spMkLst>
        </pc:spChg>
        <pc:spChg chg="mod ord">
          <ac:chgData name="Wick, Felix" userId="85efb633-acf6-425d-a271-4f136bfa2fb0" providerId="ADAL" clId="{FEA182BF-7229-4C9A-8EE3-9CC12146AB02}" dt="2024-03-12T20:17:56.449" v="2925" actId="14100"/>
          <ac:spMkLst>
            <pc:docMk/>
            <pc:sldMk cId="131745959" sldId="688"/>
            <ac:spMk id="3" creationId="{1F041C07-F7D0-E747-D10E-FE095CA965B7}"/>
          </ac:spMkLst>
        </pc:spChg>
        <pc:spChg chg="mod">
          <ac:chgData name="Wick, Felix" userId="85efb633-acf6-425d-a271-4f136bfa2fb0" providerId="ADAL" clId="{FEA182BF-7229-4C9A-8EE3-9CC12146AB02}" dt="2024-03-12T20:15:40.108" v="2877" actId="1076"/>
          <ac:spMkLst>
            <pc:docMk/>
            <pc:sldMk cId="131745959" sldId="688"/>
            <ac:spMk id="6" creationId="{A0A6FDBE-7F83-BBAA-424E-25EE04431029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8" creationId="{838FFF9C-4DF2-F485-7496-CA717114BE91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0" creationId="{69157DE4-5D4B-F6B4-2AC5-0ECC0FF43D85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2" creationId="{70AC6522-1D9B-B5E7-F5FF-4924EF92A76E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4" creationId="{0A54C233-9F06-39AB-63B9-4A54CE4A1A72}"/>
          </ac:spMkLst>
        </pc:spChg>
        <pc:spChg chg="add del mod">
          <ac:chgData name="Wick, Felix" userId="85efb633-acf6-425d-a271-4f136bfa2fb0" providerId="ADAL" clId="{FEA182BF-7229-4C9A-8EE3-9CC12146AB02}" dt="2024-03-12T20:15:54.007" v="2878" actId="478"/>
          <ac:spMkLst>
            <pc:docMk/>
            <pc:sldMk cId="131745959" sldId="688"/>
            <ac:spMk id="16" creationId="{E60EF57A-C027-E322-71B3-D724D94338D0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8" creationId="{3211FFDD-CE16-9704-0AED-CE0DFEC030E3}"/>
          </ac:spMkLst>
        </pc:spChg>
        <pc:picChg chg="mod">
          <ac:chgData name="Wick, Felix" userId="85efb633-acf6-425d-a271-4f136bfa2fb0" providerId="ADAL" clId="{FEA182BF-7229-4C9A-8EE3-9CC12146AB02}" dt="2024-03-12T20:14:54.322" v="2852" actId="1076"/>
          <ac:picMkLst>
            <pc:docMk/>
            <pc:sldMk cId="131745959" sldId="688"/>
            <ac:picMk id="5" creationId="{BCB602CC-265E-1940-BCB3-8C532B94B0ED}"/>
          </ac:picMkLst>
        </pc:picChg>
        <pc:picChg chg="add del mod">
          <ac:chgData name="Wick, Felix" userId="85efb633-acf6-425d-a271-4f136bfa2fb0" providerId="ADAL" clId="{FEA182BF-7229-4C9A-8EE3-9CC12146AB02}" dt="2024-03-12T20:14:06.889" v="2822"/>
          <ac:picMkLst>
            <pc:docMk/>
            <pc:sldMk cId="131745959" sldId="688"/>
            <ac:picMk id="7" creationId="{2AE7A738-47D4-56D9-A20B-6FEB52352CCD}"/>
          </ac:picMkLst>
        </pc:picChg>
        <pc:picChg chg="add mod">
          <ac:chgData name="Wick, Felix" userId="85efb633-acf6-425d-a271-4f136bfa2fb0" providerId="ADAL" clId="{FEA182BF-7229-4C9A-8EE3-9CC12146AB02}" dt="2024-03-12T20:16:16.006" v="2889" actId="1036"/>
          <ac:picMkLst>
            <pc:docMk/>
            <pc:sldMk cId="131745959" sldId="688"/>
            <ac:picMk id="13" creationId="{AA8E8A1B-B8ED-50A4-D2CB-E5339C70BCCF}"/>
          </ac:picMkLst>
        </pc:pic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9" creationId="{3F6171BF-1FB9-D30D-7BDF-10422F884B94}"/>
          </ac:cxnSpMkLst>
        </pc:cxn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11" creationId="{F869853C-10E2-3B43-C53C-0A10B905AC6A}"/>
          </ac:cxnSpMkLst>
        </pc:cxnChg>
        <pc:cxnChg chg="add mod">
          <ac:chgData name="Wick, Felix" userId="85efb633-acf6-425d-a271-4f136bfa2fb0" providerId="ADAL" clId="{FEA182BF-7229-4C9A-8EE3-9CC12146AB02}" dt="2024-03-12T20:16:16.006" v="2889" actId="1036"/>
          <ac:cxnSpMkLst>
            <pc:docMk/>
            <pc:sldMk cId="131745959" sldId="688"/>
            <ac:cxnSpMk id="15" creationId="{27E32039-99A9-ECDD-3D82-1D32F38B24BF}"/>
          </ac:cxnSpMkLst>
        </pc:cxnChg>
        <pc:cxnChg chg="add del mod">
          <ac:chgData name="Wick, Felix" userId="85efb633-acf6-425d-a271-4f136bfa2fb0" providerId="ADAL" clId="{FEA182BF-7229-4C9A-8EE3-9CC12146AB02}" dt="2024-03-12T20:15:54.007" v="2878" actId="478"/>
          <ac:cxnSpMkLst>
            <pc:docMk/>
            <pc:sldMk cId="131745959" sldId="688"/>
            <ac:cxnSpMk id="17" creationId="{52B8F338-81DF-884E-6265-5B3F63FEE9AD}"/>
          </ac:cxnSpMkLst>
        </pc:cxnChg>
      </pc:sldChg>
      <pc:sldChg chg="del ord">
        <pc:chgData name="Wick, Felix" userId="85efb633-acf6-425d-a271-4f136bfa2fb0" providerId="ADAL" clId="{FEA182BF-7229-4C9A-8EE3-9CC12146AB02}" dt="2024-03-12T20:12:58.756" v="2727" actId="47"/>
        <pc:sldMkLst>
          <pc:docMk/>
          <pc:sldMk cId="3096588171" sldId="689"/>
        </pc:sldMkLst>
      </pc:sldChg>
      <pc:sldChg chg="addSp delSp modSp add del mod ord">
        <pc:chgData name="Wick, Felix" userId="85efb633-acf6-425d-a271-4f136bfa2fb0" providerId="ADAL" clId="{FEA182BF-7229-4C9A-8EE3-9CC12146AB02}" dt="2024-03-12T20:18:09.409" v="2926" actId="47"/>
        <pc:sldMkLst>
          <pc:docMk/>
          <pc:sldMk cId="504171535" sldId="690"/>
        </pc:sldMkLst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7" creationId="{090B4D71-1BA7-F631-6EBE-8011AFCA977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0" creationId="{9904A511-D27F-F176-FBEF-DEF516411C4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3" creationId="{C1F073B2-F589-36F4-646F-2E76EB5BA1EC}"/>
          </ac:spMkLst>
        </pc:spChg>
        <pc:picChg chg="add del">
          <ac:chgData name="Wick, Felix" userId="85efb633-acf6-425d-a271-4f136bfa2fb0" providerId="ADAL" clId="{FEA182BF-7229-4C9A-8EE3-9CC12146AB02}" dt="2024-03-12T20:15:04.465" v="2854" actId="21"/>
          <ac:picMkLst>
            <pc:docMk/>
            <pc:sldMk cId="504171535" sldId="690"/>
            <ac:picMk id="6" creationId="{4DC22494-EB21-583E-1238-16A1592A17E8}"/>
          </ac:picMkLst>
        </pc:pic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9" creationId="{25243C48-7190-BCC2-9F6A-E59BAE62C770}"/>
          </ac:cxnSpMkLst>
        </pc:cxn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12" creationId="{18218ACE-D336-2C4F-F075-8F0C08725F5B}"/>
          </ac:cxnSpMkLst>
        </pc:cxnChg>
      </pc:sldChg>
      <pc:sldChg chg="del ord">
        <pc:chgData name="Wick, Felix" userId="85efb633-acf6-425d-a271-4f136bfa2fb0" providerId="ADAL" clId="{FEA182BF-7229-4C9A-8EE3-9CC12146AB02}" dt="2024-03-12T12:34:06.203" v="937" actId="47"/>
        <pc:sldMkLst>
          <pc:docMk/>
          <pc:sldMk cId="109206558" sldId="691"/>
        </pc:sldMkLst>
      </pc:sldChg>
      <pc:sldChg chg="del ord">
        <pc:chgData name="Wick, Felix" userId="85efb633-acf6-425d-a271-4f136bfa2fb0" providerId="ADAL" clId="{FEA182BF-7229-4C9A-8EE3-9CC12146AB02}" dt="2024-03-12T12:20:42.252" v="692" actId="47"/>
        <pc:sldMkLst>
          <pc:docMk/>
          <pc:sldMk cId="993446333" sldId="692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943384232" sldId="69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935907153" sldId="694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90473669" sldId="695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3299336506" sldId="696"/>
        </pc:sldMkLst>
      </pc:sldChg>
      <pc:sldChg chg="ord">
        <pc:chgData name="Wick, Felix" userId="85efb633-acf6-425d-a271-4f136bfa2fb0" providerId="ADAL" clId="{FEA182BF-7229-4C9A-8EE3-9CC12146AB02}" dt="2024-03-12T12:21:44.893" v="701"/>
        <pc:sldMkLst>
          <pc:docMk/>
          <pc:sldMk cId="1086052774" sldId="697"/>
        </pc:sldMkLst>
      </pc:sldChg>
      <pc:sldChg chg="ord">
        <pc:chgData name="Wick, Felix" userId="85efb633-acf6-425d-a271-4f136bfa2fb0" providerId="ADAL" clId="{FEA182BF-7229-4C9A-8EE3-9CC12146AB02}" dt="2024-03-12T20:28:00.931" v="3033"/>
        <pc:sldMkLst>
          <pc:docMk/>
          <pc:sldMk cId="4130628079" sldId="698"/>
        </pc:sldMkLst>
      </pc:sldChg>
      <pc:sldChg chg="del">
        <pc:chgData name="Wick, Felix" userId="85efb633-acf6-425d-a271-4f136bfa2fb0" providerId="ADAL" clId="{FEA182BF-7229-4C9A-8EE3-9CC12146AB02}" dt="2024-03-12T11:48:30.347" v="103" actId="47"/>
        <pc:sldMkLst>
          <pc:docMk/>
          <pc:sldMk cId="4132633399" sldId="699"/>
        </pc:sldMkLst>
      </pc:sldChg>
      <pc:sldChg chg="del">
        <pc:chgData name="Wick, Felix" userId="85efb633-acf6-425d-a271-4f136bfa2fb0" providerId="ADAL" clId="{FEA182BF-7229-4C9A-8EE3-9CC12146AB02}" dt="2024-03-12T11:48:27.516" v="102" actId="47"/>
        <pc:sldMkLst>
          <pc:docMk/>
          <pc:sldMk cId="3320422747" sldId="700"/>
        </pc:sldMkLst>
      </pc:sldChg>
      <pc:sldChg chg="del">
        <pc:chgData name="Wick, Felix" userId="85efb633-acf6-425d-a271-4f136bfa2fb0" providerId="ADAL" clId="{FEA182BF-7229-4C9A-8EE3-9CC12146AB02}" dt="2024-03-12T11:48:23" v="101" actId="47"/>
        <pc:sldMkLst>
          <pc:docMk/>
          <pc:sldMk cId="2659463880" sldId="702"/>
        </pc:sldMkLst>
      </pc:sldChg>
      <pc:sldChg chg="del">
        <pc:chgData name="Wick, Felix" userId="85efb633-acf6-425d-a271-4f136bfa2fb0" providerId="ADAL" clId="{FEA182BF-7229-4C9A-8EE3-9CC12146AB02}" dt="2024-03-12T11:48:41.699" v="105" actId="47"/>
        <pc:sldMkLst>
          <pc:docMk/>
          <pc:sldMk cId="3192814766" sldId="704"/>
        </pc:sldMkLst>
      </pc:sldChg>
      <pc:sldChg chg="del">
        <pc:chgData name="Wick, Felix" userId="85efb633-acf6-425d-a271-4f136bfa2fb0" providerId="ADAL" clId="{FEA182BF-7229-4C9A-8EE3-9CC12146AB02}" dt="2024-03-12T11:48:42.703" v="106" actId="47"/>
        <pc:sldMkLst>
          <pc:docMk/>
          <pc:sldMk cId="1466894879" sldId="705"/>
        </pc:sldMkLst>
      </pc:sldChg>
      <pc:sldChg chg="del">
        <pc:chgData name="Wick, Felix" userId="85efb633-acf6-425d-a271-4f136bfa2fb0" providerId="ADAL" clId="{FEA182BF-7229-4C9A-8EE3-9CC12146AB02}" dt="2024-03-12T11:48:44.041" v="107" actId="47"/>
        <pc:sldMkLst>
          <pc:docMk/>
          <pc:sldMk cId="1079466477" sldId="706"/>
        </pc:sldMkLst>
      </pc:sldChg>
      <pc:sldChg chg="del">
        <pc:chgData name="Wick, Felix" userId="85efb633-acf6-425d-a271-4f136bfa2fb0" providerId="ADAL" clId="{FEA182BF-7229-4C9A-8EE3-9CC12146AB02}" dt="2024-03-12T11:48:02.590" v="99" actId="47"/>
        <pc:sldMkLst>
          <pc:docMk/>
          <pc:sldMk cId="4078685214" sldId="707"/>
        </pc:sldMkLst>
      </pc:sldChg>
      <pc:sldChg chg="del">
        <pc:chgData name="Wick, Felix" userId="85efb633-acf6-425d-a271-4f136bfa2fb0" providerId="ADAL" clId="{FEA182BF-7229-4C9A-8EE3-9CC12146AB02}" dt="2024-03-12T12:01:35.624" v="277" actId="2696"/>
        <pc:sldMkLst>
          <pc:docMk/>
          <pc:sldMk cId="878119607" sldId="708"/>
        </pc:sldMkLst>
      </pc:sldChg>
      <pc:sldChg chg="modSp mod">
        <pc:chgData name="Wick, Felix" userId="85efb633-acf6-425d-a271-4f136bfa2fb0" providerId="ADAL" clId="{FEA182BF-7229-4C9A-8EE3-9CC12146AB02}" dt="2024-03-12T12:07:35.591" v="470" actId="20577"/>
        <pc:sldMkLst>
          <pc:docMk/>
          <pc:sldMk cId="3901376643" sldId="708"/>
        </pc:sldMkLst>
        <pc:spChg chg="mod">
          <ac:chgData name="Wick, Felix" userId="85efb633-acf6-425d-a271-4f136bfa2fb0" providerId="ADAL" clId="{FEA182BF-7229-4C9A-8EE3-9CC12146AB02}" dt="2024-03-12T12:07:35.591" v="470" actId="20577"/>
          <ac:spMkLst>
            <pc:docMk/>
            <pc:sldMk cId="3901376643" sldId="708"/>
            <ac:spMk id="2" creationId="{E798E726-8B75-363F-D167-C015C6B0C48D}"/>
          </ac:spMkLst>
        </pc:spChg>
      </pc:sldChg>
      <pc:sldChg chg="del">
        <pc:chgData name="Wick, Felix" userId="85efb633-acf6-425d-a271-4f136bfa2fb0" providerId="ADAL" clId="{FEA182BF-7229-4C9A-8EE3-9CC12146AB02}" dt="2024-03-12T11:47:53.371" v="98" actId="47"/>
        <pc:sldMkLst>
          <pc:docMk/>
          <pc:sldMk cId="457705963" sldId="709"/>
        </pc:sldMkLst>
      </pc:sldChg>
      <pc:sldChg chg="del">
        <pc:chgData name="Wick, Felix" userId="85efb633-acf6-425d-a271-4f136bfa2fb0" providerId="ADAL" clId="{FEA182BF-7229-4C9A-8EE3-9CC12146AB02}" dt="2024-03-12T11:47:51.184" v="97" actId="47"/>
        <pc:sldMkLst>
          <pc:docMk/>
          <pc:sldMk cId="2471018423" sldId="710"/>
        </pc:sldMkLst>
      </pc:sldChg>
      <pc:sldChg chg="del">
        <pc:chgData name="Wick, Felix" userId="85efb633-acf6-425d-a271-4f136bfa2fb0" providerId="ADAL" clId="{FEA182BF-7229-4C9A-8EE3-9CC12146AB02}" dt="2024-03-12T12:22:20.063" v="703" actId="47"/>
        <pc:sldMkLst>
          <pc:docMk/>
          <pc:sldMk cId="3197999246" sldId="711"/>
        </pc:sldMkLst>
      </pc:sldChg>
      <pc:sldChg chg="modSp mod">
        <pc:chgData name="Wick, Felix" userId="85efb633-acf6-425d-a271-4f136bfa2fb0" providerId="ADAL" clId="{FEA182BF-7229-4C9A-8EE3-9CC12146AB02}" dt="2024-03-12T20:27:07.960" v="3031" actId="20577"/>
        <pc:sldMkLst>
          <pc:docMk/>
          <pc:sldMk cId="1141733653" sldId="712"/>
        </pc:sldMkLst>
        <pc:spChg chg="mod">
          <ac:chgData name="Wick, Felix" userId="85efb633-acf6-425d-a271-4f136bfa2fb0" providerId="ADAL" clId="{FEA182BF-7229-4C9A-8EE3-9CC12146AB02}" dt="2024-03-12T20:27:04.859" v="3018" actId="20577"/>
          <ac:spMkLst>
            <pc:docMk/>
            <pc:sldMk cId="1141733653" sldId="712"/>
            <ac:spMk id="2" creationId="{A62B46F5-540A-8319-5CB2-AEBE07CABE89}"/>
          </ac:spMkLst>
        </pc:spChg>
        <pc:spChg chg="mod">
          <ac:chgData name="Wick, Felix" userId="85efb633-acf6-425d-a271-4f136bfa2fb0" providerId="ADAL" clId="{FEA182BF-7229-4C9A-8EE3-9CC12146AB02}" dt="2024-03-12T20:27:07.960" v="3031" actId="20577"/>
          <ac:spMkLst>
            <pc:docMk/>
            <pc:sldMk cId="1141733653" sldId="712"/>
            <ac:spMk id="3" creationId="{AE9A42FF-356B-8FF0-F726-7B70069EB14C}"/>
          </ac:spMkLst>
        </pc:spChg>
      </pc:sldChg>
      <pc:sldChg chg="del">
        <pc:chgData name="Wick, Felix" userId="85efb633-acf6-425d-a271-4f136bfa2fb0" providerId="ADAL" clId="{FEA182BF-7229-4C9A-8EE3-9CC12146AB02}" dt="2024-03-12T11:47:27.878" v="95" actId="47"/>
        <pc:sldMkLst>
          <pc:docMk/>
          <pc:sldMk cId="884828713" sldId="713"/>
        </pc:sldMkLst>
      </pc:sldChg>
      <pc:sldChg chg="modSp new mod">
        <pc:chgData name="Wick, Felix" userId="85efb633-acf6-425d-a271-4f136bfa2fb0" providerId="ADAL" clId="{FEA182BF-7229-4C9A-8EE3-9CC12146AB02}" dt="2024-03-12T11:58:13.654" v="276" actId="5793"/>
        <pc:sldMkLst>
          <pc:docMk/>
          <pc:sldMk cId="2569825505" sldId="713"/>
        </pc:sldMkLst>
        <pc:spChg chg="mod">
          <ac:chgData name="Wick, Felix" userId="85efb633-acf6-425d-a271-4f136bfa2fb0" providerId="ADAL" clId="{FEA182BF-7229-4C9A-8EE3-9CC12146AB02}" dt="2024-03-12T11:52:58.947" v="130" actId="20577"/>
          <ac:spMkLst>
            <pc:docMk/>
            <pc:sldMk cId="2569825505" sldId="713"/>
            <ac:spMk id="2" creationId="{B283D482-A3A2-4ED0-655A-DF4CE2A30351}"/>
          </ac:spMkLst>
        </pc:spChg>
        <pc:spChg chg="mod">
          <ac:chgData name="Wick, Felix" userId="85efb633-acf6-425d-a271-4f136bfa2fb0" providerId="ADAL" clId="{FEA182BF-7229-4C9A-8EE3-9CC12146AB02}" dt="2024-03-12T11:58:13.654" v="276" actId="5793"/>
          <ac:spMkLst>
            <pc:docMk/>
            <pc:sldMk cId="2569825505" sldId="713"/>
            <ac:spMk id="3" creationId="{B841F2E1-78D6-D0FB-D789-10B6A6C666C3}"/>
          </ac:spMkLst>
        </pc:spChg>
      </pc:sldChg>
      <pc:sldChg chg="del">
        <pc:chgData name="Wick, Felix" userId="85efb633-acf6-425d-a271-4f136bfa2fb0" providerId="ADAL" clId="{FEA182BF-7229-4C9A-8EE3-9CC12146AB02}" dt="2024-03-12T11:47:24.832" v="94" actId="47"/>
        <pc:sldMkLst>
          <pc:docMk/>
          <pc:sldMk cId="1856691976" sldId="714"/>
        </pc:sldMkLst>
      </pc:sldChg>
      <pc:sldChg chg="addSp delSp modSp new mod modClrScheme chgLayout">
        <pc:chgData name="Wick, Felix" userId="85efb633-acf6-425d-a271-4f136bfa2fb0" providerId="ADAL" clId="{FEA182BF-7229-4C9A-8EE3-9CC12146AB02}" dt="2024-03-12T17:14:07.371" v="1612" actId="20577"/>
        <pc:sldMkLst>
          <pc:docMk/>
          <pc:sldMk cId="2105753691" sldId="714"/>
        </pc:sldMkLst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2" creationId="{8960DD70-B740-518F-7FBA-301B7FADA54D}"/>
          </ac:spMkLst>
        </pc:spChg>
        <pc:spChg chg="del mod ord">
          <ac:chgData name="Wick, Felix" userId="85efb633-acf6-425d-a271-4f136bfa2fb0" providerId="ADAL" clId="{FEA182BF-7229-4C9A-8EE3-9CC12146AB02}" dt="2024-03-12T17:01:14.943" v="941" actId="700"/>
          <ac:spMkLst>
            <pc:docMk/>
            <pc:sldMk cId="2105753691" sldId="714"/>
            <ac:spMk id="3" creationId="{60B7E162-2DB5-8F5B-5168-66FA0F621EEB}"/>
          </ac:spMkLst>
        </pc:spChg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4" creationId="{C2416EA1-82FA-148F-98BC-9CFD04B9F4FA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5" creationId="{7563530B-AF5B-5A6C-A1C7-ECD7C07C0C9E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6" creationId="{BF18926F-8AE2-A688-3B14-1F8BB515793C}"/>
          </ac:spMkLst>
        </pc:spChg>
        <pc:spChg chg="add del mod ord">
          <ac:chgData name="Wick, Felix" userId="85efb633-acf6-425d-a271-4f136bfa2fb0" providerId="ADAL" clId="{FEA182BF-7229-4C9A-8EE3-9CC12146AB02}" dt="2024-03-12T17:02:09.274" v="944" actId="478"/>
          <ac:spMkLst>
            <pc:docMk/>
            <pc:sldMk cId="2105753691" sldId="714"/>
            <ac:spMk id="7" creationId="{0A5A264C-E300-94FA-2EBC-D8027205ACE3}"/>
          </ac:spMkLst>
        </pc:spChg>
        <pc:graphicFrameChg chg="add del mod">
          <ac:chgData name="Wick, Felix" userId="85efb633-acf6-425d-a271-4f136bfa2fb0" providerId="ADAL" clId="{FEA182BF-7229-4C9A-8EE3-9CC12146AB02}" dt="2024-03-12T17:02:36.047" v="949" actId="3680"/>
          <ac:graphicFrameMkLst>
            <pc:docMk/>
            <pc:sldMk cId="2105753691" sldId="714"/>
            <ac:graphicFrameMk id="8" creationId="{53DEA8D4-3AB2-CB66-1453-0C7FF3951F66}"/>
          </ac:graphicFrameMkLst>
        </pc:graphicFrameChg>
        <pc:graphicFrameChg chg="add mod modGraphic">
          <ac:chgData name="Wick, Felix" userId="85efb633-acf6-425d-a271-4f136bfa2fb0" providerId="ADAL" clId="{FEA182BF-7229-4C9A-8EE3-9CC12146AB02}" dt="2024-03-12T17:14:07.371" v="1612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modSp new mod ord">
        <pc:chgData name="Wick, Felix" userId="85efb633-acf6-425d-a271-4f136bfa2fb0" providerId="ADAL" clId="{FEA182BF-7229-4C9A-8EE3-9CC12146AB02}" dt="2024-03-12T21:29:18.160" v="3300" actId="20577"/>
        <pc:sldMkLst>
          <pc:docMk/>
          <pc:sldMk cId="2460938676" sldId="715"/>
        </pc:sldMkLst>
        <pc:spChg chg="mod">
          <ac:chgData name="Wick, Felix" userId="85efb633-acf6-425d-a271-4f136bfa2fb0" providerId="ADAL" clId="{FEA182BF-7229-4C9A-8EE3-9CC12146AB02}" dt="2024-03-12T12:10:18.419" v="506" actId="20577"/>
          <ac:spMkLst>
            <pc:docMk/>
            <pc:sldMk cId="2460938676" sldId="715"/>
            <ac:spMk id="2" creationId="{539BEAAE-ED61-8492-8349-7FCD4B85E1EA}"/>
          </ac:spMkLst>
        </pc:spChg>
        <pc:spChg chg="mod">
          <ac:chgData name="Wick, Felix" userId="85efb633-acf6-425d-a271-4f136bfa2fb0" providerId="ADAL" clId="{FEA182BF-7229-4C9A-8EE3-9CC12146AB02}" dt="2024-03-12T21:29:18.160" v="3300" actId="20577"/>
          <ac:spMkLst>
            <pc:docMk/>
            <pc:sldMk cId="2460938676" sldId="715"/>
            <ac:spMk id="3" creationId="{88DED1C2-E8CD-5AD0-044E-20CD336BCE4F}"/>
          </ac:spMkLst>
        </pc:spChg>
      </pc:sldChg>
      <pc:sldChg chg="modSp add mod ord">
        <pc:chgData name="Wick, Felix" userId="85efb633-acf6-425d-a271-4f136bfa2fb0" providerId="ADAL" clId="{FEA182BF-7229-4C9A-8EE3-9CC12146AB02}" dt="2024-03-12T12:17:58.113" v="690" actId="20577"/>
        <pc:sldMkLst>
          <pc:docMk/>
          <pc:sldMk cId="2238492733" sldId="716"/>
        </pc:sldMkLst>
        <pc:spChg chg="mod">
          <ac:chgData name="Wick, Felix" userId="85efb633-acf6-425d-a271-4f136bfa2fb0" providerId="ADAL" clId="{FEA182BF-7229-4C9A-8EE3-9CC12146AB02}" dt="2024-03-12T12:17:58.113" v="690" actId="20577"/>
          <ac:spMkLst>
            <pc:docMk/>
            <pc:sldMk cId="2238492733" sldId="716"/>
            <ac:spMk id="2" creationId="{276BB00F-58B8-8731-1E53-500269631033}"/>
          </ac:spMkLst>
        </pc:spChg>
      </pc:sldChg>
      <pc:sldChg chg="modSp new mod">
        <pc:chgData name="Wick, Felix" userId="85efb633-acf6-425d-a271-4f136bfa2fb0" providerId="ADAL" clId="{FEA182BF-7229-4C9A-8EE3-9CC12146AB02}" dt="2024-03-12T12:28:37.060" v="820" actId="5793"/>
        <pc:sldMkLst>
          <pc:docMk/>
          <pc:sldMk cId="3350088644" sldId="717"/>
        </pc:sldMkLst>
        <pc:spChg chg="mod">
          <ac:chgData name="Wick, Felix" userId="85efb633-acf6-425d-a271-4f136bfa2fb0" providerId="ADAL" clId="{FEA182BF-7229-4C9A-8EE3-9CC12146AB02}" dt="2024-03-12T12:27:50.095" v="735" actId="20577"/>
          <ac:spMkLst>
            <pc:docMk/>
            <pc:sldMk cId="3350088644" sldId="717"/>
            <ac:spMk id="2" creationId="{8D8B05A3-F058-6790-2884-26EB8B8A562A}"/>
          </ac:spMkLst>
        </pc:spChg>
        <pc:spChg chg="mod">
          <ac:chgData name="Wick, Felix" userId="85efb633-acf6-425d-a271-4f136bfa2fb0" providerId="ADAL" clId="{FEA182BF-7229-4C9A-8EE3-9CC12146AB02}" dt="2024-03-12T12:28:37.060" v="820" actId="5793"/>
          <ac:spMkLst>
            <pc:docMk/>
            <pc:sldMk cId="3350088644" sldId="717"/>
            <ac:spMk id="3" creationId="{01BFA021-F249-3A9A-8A73-A200BC368993}"/>
          </ac:spMkLst>
        </pc:spChg>
      </pc:sldChg>
      <pc:sldChg chg="modSp new mod">
        <pc:chgData name="Wick, Felix" userId="85efb633-acf6-425d-a271-4f136bfa2fb0" providerId="ADAL" clId="{FEA182BF-7229-4C9A-8EE3-9CC12146AB02}" dt="2024-03-12T12:29:47.176" v="885" actId="20577"/>
        <pc:sldMkLst>
          <pc:docMk/>
          <pc:sldMk cId="1610666602" sldId="718"/>
        </pc:sldMkLst>
        <pc:spChg chg="mod">
          <ac:chgData name="Wick, Felix" userId="85efb633-acf6-425d-a271-4f136bfa2fb0" providerId="ADAL" clId="{FEA182BF-7229-4C9A-8EE3-9CC12146AB02}" dt="2024-03-12T12:29:25.351" v="858" actId="20577"/>
          <ac:spMkLst>
            <pc:docMk/>
            <pc:sldMk cId="1610666602" sldId="718"/>
            <ac:spMk id="2" creationId="{4BF0F111-E8FB-D550-BB75-6575B5F8A026}"/>
          </ac:spMkLst>
        </pc:spChg>
        <pc:spChg chg="mod">
          <ac:chgData name="Wick, Felix" userId="85efb633-acf6-425d-a271-4f136bfa2fb0" providerId="ADAL" clId="{FEA182BF-7229-4C9A-8EE3-9CC12146AB02}" dt="2024-03-12T12:29:47.176" v="885" actId="20577"/>
          <ac:spMkLst>
            <pc:docMk/>
            <pc:sldMk cId="1610666602" sldId="718"/>
            <ac:spMk id="3" creationId="{A81B8CD8-B27C-C312-0067-0DB73C288E65}"/>
          </ac:spMkLst>
        </pc:spChg>
      </pc:sldChg>
      <pc:sldChg chg="modSp new mod">
        <pc:chgData name="Wick, Felix" userId="85efb633-acf6-425d-a271-4f136bfa2fb0" providerId="ADAL" clId="{FEA182BF-7229-4C9A-8EE3-9CC12146AB02}" dt="2024-03-12T12:31:09.880" v="936" actId="20577"/>
        <pc:sldMkLst>
          <pc:docMk/>
          <pc:sldMk cId="4139974002" sldId="719"/>
        </pc:sldMkLst>
        <pc:spChg chg="mod">
          <ac:chgData name="Wick, Felix" userId="85efb633-acf6-425d-a271-4f136bfa2fb0" providerId="ADAL" clId="{FEA182BF-7229-4C9A-8EE3-9CC12146AB02}" dt="2024-03-12T12:31:09.880" v="936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modSp new mod">
        <pc:chgData name="Wick, Felix" userId="85efb633-acf6-425d-a271-4f136bfa2fb0" providerId="ADAL" clId="{FEA182BF-7229-4C9A-8EE3-9CC12146AB02}" dt="2024-03-12T21:30:47.010" v="3318" actId="20577"/>
        <pc:sldMkLst>
          <pc:docMk/>
          <pc:sldMk cId="1391828573" sldId="720"/>
        </pc:sldMkLst>
        <pc:spChg chg="mod">
          <ac:chgData name="Wick, Felix" userId="85efb633-acf6-425d-a271-4f136bfa2fb0" providerId="ADAL" clId="{FEA182BF-7229-4C9A-8EE3-9CC12146AB02}" dt="2024-03-12T21:30:47.010" v="3318" actId="20577"/>
          <ac:spMkLst>
            <pc:docMk/>
            <pc:sldMk cId="1391828573" sldId="720"/>
            <ac:spMk id="2" creationId="{BBBD0645-630D-1502-6A1F-DA72FDA817EF}"/>
          </ac:spMkLst>
        </pc:spChg>
        <pc:spChg chg="mod">
          <ac:chgData name="Wick, Felix" userId="85efb633-acf6-425d-a271-4f136bfa2fb0" providerId="ADAL" clId="{FEA182BF-7229-4C9A-8EE3-9CC12146AB02}" dt="2024-03-12T17:25:56.801" v="1683"/>
          <ac:spMkLst>
            <pc:docMk/>
            <pc:sldMk cId="1391828573" sldId="720"/>
            <ac:spMk id="3" creationId="{65A35979-52B4-A29B-F58D-F58C9D9E20D7}"/>
          </ac:spMkLst>
        </pc:spChg>
      </pc:sldChg>
      <pc:sldChg chg="addSp modSp new mod modClrScheme chgLayout">
        <pc:chgData name="Wick, Felix" userId="85efb633-acf6-425d-a271-4f136bfa2fb0" providerId="ADAL" clId="{FEA182BF-7229-4C9A-8EE3-9CC12146AB02}" dt="2024-03-12T21:28:21.494" v="3249" actId="20577"/>
        <pc:sldMkLst>
          <pc:docMk/>
          <pc:sldMk cId="1293121239" sldId="721"/>
        </pc:sldMkLst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2" creationId="{AE20BEF6-B37C-3C58-19A3-F6C8C27C78BF}"/>
          </ac:spMkLst>
        </pc:spChg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3" creationId="{BF515F5A-3A68-DEA9-56B3-EA241A1BE29D}"/>
          </ac:spMkLst>
        </pc:spChg>
        <pc:spChg chg="add mod ord">
          <ac:chgData name="Wick, Felix" userId="85efb633-acf6-425d-a271-4f136bfa2fb0" providerId="ADAL" clId="{FEA182BF-7229-4C9A-8EE3-9CC12146AB02}" dt="2024-03-12T21:28:21.494" v="3249" actId="20577"/>
          <ac:spMkLst>
            <pc:docMk/>
            <pc:sldMk cId="1293121239" sldId="721"/>
            <ac:spMk id="4" creationId="{459280C0-8A40-F996-5985-407A25098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FCB6-4C2D-C04F-941C-940A5CA28665}" type="datetimeFigureOut">
              <a:rPr lang="en-DE" smtClean="0"/>
              <a:t>03/25/2024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42A7-9E8B-5447-8968-78DDAF9553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6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1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7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25.03.2024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7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25.03.2024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25.03.2024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7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25.03.2024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9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25.03.2024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25.03.2024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5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25.03.2024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7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2.1111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cikit-learn.org/stable/auto_examples/tree/plot_tree_regress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modelsarewrong.github.io/fores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tore-sales-time-series-forecasting" TargetMode="External"/><Relationship Id="rId2" Type="http://schemas.openxmlformats.org/officeDocument/2006/relationships/hyperlink" Target="https://www.kaggle.com/competitions/spaceship-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dlbook.github.io/udlboo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B00F-58B8-8731-1E53-5002696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ML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353B-1FBE-7919-D911-98B0078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743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DF0-F76F-177C-9888-0EFEC59B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Example: Non-Linear Function Approximation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7BA1-3F00-CCF8-6C9A-BA84E0B1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2" y="2546537"/>
            <a:ext cx="9489135" cy="3690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90FBD-EF0B-3053-9F0D-D707482BF4A0}"/>
              </a:ext>
            </a:extLst>
          </p:cNvPr>
          <p:cNvSpPr txBox="1"/>
          <p:nvPr/>
        </p:nvSpPr>
        <p:spPr>
          <a:xfrm>
            <a:off x="8975954" y="6113645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scikit-learn</a:t>
            </a:r>
            <a:r>
              <a:rPr lang="de-DE" sz="1000" dirty="0"/>
              <a:t> </a:t>
            </a:r>
            <a:r>
              <a:rPr lang="de-DE" sz="1000" dirty="0" err="1"/>
              <a:t>documentation</a:t>
            </a: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709EC-08A8-3CE4-91BB-C5F2BCC24510}"/>
              </a:ext>
            </a:extLst>
          </p:cNvPr>
          <p:cNvSpPr txBox="1"/>
          <p:nvPr/>
        </p:nvSpPr>
        <p:spPr>
          <a:xfrm>
            <a:off x="838200" y="1933946"/>
            <a:ext cx="302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</a:t>
            </a:r>
            <a:r>
              <a:rPr lang="en-DE" sz="2000" dirty="0"/>
              <a:t>egree of fitted polynomial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4384A-A047-7293-91BA-770F61C46CF9}"/>
              </a:ext>
            </a:extLst>
          </p:cNvPr>
          <p:cNvCxnSpPr>
            <a:stCxn id="8" idx="2"/>
          </p:cNvCxnSpPr>
          <p:nvPr/>
        </p:nvCxnSpPr>
        <p:spPr>
          <a:xfrm flipH="1">
            <a:off x="2079057" y="2334056"/>
            <a:ext cx="271641" cy="4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5E8D-DDB4-EA56-663D-CC9DCD6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22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384D-00ED-A6F5-164E-D664EDB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k</a:t>
            </a:r>
            <a:r>
              <a:rPr lang="en-DE" dirty="0"/>
              <a:t>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</p:spPr>
            <p:txBody>
              <a:bodyPr>
                <a:normAutofit/>
              </a:bodyPr>
              <a:lstStyle/>
              <a:p>
                <a:r>
                  <a:rPr lang="en-DE" sz="2600" dirty="0"/>
                  <a:t>local method, instance-based learning</a:t>
                </a:r>
              </a:p>
              <a:p>
                <a:r>
                  <a:rPr lang="en-DE" sz="2600" dirty="0"/>
                  <a:t>non-parametric</a:t>
                </a:r>
              </a:p>
              <a:p>
                <a:r>
                  <a:rPr lang="en-GB" sz="2600" dirty="0"/>
                  <a:t>d</a:t>
                </a:r>
                <a:r>
                  <a:rPr lang="en-DE" sz="2600" dirty="0"/>
                  <a:t>istance defined by metric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sz="2600" dirty="0"/>
                  <a:t> (e.g., Euclidean)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D5880E-0C1A-0B9C-64D2-4FC5CB02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77" y="3624313"/>
            <a:ext cx="2392733" cy="3014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FB5AB-40BB-5FDF-402F-3627A17399ED}"/>
              </a:ext>
            </a:extLst>
          </p:cNvPr>
          <p:cNvSpPr txBox="1"/>
          <p:nvPr/>
        </p:nvSpPr>
        <p:spPr>
          <a:xfrm>
            <a:off x="5766913" y="3679256"/>
            <a:ext cx="49698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low k: low bias but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high k: low variance but high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/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blipFill>
                <a:blip r:embed="rId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/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F71A-FBB7-96B3-4186-832DA0E3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11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/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blipFill>
                <a:blip r:embed="rId6"/>
                <a:stretch>
                  <a:fillRect t="-89041" r="-7097" b="-1383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/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DE" dirty="0"/>
                  <a:t>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DE" dirty="0"/>
                  <a:t> running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nearest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blipFill>
                <a:blip r:embed="rId7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DF9D39-9C76-ACC5-062F-B164A7385C3B}"/>
              </a:ext>
            </a:extLst>
          </p:cNvPr>
          <p:cNvSpPr/>
          <p:nvPr/>
        </p:nvSpPr>
        <p:spPr>
          <a:xfrm>
            <a:off x="7039075" y="2331892"/>
            <a:ext cx="4531114" cy="95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CAB66-69BB-CA71-CFC4-90F2B3A57613}"/>
              </a:ext>
            </a:extLst>
          </p:cNvPr>
          <p:cNvSpPr txBox="1"/>
          <p:nvPr/>
        </p:nvSpPr>
        <p:spPr>
          <a:xfrm>
            <a:off x="7039075" y="1918933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egression:</a:t>
            </a:r>
          </a:p>
        </p:txBody>
      </p:sp>
    </p:spTree>
    <p:extLst>
      <p:ext uri="{BB962C8B-B14F-4D97-AF65-F5344CB8AC3E}">
        <p14:creationId xmlns:p14="http://schemas.microsoft.com/office/powerpoint/2010/main" val="264928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AE96-0CF6-C4FD-0EA2-1D37EE49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of Finding Complexity Sweet Spot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2A92-CD4F-55BE-8680-E012967B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205"/>
            <a:ext cx="5257800" cy="3839758"/>
          </a:xfrm>
        </p:spPr>
        <p:txBody>
          <a:bodyPr/>
          <a:lstStyle/>
          <a:p>
            <a:r>
              <a:rPr lang="en-GB" dirty="0"/>
              <a:t>training/in-sample error keeps decreasing with more complex model (less bias)</a:t>
            </a:r>
          </a:p>
          <a:p>
            <a:r>
              <a:rPr lang="en-GB" dirty="0"/>
              <a:t>test/out-of-sample error not easily accessible during training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e.g., cross-validation, early stopping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869401-014D-3396-E243-22126128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74" y="2084777"/>
            <a:ext cx="5700562" cy="383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B78CB-5938-041E-DFFA-13E77926A71E}"/>
              </a:ext>
            </a:extLst>
          </p:cNvPr>
          <p:cNvSpPr txBox="1"/>
          <p:nvPr/>
        </p:nvSpPr>
        <p:spPr>
          <a:xfrm>
            <a:off x="11087541" y="580142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E551-A7DF-BCA9-B2B8-11014F5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5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602-3A23-DF1C-2DD8-AA0A9DA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100" dirty="0"/>
                  <a:t>model complexity often controlled via hyperparameters (parameters not fitted but set in advance)</a:t>
                </a:r>
              </a:p>
              <a:p>
                <a:endParaRPr lang="en-GB" sz="2100" dirty="0"/>
              </a:p>
              <a:p>
                <a:pPr marL="0" indent="0">
                  <a:buNone/>
                </a:pPr>
                <a:r>
                  <a:rPr lang="en-GB" sz="2100" dirty="0"/>
                  <a:t>examples:</a:t>
                </a:r>
              </a:p>
              <a:p>
                <a:pPr lvl="1"/>
                <a:r>
                  <a:rPr lang="en-GB" sz="2100" dirty="0"/>
                  <a:t>d</a:t>
                </a:r>
                <a:r>
                  <a:rPr lang="en-DE" sz="2100" dirty="0"/>
                  <a:t>egree of fitted polynomial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DE" sz="2100" dirty="0"/>
                  <a:t>number of considered nearest neighbors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GB" sz="2100" dirty="0"/>
                  <a:t>maximum d</a:t>
                </a:r>
                <a:r>
                  <a:rPr lang="en-DE" sz="2100" dirty="0"/>
                  <a:t>epth of decision tree</a:t>
                </a:r>
              </a:p>
              <a:p>
                <a:pPr lvl="1"/>
                <a:r>
                  <a:rPr lang="en-GB" sz="2100" dirty="0"/>
                  <a:t>n</a:t>
                </a:r>
                <a:r>
                  <a:rPr lang="en-DE" sz="2100" dirty="0"/>
                  <a:t>umber of trees in random forest</a:t>
                </a:r>
              </a:p>
              <a:p>
                <a:pPr lvl="1"/>
                <a:r>
                  <a:rPr lang="en-DE" sz="21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  <a:blipFill>
                <a:blip r:embed="rId2"/>
                <a:stretch>
                  <a:fillRect l="-1869" t="-1744" b="-40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DA75-F6B9-5ED2-CA9C-64B87F48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FD57-A9F0-4C89-D153-ACC0A3B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16" y="2685518"/>
            <a:ext cx="6822478" cy="3294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FD5E6-ED7A-BF3B-F9FD-128F9216441D}"/>
              </a:ext>
            </a:extLst>
          </p:cNvPr>
          <p:cNvSpPr txBox="1"/>
          <p:nvPr/>
        </p:nvSpPr>
        <p:spPr>
          <a:xfrm>
            <a:off x="9120099" y="1738366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DE" dirty="0"/>
              <a:t>yperparameter tuning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34F72-9D52-BCFE-8044-99533EF5DAF9}"/>
              </a:ext>
            </a:extLst>
          </p:cNvPr>
          <p:cNvCxnSpPr>
            <a:stCxn id="6" idx="2"/>
          </p:cNvCxnSpPr>
          <p:nvPr/>
        </p:nvCxnSpPr>
        <p:spPr>
          <a:xfrm flipH="1">
            <a:off x="9837018" y="2107698"/>
            <a:ext cx="467092" cy="57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A1F2-1503-6D91-0E1B-8214C13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Methods for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4977D-4A12-CCF0-F882-3C904908D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 dirty="0"/>
              <a:t>reducing bias: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less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greater depth</a:t>
            </a:r>
          </a:p>
          <a:p>
            <a:r>
              <a:rPr lang="en-GB" sz="2100" dirty="0"/>
              <a:t>e</a:t>
            </a:r>
            <a:r>
              <a:rPr lang="en-DE" sz="2100" dirty="0"/>
              <a:t>nsemble: boosting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n</a:t>
            </a:r>
            <a:r>
              <a:rPr lang="en-DE" sz="2100" dirty="0"/>
              <a:t>eural network: more hidden nodes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m</a:t>
            </a:r>
            <a:r>
              <a:rPr lang="en-DE" sz="2100" dirty="0"/>
              <a:t>ore model features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1E66-3E77-60A7-5349-511337286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</a:t>
            </a:r>
            <a:r>
              <a:rPr lang="en-DE" sz="2600" dirty="0"/>
              <a:t>educing variance: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more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shallower depth</a:t>
            </a:r>
          </a:p>
          <a:p>
            <a:r>
              <a:rPr lang="en-GB" sz="2100" dirty="0"/>
              <a:t>ensemble: bagging (kind of regularization)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neural network: less hidden nodes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dimensionality reduction, feature selection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EC2E4-8671-3A63-8BC9-1AFA720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14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75360-E436-8414-956F-19E582E1D76D}"/>
              </a:ext>
            </a:extLst>
          </p:cNvPr>
          <p:cNvSpPr txBox="1"/>
          <p:nvPr/>
        </p:nvSpPr>
        <p:spPr>
          <a:xfrm>
            <a:off x="9057372" y="571607"/>
            <a:ext cx="21004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600" b="1" dirty="0"/>
              <a:t>regularization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4E9AE-1E51-7A52-BB0A-CEC0FFC73A5D}"/>
              </a:ext>
            </a:extLst>
          </p:cNvPr>
          <p:cNvCxnSpPr>
            <a:stCxn id="3" idx="2"/>
          </p:cNvCxnSpPr>
          <p:nvPr/>
        </p:nvCxnSpPr>
        <p:spPr>
          <a:xfrm flipH="1">
            <a:off x="7786838" y="1064050"/>
            <a:ext cx="2320758" cy="76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BEF-B812-C664-447A-B3DA59B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B602CC-265E-1940-BCB3-8C532B9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245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64B7-EEBF-AE1A-4F6D-331E07A3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6FDBE-7F83-BBAA-424E-25EE04431029}"/>
              </a:ext>
            </a:extLst>
          </p:cNvPr>
          <p:cNvSpPr txBox="1"/>
          <p:nvPr/>
        </p:nvSpPr>
        <p:spPr>
          <a:xfrm>
            <a:off x="9588141" y="2048402"/>
            <a:ext cx="78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Hastie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A8E8A1B-B8ED-50A4-D2CB-E5339C70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88" y="2708225"/>
            <a:ext cx="4769625" cy="3577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4C233-9F06-39AB-63B9-4A54CE4A1A72}"/>
              </a:ext>
            </a:extLst>
          </p:cNvPr>
          <p:cNvSpPr txBox="1"/>
          <p:nvPr/>
        </p:nvSpPr>
        <p:spPr>
          <a:xfrm>
            <a:off x="10252841" y="2548713"/>
            <a:ext cx="17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hyperparameter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32039-99A9-ECDD-3D82-1D32F38B24B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130455" y="2918045"/>
            <a:ext cx="130669" cy="4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11FFDD-CE16-9704-0AED-CE0DFEC030E3}"/>
              </a:ext>
            </a:extLst>
          </p:cNvPr>
          <p:cNvSpPr txBox="1"/>
          <p:nvPr/>
        </p:nvSpPr>
        <p:spPr>
          <a:xfrm>
            <a:off x="10736793" y="61583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>
                <a:hlinkClick r:id="rId4"/>
              </a:rPr>
              <a:t>scikit-learn</a:t>
            </a:r>
            <a:endParaRPr lang="de-DE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>
                    <a:sym typeface="Wingdings" pitchFamily="2" charset="2"/>
                  </a:rPr>
                  <a:t>non-parametric learning of simple decision rules</a:t>
                </a:r>
              </a:p>
              <a:p>
                <a:r>
                  <a:rPr lang="en-GB" sz="2600" dirty="0">
                    <a:sym typeface="Wingdings" pitchFamily="2" charset="2"/>
                  </a:rPr>
                  <a:t>u</a:t>
                </a:r>
                <a:r>
                  <a:rPr lang="en-DE" sz="2600" dirty="0">
                    <a:sym typeface="Wingdings" pitchFamily="2" charset="2"/>
                  </a:rPr>
                  <a:t>sually, binary trees</a:t>
                </a:r>
                <a:endParaRPr lang="en-DE" sz="2600" dirty="0"/>
              </a:p>
              <a:p>
                <a:r>
                  <a:rPr lang="en-GB" sz="2600" dirty="0"/>
                  <a:t>a</a:t>
                </a:r>
                <a:r>
                  <a:rPr lang="en-DE" sz="2600" dirty="0"/>
                  <a:t>xis-parallel decision boundaries (box-shaped regions in feature space)</a:t>
                </a:r>
              </a:p>
              <a:p>
                <a:r>
                  <a:rPr lang="en-GB" sz="2600" dirty="0"/>
                  <a:t>fit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DE" dirty="0"/>
                  <a:t> in each box</a:t>
                </a:r>
                <a:endParaRPr lang="en-GB" sz="2600" dirty="0"/>
              </a:p>
              <a:p>
                <a:pPr lvl="1"/>
                <a:r>
                  <a:rPr lang="en-GB" sz="2200" dirty="0"/>
                  <a:t>c</a:t>
                </a:r>
                <a:r>
                  <a:rPr lang="en-DE" sz="2200" dirty="0"/>
                  <a:t>lassification: majority class of target</a:t>
                </a:r>
              </a:p>
              <a:p>
                <a:pPr lvl="1"/>
                <a:r>
                  <a:rPr lang="en-GB" sz="2200" dirty="0"/>
                  <a:t>r</a:t>
                </a:r>
                <a:r>
                  <a:rPr lang="en-DE" sz="2200" dirty="0"/>
                  <a:t>egression: average of target</a:t>
                </a:r>
                <a:endParaRPr lang="en-GB" sz="2600" dirty="0"/>
              </a:p>
              <a:p>
                <a:r>
                  <a:rPr lang="en-GB" sz="2600" dirty="0"/>
                  <a:t>fully explainable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  <a:blipFill>
                <a:blip r:embed="rId5"/>
                <a:stretch>
                  <a:fillRect l="-1312" t="-2355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CC2D-C814-B16B-84C3-4DABB9B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5A5-82ED-1D02-930E-4F2601CE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idea:</a:t>
            </a:r>
          </a:p>
          <a:p>
            <a:pPr marL="0" indent="0">
              <a:buNone/>
            </a:pPr>
            <a:r>
              <a:rPr lang="en-GB" sz="2600" dirty="0"/>
              <a:t>combine several individual models (often of the same type) to form an ensemble model with better predictive performance than each of its constituents</a:t>
            </a:r>
          </a:p>
          <a:p>
            <a:pPr marL="0" indent="0">
              <a:buNone/>
            </a:pPr>
            <a:r>
              <a:rPr lang="en-GB" sz="2600" dirty="0"/>
              <a:t>learning in several different ways from the training data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 trainings of the individual constituent models are (kind of) independent</a:t>
            </a:r>
          </a:p>
          <a:p>
            <a:r>
              <a:rPr lang="en-DE" sz="2600" dirty="0"/>
              <a:t>outputs of individual models are combined (e.g., averaged)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5B20-BA51-4038-7069-D42DBC7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90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92C-9B6F-EACE-FBCB-0A34D2B6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Bagging (</a:t>
            </a:r>
            <a:r>
              <a:rPr lang="en-GB" dirty="0"/>
              <a:t>B</a:t>
            </a:r>
            <a:r>
              <a:rPr lang="en-DE" dirty="0"/>
              <a:t>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2DC-25CB-8047-6BEA-388E7D6A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76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DE" dirty="0"/>
              <a:t>dea: </a:t>
            </a:r>
            <a:r>
              <a:rPr lang="en-GB" dirty="0"/>
              <a:t>t</a:t>
            </a:r>
            <a:r>
              <a:rPr lang="en-DE" dirty="0"/>
              <a:t>rain individual models of ensemble method on random (sub)sets of the training data (random sample with replacement)</a:t>
            </a:r>
          </a:p>
          <a:p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educes variance of ensemble model compared to individual models</a:t>
            </a:r>
          </a:p>
          <a:p>
            <a:r>
              <a:rPr lang="en-DE" dirty="0">
                <a:sym typeface="Wingdings" pitchFamily="2" charset="2"/>
              </a:rPr>
              <a:t>but not bias  use low-bias base models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D658F3-7E51-0D33-E43E-2712E69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79" y="2714917"/>
            <a:ext cx="5290881" cy="2519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8862-7F8D-C5B7-3F2D-711218D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354E-B0C7-7C26-FF19-1C5CFF8579F1}"/>
              </a:ext>
            </a:extLst>
          </p:cNvPr>
          <p:cNvSpPr txBox="1"/>
          <p:nvPr/>
        </p:nvSpPr>
        <p:spPr>
          <a:xfrm>
            <a:off x="8068940" y="2210648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xample with decision trees: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40BE7-41B5-D8CF-5210-E512B79480F3}"/>
              </a:ext>
            </a:extLst>
          </p:cNvPr>
          <p:cNvSpPr txBox="1"/>
          <p:nvPr/>
        </p:nvSpPr>
        <p:spPr>
          <a:xfrm>
            <a:off x="11353800" y="535483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9440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68D-26E7-A583-5BDA-216C95A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Subspace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095A-B308-310C-26F0-9C804FE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DE" dirty="0"/>
              <a:t>ka feature bagging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idea: t</a:t>
            </a:r>
            <a:r>
              <a:rPr lang="en-DE" dirty="0"/>
              <a:t>rain different members (models) of an ensemble method on random subsets of all features (random sample with replacement)</a:t>
            </a:r>
          </a:p>
          <a:p>
            <a:pPr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 r</a:t>
            </a:r>
            <a:r>
              <a:rPr lang="en-DE" dirty="0">
                <a:sym typeface="Wingdings" pitchFamily="2" charset="2"/>
              </a:rPr>
              <a:t>educe correlation between ensemble members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E588-8252-FE67-38ED-5304C3C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68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8C-7EC4-5627-3DF2-7D94C86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7C9-6112-AE80-029C-4C71EC71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/>
              <a:t>ensemble method using</a:t>
            </a:r>
          </a:p>
          <a:p>
            <a:r>
              <a:rPr lang="en-GB" sz="2600" dirty="0"/>
              <a:t>d</a:t>
            </a:r>
            <a:r>
              <a:rPr lang="en-DE" sz="2600" dirty="0"/>
              <a:t>ecision trees as individual models (usually, rather large, low-bias decision trees)</a:t>
            </a:r>
          </a:p>
          <a:p>
            <a:r>
              <a:rPr lang="en-GB" sz="2600" dirty="0"/>
              <a:t>combination of b</a:t>
            </a:r>
            <a:r>
              <a:rPr lang="en-DE" sz="2600" dirty="0"/>
              <a:t>agging and </a:t>
            </a:r>
            <a:r>
              <a:rPr lang="en-GB" sz="2600" dirty="0"/>
              <a:t>r</a:t>
            </a:r>
            <a:r>
              <a:rPr lang="en-DE" sz="2600" dirty="0"/>
              <a:t>andom subspace method (features sampled at each node in the trees)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DE" sz="2600" dirty="0"/>
              <a:t>compared to individual decision trees, random forests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r</a:t>
            </a:r>
            <a:r>
              <a:rPr lang="en-DE" sz="2600" dirty="0"/>
              <a:t>educe variance </a:t>
            </a:r>
            <a:r>
              <a:rPr lang="en-DE" sz="2600" dirty="0">
                <a:sym typeface="Wingdings" pitchFamily="2" charset="2"/>
              </a:rPr>
              <a:t> improve accuracy</a:t>
            </a:r>
            <a:endParaRPr lang="en-DE" sz="2600" dirty="0"/>
          </a:p>
          <a:p>
            <a:pPr>
              <a:buFont typeface="System Font Regular"/>
              <a:buChar char="-"/>
            </a:pPr>
            <a:r>
              <a:rPr lang="en-DE" sz="2600" dirty="0"/>
              <a:t>lose explainability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/>
              <a:t>one of the most popular o</a:t>
            </a:r>
            <a:r>
              <a:rPr lang="en-DE" sz="2600" dirty="0"/>
              <a:t>ff-the-shelf ML algorithms (often, good performance with little hyperparameter tuning and data preparation)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6B67-4F49-A270-7136-471B9495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33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F78-9676-FC22-2D71-300BB2A8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Supervised Learning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map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estimated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r>
                  <a:rPr lang="en-GB" sz="2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200" dirty="0"/>
                  <a:t>)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200" dirty="0"/>
                  <a:t> usually high-dimensional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training (c</a:t>
                </a:r>
                <a:r>
                  <a:rPr lang="en-DE" dirty="0"/>
                  <a:t>urve fitting / parameter estimation</a:t>
                </a:r>
                <a:r>
                  <a:rPr lang="en-GB" dirty="0"/>
                  <a:t>)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fit data set of </a:t>
                </a:r>
                <a:r>
                  <a:rPr lang="en-GB" dirty="0" err="1"/>
                  <a:t>i.i.d.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pairs </a:t>
                </a:r>
                <a:r>
                  <a:rPr lang="en-GB" dirty="0">
                    <a:sym typeface="Wingdings" pitchFamily="2" charset="2"/>
                  </a:rPr>
                  <a:t> m</a:t>
                </a:r>
                <a:r>
                  <a:rPr lang="en-GB" dirty="0"/>
                  <a:t>inimize deviations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consider d</a:t>
                </a:r>
                <a:r>
                  <a:rPr lang="en-DE" dirty="0"/>
                  <a:t>iscriminative models:</a:t>
                </a:r>
              </a:p>
              <a:p>
                <a:pPr marL="0" indent="0">
                  <a:buNone/>
                </a:pPr>
                <a:r>
                  <a:rPr lang="en-DE" dirty="0"/>
                  <a:t>predict conditional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DE" sz="2200" dirty="0"/>
                  <a:t>as opposed to generative models predicting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(or just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) 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 not given, more difficult</a:t>
                </a:r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  <a:blipFill>
                <a:blip r:embed="rId2"/>
                <a:stretch>
                  <a:fillRect l="-1005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0186-3866-87F6-86F6-E38EACD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B0D-8AD4-A14C-8FD5-F1619D1A43A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7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2C1D-C9A7-FAD1-3988-6B2CA07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707-E1B1-CACB-24E7-02F32336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96"/>
            <a:ext cx="10941908" cy="4593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idea: sequential</a:t>
            </a:r>
            <a:r>
              <a:rPr lang="en-DE" dirty="0"/>
              <a:t>ly learn and combine several “weak” learners (</a:t>
            </a:r>
            <a:r>
              <a:rPr lang="en-GB" dirty="0"/>
              <a:t>such as small decision trees, but in principle </a:t>
            </a:r>
            <a:r>
              <a:rPr lang="en-DE" dirty="0"/>
              <a:t>any ML algorithm) to construct a “strong” one</a:t>
            </a:r>
          </a:p>
          <a:p>
            <a:pPr marL="0" indent="0">
              <a:buNone/>
            </a:pPr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g</a:t>
            </a:r>
            <a:r>
              <a:rPr lang="en-DE" dirty="0">
                <a:sym typeface="Wingdings" pitchFamily="2" charset="2"/>
              </a:rPr>
              <a:t>radually (in a greedy fashion)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educing bias of ensemble model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DE" dirty="0"/>
              <a:t>n simple terms:</a:t>
            </a:r>
          </a:p>
          <a:p>
            <a:pPr marL="0" indent="0">
              <a:buNone/>
            </a:pPr>
            <a:r>
              <a:rPr lang="en-GB" dirty="0"/>
              <a:t>building a model from the training data, then creating a second model that attempts to correct the errors from the first model, …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</a:t>
            </a:r>
            <a:r>
              <a:rPr lang="en-GB" dirty="0"/>
              <a:t>ach subsequent weak learner is forced to concentrate on the examples that are missed by the previous ones in the sequence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DE" dirty="0"/>
              <a:t>ot a committee of models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DE" dirty="0"/>
              <a:t>ypically, use simple, high-bias methods as individual models</a:t>
            </a:r>
            <a:r>
              <a:rPr lang="en-GB" dirty="0"/>
              <a:t> (e.g., small decision trees)</a:t>
            </a:r>
          </a:p>
          <a:p>
            <a:pPr marL="0" indent="0">
              <a:buNone/>
            </a:pPr>
            <a:r>
              <a:rPr lang="en-GB" dirty="0"/>
              <a:t>most prominent: AdaBoost, Gradient Boosting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EBD-1863-BDF6-A7ED-D9581267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90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7F1B-05DC-84C8-266E-003FBB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Forward Stagewise Additive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boosting can be understood as fitting an additive expansion in a set of basis functions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/>
                  <a:t> (e.g., decision trees,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/>
                  <a:t> parametrizing splits):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200" dirty="0"/>
                  <a:t>	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loss minimization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computationally expensive </a:t>
                </a:r>
                <a:r>
                  <a:rPr lang="en-GB" sz="2200" dirty="0">
                    <a:sym typeface="Wingdings" pitchFamily="2" charset="2"/>
                  </a:rPr>
                  <a:t> boosting: sequentially add and fit individual basis functions without changing already fitted ones</a:t>
                </a: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boosting algorithm for sequential optimization using basis functions: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 err="1"/>
                  <a:t>i</a:t>
                </a:r>
                <a:r>
                  <a:rPr lang="en-DE" sz="2200" dirty="0"/>
                  <a:t>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/>
                  <a:t>f</a:t>
                </a:r>
                <a:r>
                  <a:rPr lang="en-DE" sz="2200" dirty="0"/>
                  <a:t>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c</a:t>
                </a:r>
                <a:r>
                  <a:rPr lang="en-DE" sz="2200" dirty="0"/>
                  <a:t>ompute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D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DE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s</a:t>
                </a:r>
                <a:r>
                  <a:rPr lang="en-DE" sz="2200" dirty="0"/>
                  <a:t>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6463-DD10-C212-4A85-931DE27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47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AED6-5238-21B7-B855-D449018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22</a:t>
            </a:fld>
            <a:endParaRPr lang="en-DE"/>
          </a:p>
        </p:txBody>
      </p:sp>
      <p:pic>
        <p:nvPicPr>
          <p:cNvPr id="1026" name="Picture 2" descr="Ensemble Learning: Bagging &amp; Boosting | by Fernando López | Towards ...">
            <a:extLst>
              <a:ext uri="{FF2B5EF4-FFF2-40B4-BE49-F238E27FC236}">
                <a16:creationId xmlns:a16="http://schemas.microsoft.com/office/drawing/2014/main" id="{185C8C33-5975-C3CD-7DBE-9F6CC059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6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451-D21B-1A9B-3447-2818BB01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Decision Tree Sizes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c</a:t>
                </a:r>
                <a:r>
                  <a:rPr lang="en-DE" sz="2600" dirty="0"/>
                  <a:t>onsider degree to which features interact with each other </a:t>
                </a:r>
                <a:r>
                  <a:rPr lang="en-GB" sz="2600" dirty="0"/>
                  <a:t>in given data set</a:t>
                </a:r>
                <a:r>
                  <a:rPr lang="en-DE" sz="2600" dirty="0"/>
                  <a:t> (see </a:t>
                </a:r>
                <a:r>
                  <a:rPr lang="en-GB" sz="2600" dirty="0"/>
                  <a:t>ANOVA expansion)</a:t>
                </a:r>
                <a:endParaRPr lang="en-DE" sz="2600" dirty="0"/>
              </a:p>
              <a:p>
                <a:r>
                  <a:rPr lang="en-DE" sz="2600" dirty="0"/>
                  <a:t>decision trees with single split (aka decision stumps): covering no interaction effects, just main effects of individual features</a:t>
                </a:r>
              </a:p>
              <a:p>
                <a:r>
                  <a:rPr lang="en-DE" sz="2600" dirty="0"/>
                  <a:t>decision trees with two splits: covering </a:t>
                </a:r>
                <a:r>
                  <a:rPr lang="en-GB" sz="2600" dirty="0"/>
                  <a:t>second-order interactions</a:t>
                </a:r>
              </a:p>
              <a:p>
                <a:r>
                  <a:rPr lang="en-DE" sz="2600" dirty="0"/>
                  <a:t>decision trees with three splits: covering </a:t>
                </a:r>
                <a:r>
                  <a:rPr lang="en-GB" sz="2600" dirty="0"/>
                  <a:t>third-order interactions</a:t>
                </a:r>
              </a:p>
              <a:p>
                <a:pPr marL="0" indent="0">
                  <a:buNone/>
                </a:pPr>
                <a:r>
                  <a:rPr lang="en-GB" sz="2600" dirty="0"/>
                  <a:t>(usually, interaction order not much higher than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600" dirty="0"/>
                  <a:t>5 in real-world data sets)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why boosting often works better than single large, low-bias model: uncorrelated learners, each focusing on a specific aspect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B1F2-8772-13C6-B4B9-FC78BDA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37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48D-1862-FF84-978A-D2B0091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let’s do some </a:t>
            </a:r>
            <a:r>
              <a:rPr lang="en-GB" dirty="0" err="1"/>
              <a:t>modeling</a:t>
            </a:r>
            <a:r>
              <a:rPr lang="en-GB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73A6-59AB-4CA7-ABDE-14DB7A89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scikit-learn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</a:t>
            </a:r>
            <a:r>
              <a:rPr lang="en-GB" dirty="0">
                <a:hlinkClick r:id="rId3"/>
              </a:rPr>
              <a:t>Kaggle House Prices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767A-556E-C57D-DE45-60A8C6B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97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5A3-F058-6790-2884-26EB8B8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021-F249-3A9A-8A73-A200BC36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 </a:t>
            </a:r>
            <a:r>
              <a:rPr lang="en-GB" dirty="0">
                <a:hlinkClick r:id="rId2"/>
              </a:rPr>
              <a:t>Kaggle Spaceship Titanic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regression: </a:t>
            </a:r>
            <a:r>
              <a:rPr lang="en-GB" dirty="0">
                <a:hlinkClick r:id="rId3"/>
              </a:rPr>
              <a:t>Kaggle Store Sales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9BAF-B74E-28AF-DD3F-0B03417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0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9E7-BD6E-8F22-5A56-1B79732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633" cy="1325563"/>
          </a:xfrm>
        </p:spPr>
        <p:txBody>
          <a:bodyPr/>
          <a:lstStyle/>
          <a:p>
            <a:r>
              <a:rPr lang="en-GB" dirty="0"/>
              <a:t>Algorithmic</a:t>
            </a:r>
            <a:r>
              <a:rPr lang="en-DE" dirty="0"/>
              <a:t> Families</a:t>
            </a:r>
            <a:r>
              <a:rPr lang="en-GB" dirty="0"/>
              <a:t> of Supervised Learning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E41A-3E17-C10C-19A9-8BF76689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AE7F-DE13-7770-7763-E1484CD0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1" y="2551676"/>
            <a:ext cx="2392733" cy="3014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B73-4BE3-4E55-4719-87BB15F1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9" y="3371063"/>
            <a:ext cx="3149516" cy="14286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81D5AC-F5DF-CE0D-1340-1D8DB1E03D02}"/>
              </a:ext>
            </a:extLst>
          </p:cNvPr>
          <p:cNvCxnSpPr/>
          <p:nvPr/>
        </p:nvCxnSpPr>
        <p:spPr>
          <a:xfrm>
            <a:off x="39719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C8C145-9BB9-DA84-D99D-8EAC50974DEF}"/>
              </a:ext>
            </a:extLst>
          </p:cNvPr>
          <p:cNvSpPr txBox="1"/>
          <p:nvPr/>
        </p:nvSpPr>
        <p:spPr>
          <a:xfrm>
            <a:off x="585487" y="1624387"/>
            <a:ext cx="32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parametric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3C633-2A2E-C78A-2B1E-3ED749A51F63}"/>
              </a:ext>
            </a:extLst>
          </p:cNvPr>
          <p:cNvSpPr txBox="1"/>
          <p:nvPr/>
        </p:nvSpPr>
        <p:spPr>
          <a:xfrm>
            <a:off x="337706" y="2225652"/>
            <a:ext cx="273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AC5E8-8FCA-F49B-E8EF-5A62331F65FB}"/>
              </a:ext>
            </a:extLst>
          </p:cNvPr>
          <p:cNvSpPr txBox="1"/>
          <p:nvPr/>
        </p:nvSpPr>
        <p:spPr>
          <a:xfrm>
            <a:off x="339272" y="2683889"/>
            <a:ext cx="33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neural networks</a:t>
            </a:r>
            <a:r>
              <a:rPr lang="en-GB" sz="1400" dirty="0"/>
              <a:t>: many linear models, non-linear by means of activation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927A7-499F-BFCB-EF8B-7E5C9E334BFA}"/>
              </a:ext>
            </a:extLst>
          </p:cNvPr>
          <p:cNvSpPr txBox="1"/>
          <p:nvPr/>
        </p:nvSpPr>
        <p:spPr>
          <a:xfrm>
            <a:off x="4121029" y="1541888"/>
            <a:ext cx="385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nearest neighbors (local methods, instance-based learning) – non-parametric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81FFC-39AB-7398-B4F9-49FB341A1484}"/>
              </a:ext>
            </a:extLst>
          </p:cNvPr>
          <p:cNvSpPr txBox="1"/>
          <p:nvPr/>
        </p:nvSpPr>
        <p:spPr>
          <a:xfrm>
            <a:off x="4192911" y="5757848"/>
            <a:ext cx="311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kernel/support-vector machines</a:t>
            </a:r>
            <a:r>
              <a:rPr lang="en-GB" sz="1400" dirty="0"/>
              <a:t>: linear model (maximum-margin hyperplane) with kernel trick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CDDE1-1755-7446-E7AF-296AB607BF35}"/>
              </a:ext>
            </a:extLst>
          </p:cNvPr>
          <p:cNvCxnSpPr/>
          <p:nvPr/>
        </p:nvCxnSpPr>
        <p:spPr>
          <a:xfrm>
            <a:off x="77438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138B-5E46-A06F-DA50-0298DC940448}"/>
              </a:ext>
            </a:extLst>
          </p:cNvPr>
          <p:cNvSpPr txBox="1"/>
          <p:nvPr/>
        </p:nvSpPr>
        <p:spPr>
          <a:xfrm>
            <a:off x="7890997" y="1541888"/>
            <a:ext cx="3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decision trees: rule learning</a:t>
            </a:r>
          </a:p>
        </p:txBody>
      </p: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0FA1AED2-486F-2F12-3FD9-2DDAC172EE59}"/>
              </a:ext>
            </a:extLst>
          </p:cNvPr>
          <p:cNvSpPr/>
          <p:nvPr/>
        </p:nvSpPr>
        <p:spPr>
          <a:xfrm>
            <a:off x="9298940" y="2208419"/>
            <a:ext cx="819162" cy="4001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A807FC6E-0432-2BDD-B79E-551F98A69758}"/>
              </a:ext>
            </a:extLst>
          </p:cNvPr>
          <p:cNvSpPr/>
          <p:nvPr/>
        </p:nvSpPr>
        <p:spPr>
          <a:xfrm>
            <a:off x="10048039" y="3180343"/>
            <a:ext cx="886649" cy="40011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93D08-58A1-908D-E521-A6B9566452D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08521" y="2608529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AED2A-13AC-A4FC-6C55-EB490E948C89}"/>
              </a:ext>
            </a:extLst>
          </p:cNvPr>
          <p:cNvCxnSpPr>
            <a:cxnSpLocks/>
          </p:cNvCxnSpPr>
          <p:nvPr/>
        </p:nvCxnSpPr>
        <p:spPr>
          <a:xfrm flipH="1">
            <a:off x="9066442" y="2589092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171933-3292-7D0C-7D97-8CA51DDB171F}"/>
              </a:ext>
            </a:extLst>
          </p:cNvPr>
          <p:cNvSpPr/>
          <p:nvPr/>
        </p:nvSpPr>
        <p:spPr>
          <a:xfrm>
            <a:off x="8831500" y="3022822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8ED51-F5F8-2BAE-99D8-9D2CD9500842}"/>
              </a:ext>
            </a:extLst>
          </p:cNvPr>
          <p:cNvCxnSpPr/>
          <p:nvPr/>
        </p:nvCxnSpPr>
        <p:spPr>
          <a:xfrm>
            <a:off x="10532462" y="3597384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B1D17F-3B92-2E3C-E4CF-F76440010F79}"/>
              </a:ext>
            </a:extLst>
          </p:cNvPr>
          <p:cNvCxnSpPr>
            <a:cxnSpLocks/>
          </p:cNvCxnSpPr>
          <p:nvPr/>
        </p:nvCxnSpPr>
        <p:spPr>
          <a:xfrm flipH="1">
            <a:off x="9877683" y="3590647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4F41EC-979F-DA60-BD43-E08867BE81CB}"/>
              </a:ext>
            </a:extLst>
          </p:cNvPr>
          <p:cNvSpPr/>
          <p:nvPr/>
        </p:nvSpPr>
        <p:spPr>
          <a:xfrm>
            <a:off x="9677628" y="3986883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E8E9B-DD32-E60A-C9E3-130F6295479D}"/>
              </a:ext>
            </a:extLst>
          </p:cNvPr>
          <p:cNvSpPr/>
          <p:nvPr/>
        </p:nvSpPr>
        <p:spPr>
          <a:xfrm>
            <a:off x="11064432" y="3973484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D8D1E-E99C-F60D-B118-B07ED0283AC4}"/>
              </a:ext>
            </a:extLst>
          </p:cNvPr>
          <p:cNvSpPr txBox="1"/>
          <p:nvPr/>
        </p:nvSpPr>
        <p:spPr>
          <a:xfrm>
            <a:off x="8428061" y="25890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1F842-FC37-8777-F1D3-FF5F20FD9C0F}"/>
              </a:ext>
            </a:extLst>
          </p:cNvPr>
          <p:cNvSpPr txBox="1"/>
          <p:nvPr/>
        </p:nvSpPr>
        <p:spPr>
          <a:xfrm>
            <a:off x="10234153" y="2652724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F4279-83E2-EFC6-CB5F-72D2B698FC12}"/>
              </a:ext>
            </a:extLst>
          </p:cNvPr>
          <p:cNvSpPr txBox="1"/>
          <p:nvPr/>
        </p:nvSpPr>
        <p:spPr>
          <a:xfrm>
            <a:off x="9290252" y="36425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94764-6E55-C9A2-D575-8EF080E8AF1C}"/>
              </a:ext>
            </a:extLst>
          </p:cNvPr>
          <p:cNvSpPr txBox="1"/>
          <p:nvPr/>
        </p:nvSpPr>
        <p:spPr>
          <a:xfrm>
            <a:off x="10998661" y="3655857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74606-6D68-A696-6751-F12C6D5F1138}"/>
              </a:ext>
            </a:extLst>
          </p:cNvPr>
          <p:cNvSpPr txBox="1"/>
          <p:nvPr/>
        </p:nvSpPr>
        <p:spPr>
          <a:xfrm>
            <a:off x="7667829" y="3901573"/>
            <a:ext cx="192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demand 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638CD6-BBF5-168F-8407-E560110A28D7}"/>
              </a:ext>
            </a:extLst>
          </p:cNvPr>
          <p:cNvSpPr txBox="1"/>
          <p:nvPr/>
        </p:nvSpPr>
        <p:spPr>
          <a:xfrm>
            <a:off x="8082840" y="5141118"/>
            <a:ext cx="342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often used in ensemble methods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bagging: random forests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boosting: gradient boosting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CAD2F-3E89-52C9-5E94-FBA5B410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8" y="5038897"/>
            <a:ext cx="3364315" cy="1324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A2098-63FC-92F5-A3BD-13ACDA6F4C94}"/>
              </a:ext>
            </a:extLst>
          </p:cNvPr>
          <p:cNvSpPr txBox="1"/>
          <p:nvPr/>
        </p:nvSpPr>
        <p:spPr>
          <a:xfrm>
            <a:off x="2222398" y="640065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222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CABF-ADEA-B0C4-D5D9-6DB0C8A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F189-C7F3-47DC-AB16-98F7451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4</a:t>
            </a:fld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/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B79025-BFD5-49B2-FD73-FBCF03575715}"/>
              </a:ext>
            </a:extLst>
          </p:cNvPr>
          <p:cNvSpPr txBox="1"/>
          <p:nvPr/>
        </p:nvSpPr>
        <p:spPr>
          <a:xfrm>
            <a:off x="962321" y="171457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</a:t>
            </a:r>
            <a:r>
              <a:rPr lang="en-DE" sz="2800" dirty="0"/>
              <a:t>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D8BB2-3F3B-32CF-8A16-6D0BFB88B51E}"/>
              </a:ext>
            </a:extLst>
          </p:cNvPr>
          <p:cNvSpPr txBox="1"/>
          <p:nvPr/>
        </p:nvSpPr>
        <p:spPr>
          <a:xfrm>
            <a:off x="962321" y="3518325"/>
            <a:ext cx="131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predict</a:t>
            </a:r>
            <a:r>
              <a:rPr lang="en-DE" sz="2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A64D7-1953-6140-C963-D950D16A6638}"/>
              </a:ext>
            </a:extLst>
          </p:cNvPr>
          <p:cNvSpPr txBox="1"/>
          <p:nvPr/>
        </p:nvSpPr>
        <p:spPr>
          <a:xfrm>
            <a:off x="4400673" y="323359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Gaussian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DFE27-5CCB-496E-55E3-66AD8651A9F2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3937380" y="2765878"/>
            <a:ext cx="463293" cy="7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81ED8-09B6-08C1-B1AD-3D79DB3455F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85020" y="3495206"/>
            <a:ext cx="2415653" cy="88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/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053AFFC-FD6D-8CB7-5FA4-2DF91E129218}"/>
              </a:ext>
            </a:extLst>
          </p:cNvPr>
          <p:cNvSpPr/>
          <p:nvPr/>
        </p:nvSpPr>
        <p:spPr>
          <a:xfrm rot="5400000">
            <a:off x="2276913" y="1353158"/>
            <a:ext cx="407035" cy="1762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/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36983B-5322-FA06-0BD4-03ACF2D1CFB7}"/>
              </a:ext>
            </a:extLst>
          </p:cNvPr>
          <p:cNvSpPr txBox="1"/>
          <p:nvPr/>
        </p:nvSpPr>
        <p:spPr>
          <a:xfrm>
            <a:off x="2439519" y="62033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D837-0B47-4D60-78F1-2DB76ECC5FA9}"/>
              </a:ext>
            </a:extLst>
          </p:cNvPr>
          <p:cNvSpPr txBox="1"/>
          <p:nvPr/>
        </p:nvSpPr>
        <p:spPr>
          <a:xfrm>
            <a:off x="3879731" y="62033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8DD55-F7C6-8888-8EDF-BBA88FF7C148}"/>
              </a:ext>
            </a:extLst>
          </p:cNvPr>
          <p:cNvSpPr txBox="1"/>
          <p:nvPr/>
        </p:nvSpPr>
        <p:spPr>
          <a:xfrm>
            <a:off x="4872331" y="620335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variance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261DD-362E-37A9-1AF4-256223983DF4}"/>
              </a:ext>
            </a:extLst>
          </p:cNvPr>
          <p:cNvCxnSpPr>
            <a:stCxn id="19" idx="0"/>
          </p:cNvCxnSpPr>
          <p:nvPr/>
        </p:nvCxnSpPr>
        <p:spPr>
          <a:xfrm flipV="1">
            <a:off x="2953442" y="5835480"/>
            <a:ext cx="608129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82CCA-273E-E3F0-05BD-70A678A6CAB4}"/>
              </a:ext>
            </a:extLst>
          </p:cNvPr>
          <p:cNvCxnSpPr>
            <a:stCxn id="20" idx="0"/>
          </p:cNvCxnSpPr>
          <p:nvPr/>
        </p:nvCxnSpPr>
        <p:spPr>
          <a:xfrm flipV="1">
            <a:off x="4238163" y="5926944"/>
            <a:ext cx="174746" cy="2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5EE3E-1AFD-24A6-5727-F60F63879B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012004" y="5835480"/>
            <a:ext cx="347704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/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/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2200" dirty="0"/>
                  <a:t>parameters to be estimated: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DE" sz="2200" dirty="0"/>
              </a:p>
              <a:p>
                <a:r>
                  <a:rPr lang="en-GB" sz="2200" dirty="0"/>
                  <a:t>(approximating assumed true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200" dirty="0"/>
                  <a:t>)</a:t>
                </a:r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blipFill>
                <a:blip r:embed="rId6"/>
                <a:stretch>
                  <a:fillRect l="-1788" t="-2242" r="-1513" b="-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2364C55F-D31E-B1DC-649C-12383D87C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23" y="167850"/>
            <a:ext cx="3725317" cy="2458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AC07-D568-CF01-7DFE-F2C959A9322A}"/>
              </a:ext>
            </a:extLst>
          </p:cNvPr>
          <p:cNvSpPr txBox="1"/>
          <p:nvPr/>
        </p:nvSpPr>
        <p:spPr>
          <a:xfrm>
            <a:off x="11013977" y="266857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052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612-70FA-5E78-3E4E-A564628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Classification: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predict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respectively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for each sample</a:t>
                </a: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ogit</a:t>
                </a:r>
                <a:r>
                  <a:rPr lang="en-DE" dirty="0"/>
                  <a:t> (log-odds)</a:t>
                </a:r>
                <a:r>
                  <a:rPr lang="en-GB" dirty="0"/>
                  <a:t> as link function</a:t>
                </a:r>
                <a:endParaRPr lang="en-DE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DE" dirty="0"/>
                  <a:t> following Bernoulli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D652-7C68-6754-9D60-DFB308E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5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/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6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10715368" cy="2973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generalization gap: difference between test and training error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curse of dimensionality: many features (dimensions)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lots of data needed to densely sample volume</a:t>
            </a:r>
            <a:endParaRPr lang="en-GB" sz="2000" i="1" dirty="0"/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but reality is friendly: most high-dimensional data sets reside on lower-dimensional manifolds (manifold hypothesis)  enabling effectiveness of ML</a:t>
            </a: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 need for appropriate </a:t>
            </a:r>
            <a:r>
              <a:rPr lang="en-GB" sz="2000" b="1" dirty="0">
                <a:sym typeface="Wingdings" pitchFamily="2" charset="2"/>
              </a:rPr>
              <a:t>inductive bias</a:t>
            </a:r>
            <a:r>
              <a:rPr lang="en-GB" sz="2000" dirty="0">
                <a:sym typeface="Wingdings" pitchFamily="2" charset="2"/>
              </a:rPr>
              <a:t> (different forms: model design, regularization,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F9A-8599-874C-B8DB-72A32F5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6</a:t>
            </a:fld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AA4B8D-555A-2D6B-FD2B-CC021E6DA531}"/>
              </a:ext>
            </a:extLst>
          </p:cNvPr>
          <p:cNvSpPr txBox="1">
            <a:spLocks/>
          </p:cNvSpPr>
          <p:nvPr/>
        </p:nvSpPr>
        <p:spPr>
          <a:xfrm>
            <a:off x="990600" y="1640273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/>
              <a:t>core of 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b="1" dirty="0"/>
              <a:t>empirical risk minimization</a:t>
            </a:r>
            <a:r>
              <a:rPr lang="en-GB" sz="2600" dirty="0"/>
              <a:t> (training error) as proxy for minimizing unknown population risk (test error, aka generalization error or out-of-sample error)</a:t>
            </a:r>
          </a:p>
        </p:txBody>
      </p:sp>
    </p:spTree>
    <p:extLst>
      <p:ext uri="{BB962C8B-B14F-4D97-AF65-F5344CB8AC3E}">
        <p14:creationId xmlns:p14="http://schemas.microsoft.com/office/powerpoint/2010/main" val="2783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7-BA5A-B36F-E73F-D02561B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Regularization</a:t>
            </a:r>
            <a:endParaRPr lang="en-D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0A46-8A74-4BBC-4C7D-DA493CCF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551"/>
            <a:ext cx="6007443" cy="401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reduce test error, possibly at expense of increased training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ways:</a:t>
            </a:r>
          </a:p>
          <a:p>
            <a:pPr marL="0" indent="0">
              <a:buNone/>
            </a:pPr>
            <a:r>
              <a:rPr lang="en-GB" dirty="0"/>
              <a:t>explicit constraints, adding penalties, priors, parameter sharing, data set augmentation, early stopping, dropout, bagging, …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7386-E05D-6307-FCBD-F24208A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F86E-3DF4-87B4-101F-15384917C59E}"/>
              </a:ext>
            </a:extLst>
          </p:cNvPr>
          <p:cNvSpPr txBox="1"/>
          <p:nvPr/>
        </p:nvSpPr>
        <p:spPr>
          <a:xfrm>
            <a:off x="11599833" y="57931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00E0C-044C-2619-EACA-FD3A1872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91" y="2574134"/>
            <a:ext cx="5131760" cy="32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Bias, Variance, Irreducible Error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think of fitting ML algorithms as repeatable processes with different  (</a:t>
            </a:r>
            <a:r>
              <a:rPr lang="en-GB" sz="2200" dirty="0" err="1"/>
              <a:t>i.i.d.</a:t>
            </a:r>
            <a:r>
              <a:rPr lang="en-GB" sz="2200" dirty="0"/>
              <a:t>) data sets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/>
              <a:t>irreducible error (aka Bayes error):</a:t>
            </a:r>
          </a:p>
          <a:p>
            <a:pPr marL="0" indent="0">
              <a:buNone/>
            </a:pPr>
            <a:r>
              <a:rPr lang="en-GB" sz="2000" dirty="0"/>
              <a:t>inherent randomness (target generated from random variable following probability distribution)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limiting accuracy of ideal model</a:t>
            </a: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different potential reasons for inherent randomness (noise): complexity, missing information,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90458-5222-1941-8793-A34C83CF5076}"/>
              </a:ext>
            </a:extLst>
          </p:cNvPr>
          <p:cNvSpPr txBox="1"/>
          <p:nvPr/>
        </p:nvSpPr>
        <p:spPr>
          <a:xfrm>
            <a:off x="2394506" y="2616943"/>
            <a:ext cx="318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bias</a:t>
            </a:r>
            <a:r>
              <a:rPr lang="en-GB" dirty="0"/>
              <a:t>:</a:t>
            </a:r>
          </a:p>
          <a:p>
            <a:r>
              <a:rPr lang="en-GB" dirty="0"/>
              <a:t>due to too simplistic model (same for all training data sets)</a:t>
            </a:r>
          </a:p>
          <a:p>
            <a:r>
              <a:rPr lang="en-GB" dirty="0"/>
              <a:t>“underfitting”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FBD89-D45A-1445-B0D0-F64BB370BF93}"/>
              </a:ext>
            </a:extLst>
          </p:cNvPr>
          <p:cNvSpPr txBox="1"/>
          <p:nvPr/>
        </p:nvSpPr>
        <p:spPr>
          <a:xfrm>
            <a:off x="7603975" y="2616943"/>
            <a:ext cx="358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variance</a:t>
            </a:r>
            <a:r>
              <a:rPr lang="en-GB" dirty="0"/>
              <a:t>:</a:t>
            </a:r>
          </a:p>
          <a:p>
            <a:r>
              <a:rPr lang="en-GB" dirty="0"/>
              <a:t>due to sensitivity to specifics (noise) of different training data sets</a:t>
            </a:r>
          </a:p>
          <a:p>
            <a:r>
              <a:rPr lang="en-GB" dirty="0"/>
              <a:t>“overfitting”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41ECBFB3-644D-CF4A-A080-0D01BE3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14" y="2276512"/>
            <a:ext cx="1604191" cy="1604191"/>
          </a:xfrm>
          <a:prstGeom prst="rect">
            <a:avLst/>
          </a:prstGeom>
        </p:spPr>
      </p:pic>
      <p:pic>
        <p:nvPicPr>
          <p:cNvPr id="15" name="Picture 14" descr="Engineering drawing&#10;&#10;Description automatically generated">
            <a:extLst>
              <a:ext uri="{FF2B5EF4-FFF2-40B4-BE49-F238E27FC236}">
                <a16:creationId xmlns:a16="http://schemas.microsoft.com/office/drawing/2014/main" id="{ED23A19D-EE63-8B42-83DD-3674895D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78" y="2276511"/>
            <a:ext cx="1624497" cy="16041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0475-00CC-EF48-96AB-C7031A3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8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971-ED29-8C4C-BE8A-7EED9D3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Bias-Variance </a:t>
            </a:r>
            <a:r>
              <a:rPr lang="en-GB" dirty="0" err="1"/>
              <a:t>Tradeoff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E309-547C-0348-8F2F-1DE00DC0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1438"/>
            <a:ext cx="6738258" cy="2381468"/>
          </a:xfrm>
        </p:spPr>
        <p:txBody>
          <a:bodyPr>
            <a:normAutofit/>
          </a:bodyPr>
          <a:lstStyle/>
          <a:p>
            <a:r>
              <a:rPr lang="en-GB" sz="2400" dirty="0"/>
              <a:t>generalization error follows U-shaped curve: overfitting once model complexity (number of parameters) passes certain threshold</a:t>
            </a:r>
          </a:p>
          <a:p>
            <a:r>
              <a:rPr lang="en-GB" sz="2400" dirty="0"/>
              <a:t>overfitting: variance term dominating test error</a:t>
            </a:r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increasing model complexity increases test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F4B6-67D9-E940-A6CB-70C5553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9</a:t>
            </a:fld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A66421-89E3-75A9-4DCF-F02108DB86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7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fundamental concept in classical statistical learning theory</a:t>
            </a:r>
          </a:p>
          <a:p>
            <a:r>
              <a:rPr lang="en-GB" sz="2400" dirty="0"/>
              <a:t>models of higher complexity have lower bias but higher variance (given the same number of training examples)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3ED01CC-EC7A-D792-11FD-E6168F6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02" y="3201001"/>
            <a:ext cx="4697346" cy="3030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E8FF6-6EA3-1615-9124-66EB0EFD0B08}"/>
              </a:ext>
            </a:extLst>
          </p:cNvPr>
          <p:cNvSpPr txBox="1"/>
          <p:nvPr/>
        </p:nvSpPr>
        <p:spPr>
          <a:xfrm>
            <a:off x="7914762" y="623100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216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1531</Words>
  <Application>Microsoft Office PowerPoint</Application>
  <PresentationFormat>Widescreen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System Font Regular</vt:lpstr>
      <vt:lpstr>Wingdings</vt:lpstr>
      <vt:lpstr>Office Theme</vt:lpstr>
      <vt:lpstr>Classic ML</vt:lpstr>
      <vt:lpstr>Supervised Learning Scenario</vt:lpstr>
      <vt:lpstr>Algorithmic Families of Supervised Learning</vt:lpstr>
      <vt:lpstr>Linear Regression</vt:lpstr>
      <vt:lpstr>Classification: Logistic Regression</vt:lpstr>
      <vt:lpstr>Generalization</vt:lpstr>
      <vt:lpstr>Regularization</vt:lpstr>
      <vt:lpstr>Bias, Variance, Irreducible Error</vt:lpstr>
      <vt:lpstr>Bias-Variance Tradeoff</vt:lpstr>
      <vt:lpstr>Example: Non-Linear Function Approximation</vt:lpstr>
      <vt:lpstr>Example: k-Nearest Neighbors</vt:lpstr>
      <vt:lpstr>Problem of Finding Complexity Sweet Spot</vt:lpstr>
      <vt:lpstr>Hyperparameters</vt:lpstr>
      <vt:lpstr>Methods for …</vt:lpstr>
      <vt:lpstr>Decision Trees</vt:lpstr>
      <vt:lpstr>Ensemble Learning</vt:lpstr>
      <vt:lpstr>Bagging (Bootstrap Aggregating)</vt:lpstr>
      <vt:lpstr>Random Subspace Method</vt:lpstr>
      <vt:lpstr>Random Forest</vt:lpstr>
      <vt:lpstr>Boosting</vt:lpstr>
      <vt:lpstr>Forward Stagewise Additive Modeling</vt:lpstr>
      <vt:lpstr>PowerPoint Presentation</vt:lpstr>
      <vt:lpstr>Decision Tree Sizes for Boosting</vt:lpstr>
      <vt:lpstr>So, let’s do some modeling …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PredictiveAI_2</dc:title>
  <dc:creator>Felix Wick</dc:creator>
  <cp:lastModifiedBy>Wick, Felix</cp:lastModifiedBy>
  <cp:revision>273</cp:revision>
  <dcterms:created xsi:type="dcterms:W3CDTF">2022-07-11T13:02:20Z</dcterms:created>
  <dcterms:modified xsi:type="dcterms:W3CDTF">2024-03-25T18:24:50Z</dcterms:modified>
</cp:coreProperties>
</file>