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337" r:id="rId3"/>
    <p:sldId id="330" r:id="rId4"/>
    <p:sldId id="286" r:id="rId5"/>
    <p:sldId id="285" r:id="rId6"/>
    <p:sldId id="280" r:id="rId7"/>
    <p:sldId id="340" r:id="rId8"/>
    <p:sldId id="339" r:id="rId9"/>
    <p:sldId id="321" r:id="rId10"/>
    <p:sldId id="328" r:id="rId11"/>
    <p:sldId id="332" r:id="rId12"/>
    <p:sldId id="342" r:id="rId13"/>
    <p:sldId id="272" r:id="rId14"/>
    <p:sldId id="338" r:id="rId15"/>
    <p:sldId id="287" r:id="rId16"/>
    <p:sldId id="333" r:id="rId17"/>
    <p:sldId id="320" r:id="rId18"/>
    <p:sldId id="334" r:id="rId19"/>
    <p:sldId id="336" r:id="rId20"/>
    <p:sldId id="693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06/06/2024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06.06.2024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06.06.2024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06.06.2024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06.06.2024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06.06.2024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06.06.2024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06.06.2024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lama.com/" TargetMode="External"/><Relationship Id="rId5" Type="http://schemas.openxmlformats.org/officeDocument/2006/relationships/hyperlink" Target="https://www.llamaindex.ai/" TargetMode="External"/><Relationship Id="rId4" Type="http://schemas.openxmlformats.org/officeDocument/2006/relationships/hyperlink" Target="https://www.langcha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F21-B500-C599-245E-F4EA904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C0EF-4C46-3EC9-982E-47225D5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classification: </a:t>
            </a:r>
            <a:r>
              <a:rPr lang="en-GB" dirty="0">
                <a:hlinkClick r:id="rId2"/>
              </a:rPr>
              <a:t>Kaggle Disaster Tweets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(prompt engineering or fine-tune a </a:t>
            </a:r>
            <a:r>
              <a:rPr lang="en-GB" dirty="0">
                <a:hlinkClick r:id="rId3"/>
              </a:rPr>
              <a:t>Transformers</a:t>
            </a:r>
            <a:r>
              <a:rPr lang="en-GB" dirty="0"/>
              <a:t> model)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local LLM assistant with RAG</a:t>
            </a:r>
            <a:r>
              <a:rPr lang="en-GB" dirty="0">
                <a:sym typeface="Wingdings" panose="05000000000000000000" pitchFamily="2" charset="2"/>
              </a:rPr>
              <a:t>: be creative ;)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(options: chat with pdf/website using </a:t>
            </a:r>
            <a:r>
              <a:rPr lang="en-GB" dirty="0" err="1">
                <a:hlinkClick r:id="rId4"/>
              </a:rPr>
              <a:t>langchain</a:t>
            </a:r>
            <a:r>
              <a:rPr lang="en-GB" dirty="0"/>
              <a:t>/</a:t>
            </a:r>
            <a:r>
              <a:rPr lang="en-GB" dirty="0" err="1">
                <a:hlinkClick r:id="rId5"/>
              </a:rPr>
              <a:t>llamaindex</a:t>
            </a:r>
            <a:r>
              <a:rPr lang="en-GB" dirty="0"/>
              <a:t>, </a:t>
            </a:r>
            <a:r>
              <a:rPr lang="en-GB" dirty="0" err="1">
                <a:hlinkClick r:id="rId6"/>
              </a:rPr>
              <a:t>Ollama</a:t>
            </a:r>
            <a:r>
              <a:rPr lang="en-GB" dirty="0"/>
              <a:t> for coding with </a:t>
            </a:r>
            <a:r>
              <a:rPr lang="en-GB" dirty="0" err="1"/>
              <a:t>CodeLlama</a:t>
            </a:r>
            <a:r>
              <a:rPr lang="en-GB" dirty="0"/>
              <a:t> or image understanding with </a:t>
            </a:r>
            <a:r>
              <a:rPr lang="en-GB" dirty="0" err="1"/>
              <a:t>Llava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D212-C02A-CECA-D1AC-E66122E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63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(embedding)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language </a:t>
            </a:r>
            <a:r>
              <a:rPr lang="en-GB" dirty="0" err="1"/>
              <a:t>modeling</a:t>
            </a:r>
            <a:r>
              <a:rPr lang="en-GB" dirty="0"/>
              <a:t> (masked tokens to be predicted from context)</a:t>
            </a:r>
          </a:p>
          <a:p>
            <a:pPr lvl="1"/>
            <a:r>
              <a:rPr lang="en-GB" dirty="0"/>
              <a:t>next sentence prediction (predict probability of next sentence given first sentence)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18732</TotalTime>
  <Words>1269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Large Language Models (LLM)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Application</vt:lpstr>
      <vt:lpstr>LLMs in Plain Terms</vt:lpstr>
      <vt:lpstr>What You Get Is What You Asked For</vt:lpstr>
      <vt:lpstr>Hot LLM Research Topics</vt:lpstr>
      <vt:lpstr>Combination of Vision and Text: Multi-Modality</vt:lpstr>
      <vt:lpstr>Image Understanding and Multi-Purpose Models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388</cp:revision>
  <dcterms:created xsi:type="dcterms:W3CDTF">2022-07-19T11:32:37Z</dcterms:created>
  <dcterms:modified xsi:type="dcterms:W3CDTF">2024-06-06T06:21:27Z</dcterms:modified>
</cp:coreProperties>
</file>