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78" r:id="rId2"/>
    <p:sldId id="337" r:id="rId3"/>
    <p:sldId id="330" r:id="rId4"/>
    <p:sldId id="286" r:id="rId5"/>
    <p:sldId id="285" r:id="rId6"/>
    <p:sldId id="280" r:id="rId7"/>
    <p:sldId id="340" r:id="rId8"/>
    <p:sldId id="339" r:id="rId9"/>
    <p:sldId id="321" r:id="rId10"/>
    <p:sldId id="328" r:id="rId11"/>
    <p:sldId id="332" r:id="rId12"/>
    <p:sldId id="342" r:id="rId13"/>
    <p:sldId id="272" r:id="rId14"/>
    <p:sldId id="338" r:id="rId15"/>
    <p:sldId id="287" r:id="rId16"/>
    <p:sldId id="333" r:id="rId17"/>
    <p:sldId id="320" r:id="rId18"/>
    <p:sldId id="334" r:id="rId19"/>
    <p:sldId id="336" r:id="rId20"/>
    <p:sldId id="341" r:id="rId2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A29856-A208-4B20-AC04-70EB39C1BF77}" v="111" dt="2024-03-30T20:58:57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65"/>
    <p:restoredTop sz="94694"/>
  </p:normalViewPr>
  <p:slideViewPr>
    <p:cSldViewPr snapToGrid="0">
      <p:cViewPr varScale="1">
        <p:scale>
          <a:sx n="90" d="100"/>
          <a:sy n="90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ck, Felix" userId="85efb633-acf6-425d-a271-4f136bfa2fb0" providerId="ADAL" clId="{B55B2607-CD84-4570-9C45-821030A75166}"/>
    <pc:docChg chg="undo custSel addSld delSld modSld">
      <pc:chgData name="Wick, Felix" userId="85efb633-acf6-425d-a271-4f136bfa2fb0" providerId="ADAL" clId="{B55B2607-CD84-4570-9C45-821030A75166}" dt="2024-03-12T11:03:56.110" v="69" actId="47"/>
      <pc:docMkLst>
        <pc:docMk/>
      </pc:docMkLst>
      <pc:sldChg chg="add del">
        <pc:chgData name="Wick, Felix" userId="85efb633-acf6-425d-a271-4f136bfa2fb0" providerId="ADAL" clId="{B55B2607-CD84-4570-9C45-821030A75166}" dt="2024-03-11T14:51:14.855" v="66" actId="47"/>
        <pc:sldMkLst>
          <pc:docMk/>
          <pc:sldMk cId="3433214716" sldId="280"/>
        </pc:sldMkLst>
      </pc:sldChg>
      <pc:sldChg chg="del">
        <pc:chgData name="Wick, Felix" userId="85efb633-acf6-425d-a271-4f136bfa2fb0" providerId="ADAL" clId="{B55B2607-CD84-4570-9C45-821030A75166}" dt="2024-03-10T21:40:16.701" v="59" actId="47"/>
        <pc:sldMkLst>
          <pc:docMk/>
          <pc:sldMk cId="183023801" sldId="292"/>
        </pc:sldMkLst>
      </pc:sldChg>
      <pc:sldChg chg="del">
        <pc:chgData name="Wick, Felix" userId="85efb633-acf6-425d-a271-4f136bfa2fb0" providerId="ADAL" clId="{B55B2607-CD84-4570-9C45-821030A75166}" dt="2024-03-12T11:03:28.436" v="68" actId="47"/>
        <pc:sldMkLst>
          <pc:docMk/>
          <pc:sldMk cId="1863730454" sldId="293"/>
        </pc:sldMkLst>
      </pc:sldChg>
      <pc:sldChg chg="del">
        <pc:chgData name="Wick, Felix" userId="85efb633-acf6-425d-a271-4f136bfa2fb0" providerId="ADAL" clId="{B55B2607-CD84-4570-9C45-821030A75166}" dt="2024-03-11T14:51:10.137" v="63" actId="47"/>
        <pc:sldMkLst>
          <pc:docMk/>
          <pc:sldMk cId="1251291221" sldId="321"/>
        </pc:sldMkLst>
      </pc:sldChg>
      <pc:sldChg chg="del">
        <pc:chgData name="Wick, Felix" userId="85efb633-acf6-425d-a271-4f136bfa2fb0" providerId="ADAL" clId="{B55B2607-CD84-4570-9C45-821030A75166}" dt="2024-03-12T11:03:56.110" v="69" actId="47"/>
        <pc:sldMkLst>
          <pc:docMk/>
          <pc:sldMk cId="3235419748" sldId="322"/>
        </pc:sldMkLst>
      </pc:sldChg>
      <pc:sldChg chg="addSp delSp modSp mod chgLayout">
        <pc:chgData name="Wick, Felix" userId="85efb633-acf6-425d-a271-4f136bfa2fb0" providerId="ADAL" clId="{B55B2607-CD84-4570-9C45-821030A75166}" dt="2024-03-10T21:39:53.171" v="58" actId="478"/>
        <pc:sldMkLst>
          <pc:docMk/>
          <pc:sldMk cId="1762627480" sldId="325"/>
        </pc:sldMkLst>
        <pc:spChg chg="mod ord">
          <ac:chgData name="Wick, Felix" userId="85efb633-acf6-425d-a271-4f136bfa2fb0" providerId="ADAL" clId="{B55B2607-CD84-4570-9C45-821030A75166}" dt="2024-03-10T21:39:50.666" v="57" actId="700"/>
          <ac:spMkLst>
            <pc:docMk/>
            <pc:sldMk cId="1762627480" sldId="325"/>
            <ac:spMk id="2" creationId="{5CA73363-ADE1-D629-C188-A0AD5ABC2F84}"/>
          </ac:spMkLst>
        </pc:spChg>
        <pc:spChg chg="del">
          <ac:chgData name="Wick, Felix" userId="85efb633-acf6-425d-a271-4f136bfa2fb0" providerId="ADAL" clId="{B55B2607-CD84-4570-9C45-821030A75166}" dt="2024-03-10T21:39:34.517" v="0" actId="478"/>
          <ac:spMkLst>
            <pc:docMk/>
            <pc:sldMk cId="1762627480" sldId="325"/>
            <ac:spMk id="3" creationId="{7A9C7435-EE51-07B9-EEBD-5697C12B84BF}"/>
          </ac:spMkLst>
        </pc:spChg>
        <pc:spChg chg="add del mod">
          <ac:chgData name="Wick, Felix" userId="85efb633-acf6-425d-a271-4f136bfa2fb0" providerId="ADAL" clId="{B55B2607-CD84-4570-9C45-821030A75166}" dt="2024-03-10T21:39:50.666" v="57" actId="700"/>
          <ac:spMkLst>
            <pc:docMk/>
            <pc:sldMk cId="1762627480" sldId="325"/>
            <ac:spMk id="5" creationId="{0355D75E-22F3-CC0A-72FD-B0FC0C055F6A}"/>
          </ac:spMkLst>
        </pc:spChg>
        <pc:spChg chg="add del mod ord">
          <ac:chgData name="Wick, Felix" userId="85efb633-acf6-425d-a271-4f136bfa2fb0" providerId="ADAL" clId="{B55B2607-CD84-4570-9C45-821030A75166}" dt="2024-03-10T21:39:53.171" v="58" actId="478"/>
          <ac:spMkLst>
            <pc:docMk/>
            <pc:sldMk cId="1762627480" sldId="325"/>
            <ac:spMk id="6" creationId="{9850095C-8B93-1248-6F8D-7232222E15FF}"/>
          </ac:spMkLst>
        </pc:spChg>
      </pc:sldChg>
      <pc:sldChg chg="add del">
        <pc:chgData name="Wick, Felix" userId="85efb633-acf6-425d-a271-4f136bfa2fb0" providerId="ADAL" clId="{B55B2607-CD84-4570-9C45-821030A75166}" dt="2024-03-11T14:51:06.679" v="61" actId="47"/>
        <pc:sldMkLst>
          <pc:docMk/>
          <pc:sldMk cId="4172062854" sldId="328"/>
        </pc:sldMkLst>
      </pc:sldChg>
      <pc:sldChg chg="del">
        <pc:chgData name="Wick, Felix" userId="85efb633-acf6-425d-a271-4f136bfa2fb0" providerId="ADAL" clId="{B55B2607-CD84-4570-9C45-821030A75166}" dt="2024-03-11T14:51:09.418" v="62" actId="47"/>
        <pc:sldMkLst>
          <pc:docMk/>
          <pc:sldMk cId="666369311" sldId="335"/>
        </pc:sldMkLst>
      </pc:sldChg>
      <pc:sldChg chg="del">
        <pc:chgData name="Wick, Felix" userId="85efb633-acf6-425d-a271-4f136bfa2fb0" providerId="ADAL" clId="{B55B2607-CD84-4570-9C45-821030A75166}" dt="2024-03-11T17:11:14.956" v="67" actId="47"/>
        <pc:sldMkLst>
          <pc:docMk/>
          <pc:sldMk cId="45948541" sldId="340"/>
        </pc:sldMkLst>
      </pc:sldChg>
    </pc:docChg>
  </pc:docChgLst>
  <pc:docChgLst>
    <pc:chgData name="Wick, Felix" userId="85efb633-acf6-425d-a271-4f136bfa2fb0" providerId="ADAL" clId="{E5A29856-A208-4B20-AC04-70EB39C1BF77}"/>
    <pc:docChg chg="undo custSel addSld delSld modSld">
      <pc:chgData name="Wick, Felix" userId="85efb633-acf6-425d-a271-4f136bfa2fb0" providerId="ADAL" clId="{E5A29856-A208-4B20-AC04-70EB39C1BF77}" dt="2024-03-30T20:59:03.771" v="629" actId="1076"/>
      <pc:docMkLst>
        <pc:docMk/>
      </pc:docMkLst>
      <pc:sldChg chg="del">
        <pc:chgData name="Wick, Felix" userId="85efb633-acf6-425d-a271-4f136bfa2fb0" providerId="ADAL" clId="{E5A29856-A208-4B20-AC04-70EB39C1BF77}" dt="2024-03-13T10:54:54.275" v="3" actId="47"/>
        <pc:sldMkLst>
          <pc:docMk/>
          <pc:sldMk cId="4226846057" sldId="261"/>
        </pc:sldMkLst>
      </pc:sldChg>
      <pc:sldChg chg="del">
        <pc:chgData name="Wick, Felix" userId="85efb633-acf6-425d-a271-4f136bfa2fb0" providerId="ADAL" clId="{E5A29856-A208-4B20-AC04-70EB39C1BF77}" dt="2024-03-13T10:54:54.598" v="4" actId="47"/>
        <pc:sldMkLst>
          <pc:docMk/>
          <pc:sldMk cId="1078542336" sldId="263"/>
        </pc:sldMkLst>
      </pc:sldChg>
      <pc:sldChg chg="del">
        <pc:chgData name="Wick, Felix" userId="85efb633-acf6-425d-a271-4f136bfa2fb0" providerId="ADAL" clId="{E5A29856-A208-4B20-AC04-70EB39C1BF77}" dt="2024-03-13T10:54:54.894" v="5" actId="47"/>
        <pc:sldMkLst>
          <pc:docMk/>
          <pc:sldMk cId="3916831358" sldId="265"/>
        </pc:sldMkLst>
      </pc:sldChg>
      <pc:sldChg chg="del">
        <pc:chgData name="Wick, Felix" userId="85efb633-acf6-425d-a271-4f136bfa2fb0" providerId="ADAL" clId="{E5A29856-A208-4B20-AC04-70EB39C1BF77}" dt="2024-03-13T10:55:23.477" v="44" actId="47"/>
        <pc:sldMkLst>
          <pc:docMk/>
          <pc:sldMk cId="3333728905" sldId="266"/>
        </pc:sldMkLst>
      </pc:sldChg>
      <pc:sldChg chg="del">
        <pc:chgData name="Wick, Felix" userId="85efb633-acf6-425d-a271-4f136bfa2fb0" providerId="ADAL" clId="{E5A29856-A208-4B20-AC04-70EB39C1BF77}" dt="2024-03-13T10:55:21.004" v="35" actId="47"/>
        <pc:sldMkLst>
          <pc:docMk/>
          <pc:sldMk cId="1986977914" sldId="267"/>
        </pc:sldMkLst>
      </pc:sldChg>
      <pc:sldChg chg="del">
        <pc:chgData name="Wick, Felix" userId="85efb633-acf6-425d-a271-4f136bfa2fb0" providerId="ADAL" clId="{E5A29856-A208-4B20-AC04-70EB39C1BF77}" dt="2024-03-13T10:54:54.946" v="6" actId="47"/>
        <pc:sldMkLst>
          <pc:docMk/>
          <pc:sldMk cId="2184217131" sldId="268"/>
        </pc:sldMkLst>
      </pc:sldChg>
      <pc:sldChg chg="del">
        <pc:chgData name="Wick, Felix" userId="85efb633-acf6-425d-a271-4f136bfa2fb0" providerId="ADAL" clId="{E5A29856-A208-4B20-AC04-70EB39C1BF77}" dt="2024-03-13T10:54:58.275" v="19" actId="47"/>
        <pc:sldMkLst>
          <pc:docMk/>
          <pc:sldMk cId="658492883" sldId="269"/>
        </pc:sldMkLst>
      </pc:sldChg>
      <pc:sldChg chg="del">
        <pc:chgData name="Wick, Felix" userId="85efb633-acf6-425d-a271-4f136bfa2fb0" providerId="ADAL" clId="{E5A29856-A208-4B20-AC04-70EB39C1BF77}" dt="2024-03-13T10:54:55.139" v="7" actId="47"/>
        <pc:sldMkLst>
          <pc:docMk/>
          <pc:sldMk cId="667876665" sldId="270"/>
        </pc:sldMkLst>
      </pc:sldChg>
      <pc:sldChg chg="del">
        <pc:chgData name="Wick, Felix" userId="85efb633-acf6-425d-a271-4f136bfa2fb0" providerId="ADAL" clId="{E5A29856-A208-4B20-AC04-70EB39C1BF77}" dt="2024-03-14T15:16:01.335" v="71" actId="47"/>
        <pc:sldMkLst>
          <pc:docMk/>
          <pc:sldMk cId="2884433770" sldId="272"/>
        </pc:sldMkLst>
      </pc:sldChg>
      <pc:sldChg chg="del">
        <pc:chgData name="Wick, Felix" userId="85efb633-acf6-425d-a271-4f136bfa2fb0" providerId="ADAL" clId="{E5A29856-A208-4B20-AC04-70EB39C1BF77}" dt="2024-03-14T15:16:02.518" v="77" actId="47"/>
        <pc:sldMkLst>
          <pc:docMk/>
          <pc:sldMk cId="3433214716" sldId="280"/>
        </pc:sldMkLst>
      </pc:sldChg>
      <pc:sldChg chg="add del">
        <pc:chgData name="Wick, Felix" userId="85efb633-acf6-425d-a271-4f136bfa2fb0" providerId="ADAL" clId="{E5A29856-A208-4B20-AC04-70EB39C1BF77}" dt="2024-03-13T10:55:32.311" v="63" actId="47"/>
        <pc:sldMkLst>
          <pc:docMk/>
          <pc:sldMk cId="4249363754" sldId="281"/>
        </pc:sldMkLst>
      </pc:sldChg>
      <pc:sldChg chg="del">
        <pc:chgData name="Wick, Felix" userId="85efb633-acf6-425d-a271-4f136bfa2fb0" providerId="ADAL" clId="{E5A29856-A208-4B20-AC04-70EB39C1BF77}" dt="2024-03-14T15:16:02.734" v="78" actId="47"/>
        <pc:sldMkLst>
          <pc:docMk/>
          <pc:sldMk cId="2356046642" sldId="285"/>
        </pc:sldMkLst>
      </pc:sldChg>
      <pc:sldChg chg="del">
        <pc:chgData name="Wick, Felix" userId="85efb633-acf6-425d-a271-4f136bfa2fb0" providerId="ADAL" clId="{E5A29856-A208-4B20-AC04-70EB39C1BF77}" dt="2024-03-14T15:16:03.337" v="79" actId="47"/>
        <pc:sldMkLst>
          <pc:docMk/>
          <pc:sldMk cId="2969220979" sldId="286"/>
        </pc:sldMkLst>
      </pc:sldChg>
      <pc:sldChg chg="del">
        <pc:chgData name="Wick, Felix" userId="85efb633-acf6-425d-a271-4f136bfa2fb0" providerId="ADAL" clId="{E5A29856-A208-4B20-AC04-70EB39C1BF77}" dt="2024-03-14T15:16:00.940" v="69" actId="47"/>
        <pc:sldMkLst>
          <pc:docMk/>
          <pc:sldMk cId="2357771614" sldId="287"/>
        </pc:sldMkLst>
      </pc:sldChg>
      <pc:sldChg chg="del">
        <pc:chgData name="Wick, Felix" userId="85efb633-acf6-425d-a271-4f136bfa2fb0" providerId="ADAL" clId="{E5A29856-A208-4B20-AC04-70EB39C1BF77}" dt="2024-03-13T10:55:07.472" v="21" actId="47"/>
        <pc:sldMkLst>
          <pc:docMk/>
          <pc:sldMk cId="1288542107" sldId="289"/>
        </pc:sldMkLst>
      </pc:sldChg>
      <pc:sldChg chg="del">
        <pc:chgData name="Wick, Felix" userId="85efb633-acf6-425d-a271-4f136bfa2fb0" providerId="ADAL" clId="{E5A29856-A208-4B20-AC04-70EB39C1BF77}" dt="2024-03-13T10:55:21.818" v="39" actId="47"/>
        <pc:sldMkLst>
          <pc:docMk/>
          <pc:sldMk cId="865518541" sldId="290"/>
        </pc:sldMkLst>
      </pc:sldChg>
      <pc:sldChg chg="del">
        <pc:chgData name="Wick, Felix" userId="85efb633-acf6-425d-a271-4f136bfa2fb0" providerId="ADAL" clId="{E5A29856-A208-4B20-AC04-70EB39C1BF77}" dt="2024-03-13T10:55:23.553" v="46" actId="47"/>
        <pc:sldMkLst>
          <pc:docMk/>
          <pc:sldMk cId="2087055738" sldId="292"/>
        </pc:sldMkLst>
      </pc:sldChg>
      <pc:sldChg chg="del">
        <pc:chgData name="Wick, Felix" userId="85efb633-acf6-425d-a271-4f136bfa2fb0" providerId="ADAL" clId="{E5A29856-A208-4B20-AC04-70EB39C1BF77}" dt="2024-03-13T10:54:54.069" v="2" actId="47"/>
        <pc:sldMkLst>
          <pc:docMk/>
          <pc:sldMk cId="4075036919" sldId="296"/>
        </pc:sldMkLst>
      </pc:sldChg>
      <pc:sldChg chg="del">
        <pc:chgData name="Wick, Felix" userId="85efb633-acf6-425d-a271-4f136bfa2fb0" providerId="ADAL" clId="{E5A29856-A208-4B20-AC04-70EB39C1BF77}" dt="2024-03-13T10:54:57.192" v="17" actId="47"/>
        <pc:sldMkLst>
          <pc:docMk/>
          <pc:sldMk cId="2495638364" sldId="299"/>
        </pc:sldMkLst>
      </pc:sldChg>
      <pc:sldChg chg="del">
        <pc:chgData name="Wick, Felix" userId="85efb633-acf6-425d-a271-4f136bfa2fb0" providerId="ADAL" clId="{E5A29856-A208-4B20-AC04-70EB39C1BF77}" dt="2024-03-13T10:55:19.176" v="25" actId="47"/>
        <pc:sldMkLst>
          <pc:docMk/>
          <pc:sldMk cId="367264355" sldId="303"/>
        </pc:sldMkLst>
      </pc:sldChg>
      <pc:sldChg chg="del">
        <pc:chgData name="Wick, Felix" userId="85efb633-acf6-425d-a271-4f136bfa2fb0" providerId="ADAL" clId="{E5A29856-A208-4B20-AC04-70EB39C1BF77}" dt="2024-03-13T10:55:23.531" v="45" actId="47"/>
        <pc:sldMkLst>
          <pc:docMk/>
          <pc:sldMk cId="2625265752" sldId="304"/>
        </pc:sldMkLst>
      </pc:sldChg>
      <pc:sldChg chg="del">
        <pc:chgData name="Wick, Felix" userId="85efb633-acf6-425d-a271-4f136bfa2fb0" providerId="ADAL" clId="{E5A29856-A208-4B20-AC04-70EB39C1BF77}" dt="2024-03-13T10:54:58.866" v="20" actId="47"/>
        <pc:sldMkLst>
          <pc:docMk/>
          <pc:sldMk cId="296590827" sldId="305"/>
        </pc:sldMkLst>
      </pc:sldChg>
      <pc:sldChg chg="del">
        <pc:chgData name="Wick, Felix" userId="85efb633-acf6-425d-a271-4f136bfa2fb0" providerId="ADAL" clId="{E5A29856-A208-4B20-AC04-70EB39C1BF77}" dt="2024-03-14T15:19:34.135" v="82" actId="2696"/>
        <pc:sldMkLst>
          <pc:docMk/>
          <pc:sldMk cId="3022990104" sldId="307"/>
        </pc:sldMkLst>
      </pc:sldChg>
      <pc:sldChg chg="del">
        <pc:chgData name="Wick, Felix" userId="85efb633-acf6-425d-a271-4f136bfa2fb0" providerId="ADAL" clId="{E5A29856-A208-4B20-AC04-70EB39C1BF77}" dt="2024-03-13T10:54:56.455" v="13" actId="47"/>
        <pc:sldMkLst>
          <pc:docMk/>
          <pc:sldMk cId="1543166920" sldId="308"/>
        </pc:sldMkLst>
      </pc:sldChg>
      <pc:sldChg chg="del">
        <pc:chgData name="Wick, Felix" userId="85efb633-acf6-425d-a271-4f136bfa2fb0" providerId="ADAL" clId="{E5A29856-A208-4B20-AC04-70EB39C1BF77}" dt="2024-03-13T10:54:57.560" v="18" actId="47"/>
        <pc:sldMkLst>
          <pc:docMk/>
          <pc:sldMk cId="294765695" sldId="309"/>
        </pc:sldMkLst>
      </pc:sldChg>
      <pc:sldChg chg="del">
        <pc:chgData name="Wick, Felix" userId="85efb633-acf6-425d-a271-4f136bfa2fb0" providerId="ADAL" clId="{E5A29856-A208-4B20-AC04-70EB39C1BF77}" dt="2024-03-13T10:54:56.749" v="14" actId="47"/>
        <pc:sldMkLst>
          <pc:docMk/>
          <pc:sldMk cId="2826266657" sldId="310"/>
        </pc:sldMkLst>
      </pc:sldChg>
      <pc:sldChg chg="del">
        <pc:chgData name="Wick, Felix" userId="85efb633-acf6-425d-a271-4f136bfa2fb0" providerId="ADAL" clId="{E5A29856-A208-4B20-AC04-70EB39C1BF77}" dt="2024-03-13T10:54:56.766" v="15" actId="47"/>
        <pc:sldMkLst>
          <pc:docMk/>
          <pc:sldMk cId="1219043004" sldId="311"/>
        </pc:sldMkLst>
      </pc:sldChg>
      <pc:sldChg chg="del">
        <pc:chgData name="Wick, Felix" userId="85efb633-acf6-425d-a271-4f136bfa2fb0" providerId="ADAL" clId="{E5A29856-A208-4B20-AC04-70EB39C1BF77}" dt="2024-03-13T10:55:19.626" v="27" actId="47"/>
        <pc:sldMkLst>
          <pc:docMk/>
          <pc:sldMk cId="2617891825" sldId="312"/>
        </pc:sldMkLst>
      </pc:sldChg>
      <pc:sldChg chg="del">
        <pc:chgData name="Wick, Felix" userId="85efb633-acf6-425d-a271-4f136bfa2fb0" providerId="ADAL" clId="{E5A29856-A208-4B20-AC04-70EB39C1BF77}" dt="2024-03-13T10:54:56.029" v="10" actId="47"/>
        <pc:sldMkLst>
          <pc:docMk/>
          <pc:sldMk cId="906994114" sldId="313"/>
        </pc:sldMkLst>
      </pc:sldChg>
      <pc:sldChg chg="del">
        <pc:chgData name="Wick, Felix" userId="85efb633-acf6-425d-a271-4f136bfa2fb0" providerId="ADAL" clId="{E5A29856-A208-4B20-AC04-70EB39C1BF77}" dt="2024-03-13T10:54:56.050" v="11" actId="47"/>
        <pc:sldMkLst>
          <pc:docMk/>
          <pc:sldMk cId="3243147334" sldId="314"/>
        </pc:sldMkLst>
      </pc:sldChg>
      <pc:sldChg chg="del">
        <pc:chgData name="Wick, Felix" userId="85efb633-acf6-425d-a271-4f136bfa2fb0" providerId="ADAL" clId="{E5A29856-A208-4B20-AC04-70EB39C1BF77}" dt="2024-03-13T10:54:56.973" v="16" actId="47"/>
        <pc:sldMkLst>
          <pc:docMk/>
          <pc:sldMk cId="13052321" sldId="315"/>
        </pc:sldMkLst>
      </pc:sldChg>
      <pc:sldChg chg="del">
        <pc:chgData name="Wick, Felix" userId="85efb633-acf6-425d-a271-4f136bfa2fb0" providerId="ADAL" clId="{E5A29856-A208-4B20-AC04-70EB39C1BF77}" dt="2024-03-13T10:54:55.458" v="8" actId="47"/>
        <pc:sldMkLst>
          <pc:docMk/>
          <pc:sldMk cId="1961196291" sldId="316"/>
        </pc:sldMkLst>
      </pc:sldChg>
      <pc:sldChg chg="del">
        <pc:chgData name="Wick, Felix" userId="85efb633-acf6-425d-a271-4f136bfa2fb0" providerId="ADAL" clId="{E5A29856-A208-4B20-AC04-70EB39C1BF77}" dt="2024-03-13T10:54:56.161" v="12" actId="47"/>
        <pc:sldMkLst>
          <pc:docMk/>
          <pc:sldMk cId="1520408440" sldId="318"/>
        </pc:sldMkLst>
      </pc:sldChg>
      <pc:sldChg chg="del">
        <pc:chgData name="Wick, Felix" userId="85efb633-acf6-425d-a271-4f136bfa2fb0" providerId="ADAL" clId="{E5A29856-A208-4B20-AC04-70EB39C1BF77}" dt="2024-03-13T10:55:25.188" v="52" actId="47"/>
        <pc:sldMkLst>
          <pc:docMk/>
          <pc:sldMk cId="4181699343" sldId="319"/>
        </pc:sldMkLst>
      </pc:sldChg>
      <pc:sldChg chg="addSp modSp add del mod">
        <pc:chgData name="Wick, Felix" userId="85efb633-acf6-425d-a271-4f136bfa2fb0" providerId="ADAL" clId="{E5A29856-A208-4B20-AC04-70EB39C1BF77}" dt="2024-03-30T20:59:03.771" v="629" actId="1076"/>
        <pc:sldMkLst>
          <pc:docMk/>
          <pc:sldMk cId="2804191858" sldId="320"/>
        </pc:sldMkLst>
        <pc:spChg chg="add mod">
          <ac:chgData name="Wick, Felix" userId="85efb633-acf6-425d-a271-4f136bfa2fb0" providerId="ADAL" clId="{E5A29856-A208-4B20-AC04-70EB39C1BF77}" dt="2024-03-30T20:58:09.211" v="627"/>
          <ac:spMkLst>
            <pc:docMk/>
            <pc:sldMk cId="2804191858" sldId="320"/>
            <ac:spMk id="11" creationId="{C186A5AD-C177-EB81-8E8A-B822723EAFDD}"/>
          </ac:spMkLst>
        </pc:spChg>
        <pc:spChg chg="add mod">
          <ac:chgData name="Wick, Felix" userId="85efb633-acf6-425d-a271-4f136bfa2fb0" providerId="ADAL" clId="{E5A29856-A208-4B20-AC04-70EB39C1BF77}" dt="2024-03-30T20:59:03.771" v="629" actId="1076"/>
          <ac:spMkLst>
            <pc:docMk/>
            <pc:sldMk cId="2804191858" sldId="320"/>
            <ac:spMk id="12" creationId="{C186A5AD-C177-EB81-8E8A-B822723EAFDD}"/>
          </ac:spMkLst>
        </pc:spChg>
      </pc:sldChg>
      <pc:sldChg chg="del">
        <pc:chgData name="Wick, Felix" userId="85efb633-acf6-425d-a271-4f136bfa2fb0" providerId="ADAL" clId="{E5A29856-A208-4B20-AC04-70EB39C1BF77}" dt="2024-03-14T15:16:01.931" v="74" actId="47"/>
        <pc:sldMkLst>
          <pc:docMk/>
          <pc:sldMk cId="1251291221" sldId="321"/>
        </pc:sldMkLst>
      </pc:sldChg>
      <pc:sldChg chg="del">
        <pc:chgData name="Wick, Felix" userId="85efb633-acf6-425d-a271-4f136bfa2fb0" providerId="ADAL" clId="{E5A29856-A208-4B20-AC04-70EB39C1BF77}" dt="2024-03-13T10:55:09.325" v="23" actId="47"/>
        <pc:sldMkLst>
          <pc:docMk/>
          <pc:sldMk cId="1190384771" sldId="323"/>
        </pc:sldMkLst>
      </pc:sldChg>
      <pc:sldChg chg="del">
        <pc:chgData name="Wick, Felix" userId="85efb633-acf6-425d-a271-4f136bfa2fb0" providerId="ADAL" clId="{E5A29856-A208-4B20-AC04-70EB39C1BF77}" dt="2024-03-13T10:54:55.741" v="9" actId="47"/>
        <pc:sldMkLst>
          <pc:docMk/>
          <pc:sldMk cId="3865809125" sldId="324"/>
        </pc:sldMkLst>
      </pc:sldChg>
      <pc:sldChg chg="del">
        <pc:chgData name="Wick, Felix" userId="85efb633-acf6-425d-a271-4f136bfa2fb0" providerId="ADAL" clId="{E5A29856-A208-4B20-AC04-70EB39C1BF77}" dt="2024-03-13T10:54:53.624" v="0" actId="47"/>
        <pc:sldMkLst>
          <pc:docMk/>
          <pc:sldMk cId="1762627480" sldId="325"/>
        </pc:sldMkLst>
      </pc:sldChg>
      <pc:sldChg chg="del">
        <pc:chgData name="Wick, Felix" userId="85efb633-acf6-425d-a271-4f136bfa2fb0" providerId="ADAL" clId="{E5A29856-A208-4B20-AC04-70EB39C1BF77}" dt="2024-03-14T15:16:01.729" v="73" actId="47"/>
        <pc:sldMkLst>
          <pc:docMk/>
          <pc:sldMk cId="4172062854" sldId="328"/>
        </pc:sldMkLst>
      </pc:sldChg>
      <pc:sldChg chg="del">
        <pc:chgData name="Wick, Felix" userId="85efb633-acf6-425d-a271-4f136bfa2fb0" providerId="ADAL" clId="{E5A29856-A208-4B20-AC04-70EB39C1BF77}" dt="2024-03-13T10:55:18.227" v="24" actId="47"/>
        <pc:sldMkLst>
          <pc:docMk/>
          <pc:sldMk cId="702357394" sldId="329"/>
        </pc:sldMkLst>
      </pc:sldChg>
      <pc:sldChg chg="del">
        <pc:chgData name="Wick, Felix" userId="85efb633-acf6-425d-a271-4f136bfa2fb0" providerId="ADAL" clId="{E5A29856-A208-4B20-AC04-70EB39C1BF77}" dt="2024-03-14T15:16:03.831" v="80" actId="47"/>
        <pc:sldMkLst>
          <pc:docMk/>
          <pc:sldMk cId="2016851105" sldId="330"/>
        </pc:sldMkLst>
      </pc:sldChg>
      <pc:sldChg chg="del">
        <pc:chgData name="Wick, Felix" userId="85efb633-acf6-425d-a271-4f136bfa2fb0" providerId="ADAL" clId="{E5A29856-A208-4B20-AC04-70EB39C1BF77}" dt="2024-03-14T15:16:05.983" v="81" actId="47"/>
        <pc:sldMkLst>
          <pc:docMk/>
          <pc:sldMk cId="4034492713" sldId="331"/>
        </pc:sldMkLst>
      </pc:sldChg>
      <pc:sldChg chg="del">
        <pc:chgData name="Wick, Felix" userId="85efb633-acf6-425d-a271-4f136bfa2fb0" providerId="ADAL" clId="{E5A29856-A208-4B20-AC04-70EB39C1BF77}" dt="2024-03-14T15:16:01.522" v="72" actId="47"/>
        <pc:sldMkLst>
          <pc:docMk/>
          <pc:sldMk cId="159178465" sldId="332"/>
        </pc:sldMkLst>
      </pc:sldChg>
      <pc:sldChg chg="del">
        <pc:chgData name="Wick, Felix" userId="85efb633-acf6-425d-a271-4f136bfa2fb0" providerId="ADAL" clId="{E5A29856-A208-4B20-AC04-70EB39C1BF77}" dt="2024-03-14T15:16:00.770" v="68" actId="47"/>
        <pc:sldMkLst>
          <pc:docMk/>
          <pc:sldMk cId="2846746635" sldId="333"/>
        </pc:sldMkLst>
      </pc:sldChg>
      <pc:sldChg chg="add del">
        <pc:chgData name="Wick, Felix" userId="85efb633-acf6-425d-a271-4f136bfa2fb0" providerId="ADAL" clId="{E5A29856-A208-4B20-AC04-70EB39C1BF77}" dt="2024-03-14T15:16:00.375" v="66" actId="47"/>
        <pc:sldMkLst>
          <pc:docMk/>
          <pc:sldMk cId="454211426" sldId="334"/>
        </pc:sldMkLst>
      </pc:sldChg>
      <pc:sldChg chg="add del">
        <pc:chgData name="Wick, Felix" userId="85efb633-acf6-425d-a271-4f136bfa2fb0" providerId="ADAL" clId="{E5A29856-A208-4B20-AC04-70EB39C1BF77}" dt="2024-03-14T15:16:00.192" v="65" actId="47"/>
        <pc:sldMkLst>
          <pc:docMk/>
          <pc:sldMk cId="1453300615" sldId="336"/>
        </pc:sldMkLst>
      </pc:sldChg>
      <pc:sldChg chg="add del">
        <pc:chgData name="Wick, Felix" userId="85efb633-acf6-425d-a271-4f136bfa2fb0" providerId="ADAL" clId="{E5A29856-A208-4B20-AC04-70EB39C1BF77}" dt="2024-03-14T15:15:59.966" v="64" actId="47"/>
        <pc:sldMkLst>
          <pc:docMk/>
          <pc:sldMk cId="1878644999" sldId="337"/>
        </pc:sldMkLst>
      </pc:sldChg>
      <pc:sldChg chg="del">
        <pc:chgData name="Wick, Felix" userId="85efb633-acf6-425d-a271-4f136bfa2fb0" providerId="ADAL" clId="{E5A29856-A208-4B20-AC04-70EB39C1BF77}" dt="2024-03-14T15:16:01.149" v="70" actId="47"/>
        <pc:sldMkLst>
          <pc:docMk/>
          <pc:sldMk cId="921352002" sldId="338"/>
        </pc:sldMkLst>
      </pc:sldChg>
      <pc:sldChg chg="addSp modSp del mod">
        <pc:chgData name="Wick, Felix" userId="85efb633-acf6-425d-a271-4f136bfa2fb0" providerId="ADAL" clId="{E5A29856-A208-4B20-AC04-70EB39C1BF77}" dt="2024-03-14T15:43:07.499" v="144" actId="14100"/>
        <pc:sldMkLst>
          <pc:docMk/>
          <pc:sldMk cId="3407923991" sldId="339"/>
        </pc:sldMkLst>
        <pc:spChg chg="add mod">
          <ac:chgData name="Wick, Felix" userId="85efb633-acf6-425d-a271-4f136bfa2fb0" providerId="ADAL" clId="{E5A29856-A208-4B20-AC04-70EB39C1BF77}" dt="2024-03-14T15:42:55.022" v="142" actId="1076"/>
          <ac:spMkLst>
            <pc:docMk/>
            <pc:sldMk cId="3407923991" sldId="339"/>
            <ac:spMk id="8" creationId="{2ED53632-F8A3-243C-9BA4-965288E7C355}"/>
          </ac:spMkLst>
        </pc:spChg>
        <pc:cxnChg chg="add mod">
          <ac:chgData name="Wick, Felix" userId="85efb633-acf6-425d-a271-4f136bfa2fb0" providerId="ADAL" clId="{E5A29856-A208-4B20-AC04-70EB39C1BF77}" dt="2024-03-14T15:43:07.499" v="144" actId="14100"/>
          <ac:cxnSpMkLst>
            <pc:docMk/>
            <pc:sldMk cId="3407923991" sldId="339"/>
            <ac:cxnSpMk id="10" creationId="{21C118E6-72DF-B431-16A6-3F922BE6545B}"/>
          </ac:cxnSpMkLst>
        </pc:cxnChg>
      </pc:sldChg>
      <pc:sldChg chg="del">
        <pc:chgData name="Wick, Felix" userId="85efb633-acf6-425d-a271-4f136bfa2fb0" providerId="ADAL" clId="{E5A29856-A208-4B20-AC04-70EB39C1BF77}" dt="2024-03-14T15:16:02.323" v="76" actId="47"/>
        <pc:sldMkLst>
          <pc:docMk/>
          <pc:sldMk cId="45948541" sldId="340"/>
        </pc:sldMkLst>
      </pc:sldChg>
      <pc:sldChg chg="modSp new mod">
        <pc:chgData name="Wick, Felix" userId="85efb633-acf6-425d-a271-4f136bfa2fb0" providerId="ADAL" clId="{E5A29856-A208-4B20-AC04-70EB39C1BF77}" dt="2024-03-14T20:27:59.466" v="469" actId="20577"/>
        <pc:sldMkLst>
          <pc:docMk/>
          <pc:sldMk cId="3092055326" sldId="341"/>
        </pc:sldMkLst>
        <pc:spChg chg="mod">
          <ac:chgData name="Wick, Felix" userId="85efb633-acf6-425d-a271-4f136bfa2fb0" providerId="ADAL" clId="{E5A29856-A208-4B20-AC04-70EB39C1BF77}" dt="2024-03-14T20:27:59.466" v="469" actId="20577"/>
          <ac:spMkLst>
            <pc:docMk/>
            <pc:sldMk cId="3092055326" sldId="341"/>
            <ac:spMk id="2" creationId="{844644CC-58B4-DF73-9E10-22273D07512F}"/>
          </ac:spMkLst>
        </pc:spChg>
        <pc:spChg chg="mod">
          <ac:chgData name="Wick, Felix" userId="85efb633-acf6-425d-a271-4f136bfa2fb0" providerId="ADAL" clId="{E5A29856-A208-4B20-AC04-70EB39C1BF77}" dt="2024-03-14T20:27:41.476" v="461" actId="20577"/>
          <ac:spMkLst>
            <pc:docMk/>
            <pc:sldMk cId="3092055326" sldId="341"/>
            <ac:spMk id="3" creationId="{984BF97C-A33A-7912-7FA1-F88BD3E9DE05}"/>
          </ac:spMkLst>
        </pc:spChg>
      </pc:sldChg>
      <pc:sldChg chg="del">
        <pc:chgData name="Wick, Felix" userId="85efb633-acf6-425d-a271-4f136bfa2fb0" providerId="ADAL" clId="{E5A29856-A208-4B20-AC04-70EB39C1BF77}" dt="2024-03-13T10:55:19.427" v="26" actId="47"/>
        <pc:sldMkLst>
          <pc:docMk/>
          <pc:sldMk cId="4157972294" sldId="341"/>
        </pc:sldMkLst>
      </pc:sldChg>
      <pc:sldChg chg="addSp delSp modSp new mod">
        <pc:chgData name="Wick, Felix" userId="85efb633-acf6-425d-a271-4f136bfa2fb0" providerId="ADAL" clId="{E5A29856-A208-4B20-AC04-70EB39C1BF77}" dt="2024-03-16T22:19:50.480" v="623" actId="1076"/>
        <pc:sldMkLst>
          <pc:docMk/>
          <pc:sldMk cId="1010541514" sldId="342"/>
        </pc:sldMkLst>
        <pc:spChg chg="mod">
          <ac:chgData name="Wick, Felix" userId="85efb633-acf6-425d-a271-4f136bfa2fb0" providerId="ADAL" clId="{E5A29856-A208-4B20-AC04-70EB39C1BF77}" dt="2024-03-16T22:17:04.111" v="531" actId="20577"/>
          <ac:spMkLst>
            <pc:docMk/>
            <pc:sldMk cId="1010541514" sldId="342"/>
            <ac:spMk id="2" creationId="{CF4C5049-4F96-3D54-33C3-284B0E367EC0}"/>
          </ac:spMkLst>
        </pc:spChg>
        <pc:spChg chg="del">
          <ac:chgData name="Wick, Felix" userId="85efb633-acf6-425d-a271-4f136bfa2fb0" providerId="ADAL" clId="{E5A29856-A208-4B20-AC04-70EB39C1BF77}" dt="2024-03-16T18:53:54.858" v="496" actId="478"/>
          <ac:spMkLst>
            <pc:docMk/>
            <pc:sldMk cId="1010541514" sldId="342"/>
            <ac:spMk id="3" creationId="{6D3CFE89-59C4-24DC-3710-1C284795737A}"/>
          </ac:spMkLst>
        </pc:spChg>
        <pc:spChg chg="add mod">
          <ac:chgData name="Wick, Felix" userId="85efb633-acf6-425d-a271-4f136bfa2fb0" providerId="ADAL" clId="{E5A29856-A208-4B20-AC04-70EB39C1BF77}" dt="2024-03-16T22:19:28.143" v="619" actId="1076"/>
          <ac:spMkLst>
            <pc:docMk/>
            <pc:sldMk cId="1010541514" sldId="342"/>
            <ac:spMk id="5" creationId="{BDB586B4-2061-7DED-77F0-3C66DEEEA4C1}"/>
          </ac:spMkLst>
        </pc:spChg>
        <pc:spChg chg="add mod">
          <ac:chgData name="Wick, Felix" userId="85efb633-acf6-425d-a271-4f136bfa2fb0" providerId="ADAL" clId="{E5A29856-A208-4B20-AC04-70EB39C1BF77}" dt="2024-03-16T22:19:41.432" v="621" actId="1076"/>
          <ac:spMkLst>
            <pc:docMk/>
            <pc:sldMk cId="1010541514" sldId="342"/>
            <ac:spMk id="6" creationId="{0CEB231C-507D-5749-6115-82B78995494D}"/>
          </ac:spMkLst>
        </pc:spChg>
        <pc:spChg chg="add mod">
          <ac:chgData name="Wick, Felix" userId="85efb633-acf6-425d-a271-4f136bfa2fb0" providerId="ADAL" clId="{E5A29856-A208-4B20-AC04-70EB39C1BF77}" dt="2024-03-16T22:19:50.480" v="623" actId="1076"/>
          <ac:spMkLst>
            <pc:docMk/>
            <pc:sldMk cId="1010541514" sldId="342"/>
            <ac:spMk id="7" creationId="{8B014983-BFC3-45E0-58C5-F55F24E6D346}"/>
          </ac:spMkLst>
        </pc:spChg>
        <pc:picChg chg="add mod">
          <ac:chgData name="Wick, Felix" userId="85efb633-acf6-425d-a271-4f136bfa2fb0" providerId="ADAL" clId="{E5A29856-A208-4B20-AC04-70EB39C1BF77}" dt="2024-03-16T22:19:21.820" v="617" actId="1035"/>
          <ac:picMkLst>
            <pc:docMk/>
            <pc:sldMk cId="1010541514" sldId="342"/>
            <ac:picMk id="1026" creationId="{862CFAFA-4850-DF1B-50B8-505A31B5BB16}"/>
          </ac:picMkLst>
        </pc:picChg>
        <pc:picChg chg="add mod">
          <ac:chgData name="Wick, Felix" userId="85efb633-acf6-425d-a271-4f136bfa2fb0" providerId="ADAL" clId="{E5A29856-A208-4B20-AC04-70EB39C1BF77}" dt="2024-03-16T22:17:51.033" v="591" actId="1035"/>
          <ac:picMkLst>
            <pc:docMk/>
            <pc:sldMk cId="1010541514" sldId="342"/>
            <ac:picMk id="1028" creationId="{3F7EEC28-8F8F-56D5-B4D1-916C152A67C9}"/>
          </ac:picMkLst>
        </pc:picChg>
      </pc:sldChg>
      <pc:sldChg chg="del">
        <pc:chgData name="Wick, Felix" userId="85efb633-acf6-425d-a271-4f136bfa2fb0" providerId="ADAL" clId="{E5A29856-A208-4B20-AC04-70EB39C1BF77}" dt="2024-03-13T10:55:19.784" v="28" actId="47"/>
        <pc:sldMkLst>
          <pc:docMk/>
          <pc:sldMk cId="3315577824" sldId="342"/>
        </pc:sldMkLst>
      </pc:sldChg>
      <pc:sldChg chg="del">
        <pc:chgData name="Wick, Felix" userId="85efb633-acf6-425d-a271-4f136bfa2fb0" providerId="ADAL" clId="{E5A29856-A208-4B20-AC04-70EB39C1BF77}" dt="2024-03-13T10:55:19.968" v="29" actId="47"/>
        <pc:sldMkLst>
          <pc:docMk/>
          <pc:sldMk cId="2882629002" sldId="343"/>
        </pc:sldMkLst>
      </pc:sldChg>
      <pc:sldChg chg="del">
        <pc:chgData name="Wick, Felix" userId="85efb633-acf6-425d-a271-4f136bfa2fb0" providerId="ADAL" clId="{E5A29856-A208-4B20-AC04-70EB39C1BF77}" dt="2024-03-13T10:55:20.179" v="30" actId="47"/>
        <pc:sldMkLst>
          <pc:docMk/>
          <pc:sldMk cId="1203751378" sldId="344"/>
        </pc:sldMkLst>
      </pc:sldChg>
      <pc:sldChg chg="del">
        <pc:chgData name="Wick, Felix" userId="85efb633-acf6-425d-a271-4f136bfa2fb0" providerId="ADAL" clId="{E5A29856-A208-4B20-AC04-70EB39C1BF77}" dt="2024-03-13T10:55:20.198" v="31" actId="47"/>
        <pc:sldMkLst>
          <pc:docMk/>
          <pc:sldMk cId="1893356912" sldId="345"/>
        </pc:sldMkLst>
      </pc:sldChg>
      <pc:sldChg chg="del">
        <pc:chgData name="Wick, Felix" userId="85efb633-acf6-425d-a271-4f136bfa2fb0" providerId="ADAL" clId="{E5A29856-A208-4B20-AC04-70EB39C1BF77}" dt="2024-03-13T10:55:20.390" v="32" actId="47"/>
        <pc:sldMkLst>
          <pc:docMk/>
          <pc:sldMk cId="2707880885" sldId="346"/>
        </pc:sldMkLst>
      </pc:sldChg>
      <pc:sldChg chg="del">
        <pc:chgData name="Wick, Felix" userId="85efb633-acf6-425d-a271-4f136bfa2fb0" providerId="ADAL" clId="{E5A29856-A208-4B20-AC04-70EB39C1BF77}" dt="2024-03-13T10:55:20.594" v="33" actId="47"/>
        <pc:sldMkLst>
          <pc:docMk/>
          <pc:sldMk cId="2504258027" sldId="347"/>
        </pc:sldMkLst>
      </pc:sldChg>
      <pc:sldChg chg="del">
        <pc:chgData name="Wick, Felix" userId="85efb633-acf6-425d-a271-4f136bfa2fb0" providerId="ADAL" clId="{E5A29856-A208-4B20-AC04-70EB39C1BF77}" dt="2024-03-13T10:54:53.897" v="1" actId="47"/>
        <pc:sldMkLst>
          <pc:docMk/>
          <pc:sldMk cId="4055136420" sldId="672"/>
        </pc:sldMkLst>
      </pc:sldChg>
      <pc:sldChg chg="del">
        <pc:chgData name="Wick, Felix" userId="85efb633-acf6-425d-a271-4f136bfa2fb0" providerId="ADAL" clId="{E5A29856-A208-4B20-AC04-70EB39C1BF77}" dt="2024-03-13T10:55:20.788" v="34" actId="47"/>
        <pc:sldMkLst>
          <pc:docMk/>
          <pc:sldMk cId="2712468476" sldId="680"/>
        </pc:sldMkLst>
      </pc:sldChg>
      <pc:sldChg chg="del">
        <pc:chgData name="Wick, Felix" userId="85efb633-acf6-425d-a271-4f136bfa2fb0" providerId="ADAL" clId="{E5A29856-A208-4B20-AC04-70EB39C1BF77}" dt="2024-03-13T10:55:21.261" v="36" actId="47"/>
        <pc:sldMkLst>
          <pc:docMk/>
          <pc:sldMk cId="957201806" sldId="681"/>
        </pc:sldMkLst>
      </pc:sldChg>
      <pc:sldChg chg="del">
        <pc:chgData name="Wick, Felix" userId="85efb633-acf6-425d-a271-4f136bfa2fb0" providerId="ADAL" clId="{E5A29856-A208-4B20-AC04-70EB39C1BF77}" dt="2024-03-13T10:55:21.609" v="37" actId="47"/>
        <pc:sldMkLst>
          <pc:docMk/>
          <pc:sldMk cId="3201316458" sldId="682"/>
        </pc:sldMkLst>
      </pc:sldChg>
      <pc:sldChg chg="del">
        <pc:chgData name="Wick, Felix" userId="85efb633-acf6-425d-a271-4f136bfa2fb0" providerId="ADAL" clId="{E5A29856-A208-4B20-AC04-70EB39C1BF77}" dt="2024-03-13T10:55:21.772" v="38" actId="47"/>
        <pc:sldMkLst>
          <pc:docMk/>
          <pc:sldMk cId="3355430810" sldId="683"/>
        </pc:sldMkLst>
      </pc:sldChg>
      <pc:sldChg chg="del">
        <pc:chgData name="Wick, Felix" userId="85efb633-acf6-425d-a271-4f136bfa2fb0" providerId="ADAL" clId="{E5A29856-A208-4B20-AC04-70EB39C1BF77}" dt="2024-03-13T10:55:22.067" v="40" actId="47"/>
        <pc:sldMkLst>
          <pc:docMk/>
          <pc:sldMk cId="4191921655" sldId="684"/>
        </pc:sldMkLst>
      </pc:sldChg>
      <pc:sldChg chg="del">
        <pc:chgData name="Wick, Felix" userId="85efb633-acf6-425d-a271-4f136bfa2fb0" providerId="ADAL" clId="{E5A29856-A208-4B20-AC04-70EB39C1BF77}" dt="2024-03-13T10:55:22.457" v="41" actId="47"/>
        <pc:sldMkLst>
          <pc:docMk/>
          <pc:sldMk cId="252946653" sldId="685"/>
        </pc:sldMkLst>
      </pc:sldChg>
      <pc:sldChg chg="del">
        <pc:chgData name="Wick, Felix" userId="85efb633-acf6-425d-a271-4f136bfa2fb0" providerId="ADAL" clId="{E5A29856-A208-4B20-AC04-70EB39C1BF77}" dt="2024-03-13T10:55:22.937" v="42" actId="47"/>
        <pc:sldMkLst>
          <pc:docMk/>
          <pc:sldMk cId="3271351350" sldId="686"/>
        </pc:sldMkLst>
      </pc:sldChg>
      <pc:sldChg chg="del">
        <pc:chgData name="Wick, Felix" userId="85efb633-acf6-425d-a271-4f136bfa2fb0" providerId="ADAL" clId="{E5A29856-A208-4B20-AC04-70EB39C1BF77}" dt="2024-03-13T10:55:23.355" v="43" actId="47"/>
        <pc:sldMkLst>
          <pc:docMk/>
          <pc:sldMk cId="2738889145" sldId="687"/>
        </pc:sldMkLst>
      </pc:sldChg>
      <pc:sldChg chg="del">
        <pc:chgData name="Wick, Felix" userId="85efb633-acf6-425d-a271-4f136bfa2fb0" providerId="ADAL" clId="{E5A29856-A208-4B20-AC04-70EB39C1BF77}" dt="2024-03-13T10:55:23.725" v="47" actId="47"/>
        <pc:sldMkLst>
          <pc:docMk/>
          <pc:sldMk cId="3026401504" sldId="688"/>
        </pc:sldMkLst>
      </pc:sldChg>
      <pc:sldChg chg="del">
        <pc:chgData name="Wick, Felix" userId="85efb633-acf6-425d-a271-4f136bfa2fb0" providerId="ADAL" clId="{E5A29856-A208-4B20-AC04-70EB39C1BF77}" dt="2024-03-13T10:55:24.224" v="48" actId="47"/>
        <pc:sldMkLst>
          <pc:docMk/>
          <pc:sldMk cId="288759297" sldId="689"/>
        </pc:sldMkLst>
      </pc:sldChg>
      <pc:sldChg chg="del">
        <pc:chgData name="Wick, Felix" userId="85efb633-acf6-425d-a271-4f136bfa2fb0" providerId="ADAL" clId="{E5A29856-A208-4B20-AC04-70EB39C1BF77}" dt="2024-03-13T10:55:24.749" v="49" actId="47"/>
        <pc:sldMkLst>
          <pc:docMk/>
          <pc:sldMk cId="3778474968" sldId="690"/>
        </pc:sldMkLst>
      </pc:sldChg>
      <pc:sldChg chg="del">
        <pc:chgData name="Wick, Felix" userId="85efb633-acf6-425d-a271-4f136bfa2fb0" providerId="ADAL" clId="{E5A29856-A208-4B20-AC04-70EB39C1BF77}" dt="2024-03-13T10:55:24.996" v="50" actId="47"/>
        <pc:sldMkLst>
          <pc:docMk/>
          <pc:sldMk cId="1374266669" sldId="691"/>
        </pc:sldMkLst>
      </pc:sldChg>
      <pc:sldChg chg="del">
        <pc:chgData name="Wick, Felix" userId="85efb633-acf6-425d-a271-4f136bfa2fb0" providerId="ADAL" clId="{E5A29856-A208-4B20-AC04-70EB39C1BF77}" dt="2024-03-13T10:55:25.131" v="51" actId="47"/>
        <pc:sldMkLst>
          <pc:docMk/>
          <pc:sldMk cId="3198206914" sldId="6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193DB-18D6-9041-9C70-C24EC80A4B6E}" type="datetimeFigureOut">
              <a:rPr lang="en-DE" smtClean="0"/>
              <a:t>05/30/2024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D2EAE-8CF6-1B4C-B610-E32317FB194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098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4862-876E-6899-D283-90B9D5972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A8B3A-4E29-D237-5619-DB55C0A33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AF3C9-3B10-2F10-D247-5ADD92BB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37E0-810F-7549-BC85-637D5E1FD51D}" type="datetime1">
              <a:rPr lang="de-DE" smtClean="0"/>
              <a:t>30.05.2024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01AA2-DB7E-29C1-704A-51A9D2CA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A96ED-8F15-884C-B23C-3916A438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958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B6864-F5C2-D070-8845-66E3F4E7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2AD1B-3BF1-22DF-D7B3-352CA3646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89F38-5066-96CC-9565-976DED93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BC61-5CF0-994A-BBF1-D8BFDE2785EA}" type="datetime1">
              <a:rPr lang="de-DE" smtClean="0"/>
              <a:t>30.05.2024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CE52F-3AA3-2B42-45A6-BCC459C8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2E063-17C9-C091-2CC1-6145F55E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691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C71E8-61CD-A572-2803-3517A94A3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123D3-39D1-943D-0359-8B0646202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9ACD2-C0DF-1C91-115A-168348C0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3FD2-7E37-5748-BA1D-94B47BDE01D2}" type="datetime1">
              <a:rPr lang="de-DE" smtClean="0"/>
              <a:t>30.05.2024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2E7B-8824-4937-A7FE-289A77971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DF3C0-BF6B-F7DE-CBA0-D14085CB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9732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0D3C-219F-650B-8F93-0AA594D4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6F872-4957-EC26-2F2F-94F7B0468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A596A-C4AD-7CA2-329A-DC450E65A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A56E-48A2-C749-920A-4760650BEACB}" type="datetime1">
              <a:rPr lang="de-DE" smtClean="0"/>
              <a:t>30.05.2024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3A529-1DAD-8187-C08C-1BC92521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94D32-6A49-8114-89ED-39AE6A04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403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1F02-6C04-E663-456B-C7D3D1D2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0535-2469-61F3-9517-BEAA83690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A170C-6850-9EB8-394A-01C56B6F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0F02-0DA7-1D4C-B01D-75FC069092E3}" type="datetime1">
              <a:rPr lang="de-DE" smtClean="0"/>
              <a:t>30.05.2024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E636F-C39C-58FB-CFE5-B3DEC604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2BC8E-EEDA-85E3-7100-A7B05A2F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198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7E2C-BEB2-94DA-CE27-C83C21DE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43F4A-44B6-8EC2-7C87-DF4971274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655C8-9077-05E4-94E5-1B2F1A168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9620F-00E0-6BD6-41EB-A957D39E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D128-44CC-154C-A764-DD0D7DFC9804}" type="datetime1">
              <a:rPr lang="de-DE" smtClean="0"/>
              <a:t>30.05.2024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6C22C-3C23-7663-BCAD-13126D677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16E71-49DA-AD81-A919-2E887D15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6253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F7DE-E662-270F-7900-9E792B654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9F43F-4FBC-2E37-E0A2-59457D69A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6928B-A0B8-D441-3B8C-80F82DE4F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61A8F-2FD4-FCF3-6B9B-365A43E33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E8A81-C2C5-DC18-5595-46FC3AE66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B9BCC9-44D3-0208-AE16-5FDFB1AB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FC17-B050-FC42-BF31-AD49CE23E4C7}" type="datetime1">
              <a:rPr lang="de-DE" smtClean="0"/>
              <a:t>30.05.2024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5C5DF-7040-7BF5-15DA-90237CF6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D5FBBA-A6B9-B4BA-C660-0A3A3B7A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344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DDD9-8C9E-6B27-A3E3-9565B454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FC02F-5C66-DD70-916D-81CE0E1B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E4F4-7BF7-5E46-9EF1-2DD0A201804D}" type="datetime1">
              <a:rPr lang="de-DE" smtClean="0"/>
              <a:t>30.05.2024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4BFEA-8BF3-CB4A-D51D-C2D49C81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B6CBF-1CF1-AA8F-958A-64BB825B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8760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ED5B98-89BA-D040-DE75-8B7127A3C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36D5-B192-FA47-9073-DA2AE91E7929}" type="datetime1">
              <a:rPr lang="de-DE" smtClean="0"/>
              <a:t>30.05.2024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C79ED-8703-F378-A326-F7616D9F6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D1EE7-1B14-8490-ADCB-58327A2A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994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93FC-DEAC-1377-E753-88C7D6B05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98072-DE66-92EE-C55B-BD6964555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24777-E756-E5B3-9E24-D3A969151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DD540-7A92-E140-3866-D790FF8C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385-6396-FD45-BEFF-727CA0DA3623}" type="datetime1">
              <a:rPr lang="de-DE" smtClean="0"/>
              <a:t>30.05.2024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40BFA-5013-1800-A6BA-59846506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670DD-2EE7-9C4B-2186-D753E059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5380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3924-DA33-90E8-DB17-15361A45C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632C61-61D5-5A59-A1C5-7E5F56463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85CAE-F9C4-6E58-4D6B-85B5CBE8A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6A802-40E4-16CC-81D9-DD1A6A7E2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FF0E-D010-174A-A1C6-50F9DF078759}" type="datetime1">
              <a:rPr lang="de-DE" smtClean="0"/>
              <a:t>30.05.2024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1CBF1-5A0B-5FC1-E829-0134D5E3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4BF1F-B8AF-889D-D73A-252ECDBD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8372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4827AC-06B6-6370-1489-C519F927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60D15-8196-581B-6013-53BF93609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E0CA-D928-67F9-8A83-62F6B39AC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AFE25-413A-474D-A500-11DF768B34B3}" type="datetime1">
              <a:rPr lang="de-DE" smtClean="0"/>
              <a:t>30.05.2024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74814-4F61-7077-9479-4EBF54E7C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DAFC8-33B9-4FD1-895F-7D59E051F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888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arxiv.org/abs/2203.15556" TargetMode="External"/><Relationship Id="rId7" Type="http://schemas.openxmlformats.org/officeDocument/2006/relationships/hyperlink" Target="https://bard.google.com/chat" TargetMode="External"/><Relationship Id="rId2" Type="http://schemas.openxmlformats.org/officeDocument/2006/relationships/hyperlink" Target="https://arxiv.org/abs/2001.0836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ai.com/chatgpt" TargetMode="External"/><Relationship Id="rId5" Type="http://schemas.openxmlformats.org/officeDocument/2006/relationships/hyperlink" Target="https://arxiv.org/abs/2210.03629" TargetMode="External"/><Relationship Id="rId4" Type="http://schemas.openxmlformats.org/officeDocument/2006/relationships/hyperlink" Target="https://arxiv.org/abs/2201.11903" TargetMode="External"/><Relationship Id="rId9" Type="http://schemas.openxmlformats.org/officeDocument/2006/relationships/hyperlink" Target="https://fleuret.org/public/lbdl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lamaindex.ai/" TargetMode="External"/><Relationship Id="rId2" Type="http://schemas.openxmlformats.org/officeDocument/2006/relationships/hyperlink" Target="https://arxiv.org/abs/2005.1140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2302.04761" TargetMode="External"/><Relationship Id="rId4" Type="http://schemas.openxmlformats.org/officeDocument/2006/relationships/hyperlink" Target="https://docs.langchain.com/docs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langchain.dev/enhancing-rag-based-applications-accuracy-by-constructing-and-leveraging-knowledge-graphs/" TargetMode="External"/><Relationship Id="rId4" Type="http://schemas.openxmlformats.org/officeDocument/2006/relationships/hyperlink" Target="https://medium.com/@vndee.huynh/build-your-own-rag-and-run-it-locally-langchain-ollama-streamlit-181d42805895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201.08239" TargetMode="External"/><Relationship Id="rId2" Type="http://schemas.openxmlformats.org/officeDocument/2006/relationships/hyperlink" Target="https://cajundiscordian.medium.com/is-lamda-sentient-an-interview-ea64d916d91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106.09685" TargetMode="External"/><Relationship Id="rId3" Type="http://schemas.openxmlformats.org/officeDocument/2006/relationships/hyperlink" Target="https://arxiv.org/abs/2401.04088" TargetMode="External"/><Relationship Id="rId7" Type="http://schemas.openxmlformats.org/officeDocument/2006/relationships/hyperlink" Target="https://arxiv.org/abs/2309.03409" TargetMode="External"/><Relationship Id="rId2" Type="http://schemas.openxmlformats.org/officeDocument/2006/relationships/hyperlink" Target="https://arxiv.org/abs/1701.0653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312.00752" TargetMode="External"/><Relationship Id="rId5" Type="http://schemas.openxmlformats.org/officeDocument/2006/relationships/hyperlink" Target="https://arxiv.org/abs/2004.05150" TargetMode="External"/><Relationship Id="rId4" Type="http://schemas.openxmlformats.org/officeDocument/2006/relationships/hyperlink" Target="https://storage.googleapis.com/deepmind-media/gemini/gemini_v1_5_report.pdf" TargetMode="External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3.0002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2305.05665" TargetMode="External"/><Relationship Id="rId4" Type="http://schemas.openxmlformats.org/officeDocument/2006/relationships/hyperlink" Target="https://arxiv.org/abs/2302.14045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rxiv.org/abs/2203.1253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ort.arxiv.org/abs/2405.17247" TargetMode="External"/><Relationship Id="rId5" Type="http://schemas.openxmlformats.org/officeDocument/2006/relationships/hyperlink" Target="https://www.adept.ai/blog/fuyu-8b" TargetMode="Externa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deepmind-media/gemini/gemini_1_report.pdf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leuret.org/public/lbdl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alammar.github.io/illustrated-gpt2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810.04805v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ai.meta.com/research/publications/llama-2-open-foundation-and-fine-tuned-chat-models/" TargetMode="External"/><Relationship Id="rId3" Type="http://schemas.openxmlformats.org/officeDocument/2006/relationships/hyperlink" Target="https://arxiv.org/abs/2005.14165" TargetMode="External"/><Relationship Id="rId7" Type="http://schemas.openxmlformats.org/officeDocument/2006/relationships/hyperlink" Target="https://arxiv.org/abs/2303.12712" TargetMode="External"/><Relationship Id="rId2" Type="http://schemas.openxmlformats.org/officeDocument/2006/relationships/hyperlink" Target="https://cdn.openai.com/research-covers/language-unsupervised/language_understanding_pape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dn.openai.com/papers/gpt-4.pdf" TargetMode="External"/><Relationship Id="rId5" Type="http://schemas.openxmlformats.org/officeDocument/2006/relationships/hyperlink" Target="https://cdn.openai.com/better-language-models/language_models_are_unsupervised_multitask_learners.pdf" TargetMode="External"/><Relationship Id="rId4" Type="http://schemas.openxmlformats.org/officeDocument/2006/relationships/hyperlink" Target="https://arxiv.org/abs/2204.0231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9.01652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trl/main/en/sft_trainer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meronrwolfe.substack.com/p/understanding-and-using-supervised" TargetMode="External"/><Relationship Id="rId5" Type="http://schemas.openxmlformats.org/officeDocument/2006/relationships/hyperlink" Target="https://arxiv.org/abs/2305.18290" TargetMode="External"/><Relationship Id="rId4" Type="http://schemas.openxmlformats.org/officeDocument/2006/relationships/hyperlink" Target="https://arxiv.org/abs/2203.02155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guides/prompt-engineering" TargetMode="External"/><Relationship Id="rId2" Type="http://schemas.openxmlformats.org/officeDocument/2006/relationships/hyperlink" Target="https://www.promptingguide.a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2302.12173" TargetMode="External"/><Relationship Id="rId4" Type="http://schemas.openxmlformats.org/officeDocument/2006/relationships/hyperlink" Target="https://storage.googleapis.com/deepmind-media/gemini/gemini_v1_5_report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5.14165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35475-987D-A6FC-E0DA-9464BC9E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Large Language Models</a:t>
            </a:r>
            <a:r>
              <a:rPr lang="en-GB" dirty="0"/>
              <a:t> (LLM)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B21DA3-44A0-5996-6666-19FB6D6E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0743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18D8-662F-8E62-9266-15406EC2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Size Matters</a:t>
            </a:r>
            <a:r>
              <a:rPr lang="en-GB" dirty="0"/>
              <a:t>: </a:t>
            </a:r>
            <a:r>
              <a:rPr lang="en-GB" b="1" dirty="0"/>
              <a:t>LARGE</a:t>
            </a:r>
            <a:r>
              <a:rPr lang="en-GB" dirty="0"/>
              <a:t> Language Models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F4078-2FDF-FC34-76CD-ACB22B479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423" y="1825625"/>
            <a:ext cx="944879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scaling laws</a:t>
            </a:r>
            <a:r>
              <a:rPr lang="en-GB" dirty="0"/>
              <a:t>, </a:t>
            </a:r>
            <a:r>
              <a:rPr lang="en-GB" dirty="0">
                <a:hlinkClick r:id="rId3"/>
              </a:rPr>
              <a:t>Chinchilla</a:t>
            </a:r>
            <a:r>
              <a:rPr lang="en-GB" dirty="0"/>
              <a:t>: coupled performance power laws with model size, amount of training data, and compute used for training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era of large-scale models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emergent abilities of LLMs:</a:t>
            </a:r>
          </a:p>
          <a:p>
            <a:r>
              <a:rPr lang="en-GB" dirty="0"/>
              <a:t>multi-task learning: perform new tasks at test time without task-specific training (simply via </a:t>
            </a:r>
            <a:r>
              <a:rPr lang="en-GB" dirty="0">
                <a:sym typeface="Wingdings" pitchFamily="2" charset="2"/>
              </a:rPr>
              <a:t>p</a:t>
            </a:r>
            <a:r>
              <a:rPr lang="en-GB" dirty="0"/>
              <a:t>rompting)</a:t>
            </a:r>
            <a:endParaRPr lang="en-GB" dirty="0">
              <a:solidFill>
                <a:srgbClr val="212529"/>
              </a:solidFill>
            </a:endParaRPr>
          </a:p>
          <a:p>
            <a:r>
              <a:rPr lang="en-GB" dirty="0">
                <a:solidFill>
                  <a:srgbClr val="212529"/>
                </a:solidFill>
              </a:rPr>
              <a:t>reasoning capabilities (e.g., via </a:t>
            </a:r>
            <a:r>
              <a:rPr lang="en-GB" dirty="0">
                <a:solidFill>
                  <a:srgbClr val="212529"/>
                </a:solidFill>
                <a:hlinkClick r:id="rId4"/>
              </a:rPr>
              <a:t>chain-of-thought prompting</a:t>
            </a:r>
            <a:r>
              <a:rPr lang="en-GB" dirty="0">
                <a:solidFill>
                  <a:srgbClr val="212529"/>
                </a:solidFill>
              </a:rPr>
              <a:t>, </a:t>
            </a:r>
            <a:r>
              <a:rPr lang="en-GB" dirty="0" err="1">
                <a:solidFill>
                  <a:srgbClr val="212529"/>
                </a:solidFill>
                <a:hlinkClick r:id="rId5"/>
              </a:rPr>
              <a:t>ReAct</a:t>
            </a:r>
            <a:r>
              <a:rPr lang="en-GB" dirty="0">
                <a:solidFill>
                  <a:srgbClr val="212529"/>
                </a:solidFill>
              </a:rPr>
              <a:t>)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p</a:t>
            </a:r>
            <a:r>
              <a:rPr lang="en-DE" dirty="0"/>
              <a:t>romise of a natural language UI for various applications (assistants)</a:t>
            </a:r>
            <a:r>
              <a:rPr lang="en-GB" dirty="0">
                <a:solidFill>
                  <a:srgbClr val="212529"/>
                </a:solidFill>
              </a:rPr>
              <a:t>, </a:t>
            </a:r>
            <a:r>
              <a:rPr lang="en-GB" dirty="0"/>
              <a:t>prominent e</a:t>
            </a:r>
            <a:r>
              <a:rPr lang="en-DE" dirty="0"/>
              <a:t>xamples: </a:t>
            </a:r>
            <a:r>
              <a:rPr lang="en-DE" dirty="0">
                <a:hlinkClick r:id="rId6"/>
              </a:rPr>
              <a:t>ChatGPT</a:t>
            </a:r>
            <a:r>
              <a:rPr lang="en-DE" dirty="0"/>
              <a:t>,</a:t>
            </a:r>
            <a:r>
              <a:rPr lang="en-GB" dirty="0"/>
              <a:t> </a:t>
            </a:r>
            <a:r>
              <a:rPr lang="en-GB" dirty="0">
                <a:hlinkClick r:id="rId7"/>
              </a:rPr>
              <a:t>Bard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F0045-E4C4-0C38-5A9B-7A5BA021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10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1ACDA-58DE-C671-C490-9A25C570A6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4395" y="1005021"/>
            <a:ext cx="2390243" cy="53445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67208A-C2CD-8126-638D-2517BFC96589}"/>
              </a:ext>
            </a:extLst>
          </p:cNvPr>
          <p:cNvSpPr txBox="1"/>
          <p:nvPr/>
        </p:nvSpPr>
        <p:spPr>
          <a:xfrm>
            <a:off x="11632120" y="6349560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9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172062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DA32-BF06-BFF5-75BE-84612B69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Struggling with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8F654-8684-E5BA-6A19-1DB6137B9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200" dirty="0"/>
              <a:t>LLMs have only </a:t>
            </a:r>
            <a:r>
              <a:rPr lang="en-GB" sz="2200" dirty="0">
                <a:solidFill>
                  <a:srgbClr val="212529"/>
                </a:solidFill>
              </a:rPr>
              <a:t>implicit knowledge (memorization of information in weights): </a:t>
            </a:r>
            <a:r>
              <a:rPr lang="en-GB" sz="2200" dirty="0">
                <a:solidFill>
                  <a:srgbClr val="212529"/>
                </a:solidFill>
                <a:sym typeface="Wingdings" pitchFamily="2" charset="2"/>
              </a:rPr>
              <a:t>limitations in terms of explicit factual knowledge, arithmetic operations, etc (hallucinating facts)</a:t>
            </a:r>
            <a:endParaRPr lang="en-GB" sz="2200" dirty="0"/>
          </a:p>
          <a:p>
            <a:pPr marL="0" indent="0">
              <a:buNone/>
            </a:pPr>
            <a:r>
              <a:rPr lang="en-GB" sz="2200" dirty="0"/>
              <a:t>sometimes compared to Kahneman’s intuitive “System 1” (from Thinking, Fast and Slow)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/>
              <a:t>analytical ”System 2” can be (partly) employed by:</a:t>
            </a:r>
          </a:p>
          <a:p>
            <a:r>
              <a:rPr lang="en-GB" sz="2200" dirty="0"/>
              <a:t>retrieval augmentation, e.g., via vector stores (</a:t>
            </a:r>
            <a:r>
              <a:rPr lang="en-GB" sz="2200" dirty="0">
                <a:hlinkClick r:id="rId2"/>
              </a:rPr>
              <a:t>RAG</a:t>
            </a:r>
            <a:r>
              <a:rPr lang="en-GB" sz="2200" dirty="0"/>
              <a:t>, </a:t>
            </a:r>
            <a:r>
              <a:rPr lang="en-GB" sz="2200" dirty="0" err="1">
                <a:hlinkClick r:id="rId3"/>
              </a:rPr>
              <a:t>LlamaIndex</a:t>
            </a:r>
            <a:r>
              <a:rPr lang="en-GB" sz="2200" dirty="0"/>
              <a:t>)</a:t>
            </a:r>
          </a:p>
          <a:p>
            <a:r>
              <a:rPr lang="en-GB" sz="2200" dirty="0"/>
              <a:t>tool usage (</a:t>
            </a:r>
            <a:r>
              <a:rPr lang="en-GB" sz="2200" dirty="0" err="1">
                <a:hlinkClick r:id="rId4"/>
              </a:rPr>
              <a:t>LangChain</a:t>
            </a:r>
            <a:r>
              <a:rPr lang="en-GB" sz="2200" dirty="0"/>
              <a:t>, </a:t>
            </a:r>
            <a:r>
              <a:rPr lang="en-GB" sz="2200" dirty="0" err="1">
                <a:hlinkClick r:id="rId5"/>
              </a:rPr>
              <a:t>Toolformer</a:t>
            </a:r>
            <a:r>
              <a:rPr lang="en-GB" sz="2200" dirty="0"/>
              <a:t>)</a:t>
            </a:r>
          </a:p>
          <a:p>
            <a:r>
              <a:rPr lang="en-GB" sz="2200" dirty="0"/>
              <a:t>implicit code execution (e.g., in Bard)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/>
              <a:t>still largely missing for AGI: agency (although simple automated workflows can be built)</a:t>
            </a:r>
            <a:endParaRPr lang="en-DE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1EE5B-5F3A-A11E-C13B-66F632A7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9178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C5049-4F96-3D54-33C3-284B0E36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Retrieval Augmented Generation (RAG)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48EF6-25B5-BBF4-9EA0-78548009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12</a:t>
            </a:fld>
            <a:endParaRPr lang="en-DE"/>
          </a:p>
        </p:txBody>
      </p:sp>
      <p:pic>
        <p:nvPicPr>
          <p:cNvPr id="1026" name="Picture 2" descr="Enhancing RAG-based application accuracy by constructing and leveraging ...">
            <a:extLst>
              <a:ext uri="{FF2B5EF4-FFF2-40B4-BE49-F238E27FC236}">
                <a16:creationId xmlns:a16="http://schemas.microsoft.com/office/drawing/2014/main" id="{862CFAFA-4850-DF1B-50B8-505A31B5B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757" y="2931647"/>
            <a:ext cx="5931243" cy="277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">
            <a:extLst>
              <a:ext uri="{FF2B5EF4-FFF2-40B4-BE49-F238E27FC236}">
                <a16:creationId xmlns:a16="http://schemas.microsoft.com/office/drawing/2014/main" id="{3F7EEC28-8F8F-56D5-B4D1-916C152A6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2891"/>
            <a:ext cx="5555394" cy="389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B586B4-2061-7DED-77F0-3C66DEEEA4C1}"/>
              </a:ext>
            </a:extLst>
          </p:cNvPr>
          <p:cNvSpPr txBox="1"/>
          <p:nvPr/>
        </p:nvSpPr>
        <p:spPr>
          <a:xfrm>
            <a:off x="4728917" y="1690688"/>
            <a:ext cx="1652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Examples: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EB231C-507D-5749-6115-82B78995494D}"/>
              </a:ext>
            </a:extLst>
          </p:cNvPr>
          <p:cNvSpPr txBox="1"/>
          <p:nvPr/>
        </p:nvSpPr>
        <p:spPr>
          <a:xfrm>
            <a:off x="3814412" y="6214969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4"/>
              </a:rPr>
              <a:t>source</a:t>
            </a:r>
            <a:endParaRPr lang="de-DE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014983-BFC3-45E0-58C5-F55F24E6D346}"/>
              </a:ext>
            </a:extLst>
          </p:cNvPr>
          <p:cNvSpPr txBox="1"/>
          <p:nvPr/>
        </p:nvSpPr>
        <p:spPr>
          <a:xfrm>
            <a:off x="10264639" y="5579274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5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01054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2FC-D0C5-C350-E0B3-E03A3678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B242E-3C53-9611-FE42-AA7D389C64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600" dirty="0"/>
              <a:t>discriminative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AADE7-469E-1867-D81D-648C8483D9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effective for performing numerical and optimization tasks (predictions)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continue to account for majority of AI value in wide range of industries (e.g., supply chain)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EF9E0E-EE1A-867C-4CB4-04AE3ED18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2600" dirty="0"/>
              <a:t>generative models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5E0CAB-8DAF-B8E6-B222-C887DE8F7E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endParaRPr lang="en-GB" dirty="0"/>
          </a:p>
          <a:p>
            <a:r>
              <a:rPr lang="en-GB" dirty="0"/>
              <a:t>not suitable for classical use cases like numerical and optimization tasks</a:t>
            </a:r>
          </a:p>
          <a:p>
            <a:pPr marL="0" indent="0">
              <a:buNone/>
            </a:pPr>
            <a:r>
              <a:rPr lang="en-GB" dirty="0"/>
              <a:t>(But LLM agents might use prediction or optimization models as tools.)</a:t>
            </a:r>
          </a:p>
          <a:p>
            <a:endParaRPr lang="en-GB" dirty="0"/>
          </a:p>
          <a:p>
            <a:r>
              <a:rPr lang="en-GB" dirty="0"/>
              <a:t>but complimentary: drive value across entire organizations by revolutionizing internal knowledge management systems</a:t>
            </a:r>
          </a:p>
          <a:p>
            <a:pPr marL="0" indent="0">
              <a:buNone/>
            </a:pPr>
            <a:r>
              <a:rPr lang="en-GB" dirty="0"/>
              <a:t>(natural user interface)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99828-39AE-34B1-27E2-1E2945C8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A844-D84E-46D3-B34D-D5A70E978FE4}" type="slidenum">
              <a:rPr lang="en-GB" smtClean="0"/>
              <a:t>13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D2406-CBAA-1EEE-F6DD-82E096893AB4}"/>
              </a:ext>
            </a:extLst>
          </p:cNvPr>
          <p:cNvSpPr txBox="1"/>
          <p:nvPr/>
        </p:nvSpPr>
        <p:spPr>
          <a:xfrm>
            <a:off x="5872294" y="643185"/>
            <a:ext cx="6090407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LLMs are “just” interfaces/translators: transforming one sequence (tokenizable input) into another</a:t>
            </a:r>
          </a:p>
        </p:txBody>
      </p:sp>
    </p:spTree>
    <p:extLst>
      <p:ext uri="{BB962C8B-B14F-4D97-AF65-F5344CB8AC3E}">
        <p14:creationId xmlns:p14="http://schemas.microsoft.com/office/powerpoint/2010/main" val="2884433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B3A5509-CBB4-50C4-4181-9C740776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LLMs in Plain Terms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ADDE22-9386-9854-8F5D-E60F885EB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foundation models:</a:t>
            </a:r>
          </a:p>
          <a:p>
            <a:r>
              <a:rPr lang="en-GB" dirty="0"/>
              <a:t>compression of the internet</a:t>
            </a:r>
          </a:p>
          <a:p>
            <a:r>
              <a:rPr lang="en-GB" dirty="0"/>
              <a:t>programming languages of new wave of AI applications (adapted to specific use cases and data)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These applications will </a:t>
            </a:r>
            <a:r>
              <a:rPr lang="en-GB" dirty="0"/>
              <a:t>make the internet more interactive.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B521C-9488-0C3F-A3A9-3CB24804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1352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15E5-8F30-B05F-1F18-00DBE840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You Get Is What You Asked For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010A0-898B-9F5C-02B7-2C5146980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0923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3100" dirty="0"/>
              <a:t>nice demonstration of capabilities of LLMs and prompting: </a:t>
            </a:r>
            <a:r>
              <a:rPr lang="en-GB" sz="3100" dirty="0">
                <a:hlinkClick r:id="rId2"/>
              </a:rPr>
              <a:t>interview with Google’s LaMDA</a:t>
            </a:r>
            <a:endParaRPr lang="en-GB" sz="3100" dirty="0"/>
          </a:p>
          <a:p>
            <a:pPr marL="0" indent="0">
              <a:buNone/>
            </a:pPr>
            <a:endParaRPr lang="en-GB" sz="3100" dirty="0"/>
          </a:p>
          <a:p>
            <a:pPr marL="0" indent="0">
              <a:buNone/>
            </a:pPr>
            <a:r>
              <a:rPr lang="en-GB" sz="3100" dirty="0">
                <a:hlinkClick r:id="rId3"/>
              </a:rPr>
              <a:t>LaMDA</a:t>
            </a:r>
            <a:r>
              <a:rPr lang="en-GB" sz="3100" dirty="0"/>
              <a:t> (Language Models for Dialog Applications):</a:t>
            </a:r>
          </a:p>
          <a:p>
            <a:r>
              <a:rPr lang="en-GB" sz="3100" dirty="0"/>
              <a:t>system for generating chat bots (conversational AI)</a:t>
            </a:r>
          </a:p>
          <a:p>
            <a:r>
              <a:rPr lang="en-GB" sz="3100" dirty="0"/>
              <a:t>trained on dialogue data</a:t>
            </a:r>
          </a:p>
          <a:p>
            <a:r>
              <a:rPr lang="en-GB" sz="3100" dirty="0"/>
              <a:t>decoder-only LLM</a:t>
            </a:r>
          </a:p>
          <a:p>
            <a:pPr marL="0" indent="0">
              <a:buNone/>
            </a:pPr>
            <a:endParaRPr lang="en-GB" sz="3100" dirty="0"/>
          </a:p>
          <a:p>
            <a:pPr marL="0" indent="0">
              <a:buNone/>
            </a:pPr>
            <a:r>
              <a:rPr lang="en-GB" sz="3100" dirty="0"/>
              <a:t>n</a:t>
            </a:r>
            <a:r>
              <a:rPr lang="en-DE" sz="3100" dirty="0"/>
              <a:t>ot sentient, but impressively capable in learning language: leading questions to suggestible statistical language model</a:t>
            </a:r>
            <a:endParaRPr lang="en-GB" sz="3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EB92B-F99A-6EAB-5CF8-800F0B54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15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1FADB3-427B-D1A3-3827-3D62F725D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483" y="389045"/>
            <a:ext cx="2878387" cy="5953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AF3C40-6AD2-D3DA-580F-182F23BC8D3E}"/>
              </a:ext>
            </a:extLst>
          </p:cNvPr>
          <p:cNvSpPr txBox="1"/>
          <p:nvPr/>
        </p:nvSpPr>
        <p:spPr>
          <a:xfrm>
            <a:off x="11614352" y="6292691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2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57771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AD07C-8362-D471-3F09-B2FC3475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Hot LLM Research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76C3D-25E9-6468-66D7-A1D0E870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00923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transformer efficiency</a:t>
            </a:r>
          </a:p>
          <a:p>
            <a:pPr lvl="1"/>
            <a:r>
              <a:rPr lang="en-GB" dirty="0"/>
              <a:t>(sparse) </a:t>
            </a:r>
            <a:r>
              <a:rPr lang="en-GB" dirty="0">
                <a:hlinkClick r:id="rId2"/>
              </a:rPr>
              <a:t>mixture of experts</a:t>
            </a:r>
            <a:r>
              <a:rPr lang="en-GB" dirty="0"/>
              <a:t> (e.g., </a:t>
            </a:r>
            <a:r>
              <a:rPr lang="en-GB" dirty="0" err="1">
                <a:hlinkClick r:id="rId3"/>
              </a:rPr>
              <a:t>Mixtral</a:t>
            </a:r>
            <a:r>
              <a:rPr lang="en-GB" dirty="0">
                <a:hlinkClick r:id="rId3"/>
              </a:rPr>
              <a:t> 8x7B</a:t>
            </a:r>
            <a:r>
              <a:rPr lang="en-GB" dirty="0"/>
              <a:t>, </a:t>
            </a:r>
            <a:r>
              <a:rPr lang="en-GB" dirty="0">
                <a:hlinkClick r:id="rId4"/>
              </a:rPr>
              <a:t>Gemini 1.5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sparse attention (e.g., </a:t>
            </a:r>
            <a:r>
              <a:rPr lang="en-GB" dirty="0" err="1">
                <a:hlinkClick r:id="rId5"/>
              </a:rPr>
              <a:t>Longformer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or non-transformer architectures (e.g., </a:t>
            </a:r>
            <a:r>
              <a:rPr lang="en-GB" dirty="0">
                <a:hlinkClick r:id="rId6"/>
              </a:rPr>
              <a:t>Mamba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prompting strategies</a:t>
            </a:r>
          </a:p>
          <a:p>
            <a:pPr lvl="1"/>
            <a:r>
              <a:rPr lang="en-GB" dirty="0"/>
              <a:t>let LLM agents show reasoning/planning capabilities</a:t>
            </a:r>
          </a:p>
          <a:p>
            <a:pPr lvl="1"/>
            <a:r>
              <a:rPr lang="en-GB" dirty="0"/>
              <a:t>use tools (also embodiment/grounding)</a:t>
            </a:r>
          </a:p>
          <a:p>
            <a:pPr lvl="1"/>
            <a:r>
              <a:rPr lang="en-GB" dirty="0"/>
              <a:t>prompt optimization (e.g., </a:t>
            </a:r>
            <a:r>
              <a:rPr lang="en-GB" dirty="0">
                <a:hlinkClick r:id="rId7"/>
              </a:rPr>
              <a:t>OPRO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fine-tuning efficiency (e.g., </a:t>
            </a:r>
            <a:r>
              <a:rPr lang="en-GB" dirty="0" err="1">
                <a:hlinkClick r:id="rId8"/>
              </a:rPr>
              <a:t>LoRA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RAG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4E765-465F-5DF8-7C82-EFF8EB0E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16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39AF0-AD23-CD56-20D8-7903852F6D0B}"/>
              </a:ext>
            </a:extLst>
          </p:cNvPr>
          <p:cNvSpPr txBox="1"/>
          <p:nvPr/>
        </p:nvSpPr>
        <p:spPr>
          <a:xfrm>
            <a:off x="6755021" y="5449158"/>
            <a:ext cx="3560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make use of your own data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EFB3DAB-13A7-BECC-05D8-39C93C8D6361}"/>
              </a:ext>
            </a:extLst>
          </p:cNvPr>
          <p:cNvSpPr/>
          <p:nvPr/>
        </p:nvSpPr>
        <p:spPr>
          <a:xfrm>
            <a:off x="6178372" y="5305169"/>
            <a:ext cx="576649" cy="7331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E85E75-380C-048D-109E-337786578A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7231" y="2380746"/>
            <a:ext cx="2852426" cy="251893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766EF1-4E6F-2CBE-5675-1BA47E12F95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222789" y="3640213"/>
            <a:ext cx="3854442" cy="168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746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E988-5EB3-BD0F-E8D5-B9C5381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6241" cy="1325563"/>
          </a:xfrm>
        </p:spPr>
        <p:txBody>
          <a:bodyPr/>
          <a:lstStyle/>
          <a:p>
            <a:r>
              <a:rPr lang="en-DE" dirty="0"/>
              <a:t>Combination of Vision and Text: Multi-Modality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6A666-FC1D-9608-A07E-A7BE4AEE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17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E53C3F-11B2-6603-4B76-ED477A74A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904" y="2794679"/>
            <a:ext cx="8764192" cy="316272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17680-C8C3-4448-E421-142A36644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15" y="1491043"/>
            <a:ext cx="11130170" cy="12981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DE" sz="2200" dirty="0"/>
              <a:t>example: </a:t>
            </a:r>
            <a:r>
              <a:rPr lang="en-DE" sz="2200" dirty="0">
                <a:hlinkClick r:id="rId3"/>
              </a:rPr>
              <a:t>CLIP</a:t>
            </a:r>
            <a:r>
              <a:rPr lang="en-DE" sz="2200" dirty="0"/>
              <a:t> (</a:t>
            </a:r>
            <a:r>
              <a:rPr lang="en-GB" sz="2200" dirty="0"/>
              <a:t>Contrastive Language-Image Pre-training</a:t>
            </a:r>
            <a:r>
              <a:rPr lang="en-DE" sz="22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learn image representations by predicting which caption goes with which image (pre-training)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z</a:t>
            </a:r>
            <a:r>
              <a:rPr lang="en-DE" sz="2200" dirty="0"/>
              <a:t>ero-shot transfer (e.g., for object recognition)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34372D-ABF2-3ACF-14FA-75F8EECB79E5}"/>
              </a:ext>
            </a:extLst>
          </p:cNvPr>
          <p:cNvSpPr txBox="1"/>
          <p:nvPr/>
        </p:nvSpPr>
        <p:spPr>
          <a:xfrm>
            <a:off x="838198" y="6379989"/>
            <a:ext cx="10184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multi-modal perception as input for LLMs: </a:t>
            </a:r>
            <a:r>
              <a:rPr lang="en-GB" sz="2000" dirty="0">
                <a:hlinkClick r:id="rId4"/>
              </a:rPr>
              <a:t>KOSMOS-1</a:t>
            </a:r>
            <a:endParaRPr lang="en-GB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3A3F93-34E7-65A2-FC76-2566B0B4E621}"/>
              </a:ext>
            </a:extLst>
          </p:cNvPr>
          <p:cNvSpPr txBox="1"/>
          <p:nvPr/>
        </p:nvSpPr>
        <p:spPr>
          <a:xfrm>
            <a:off x="2380735" y="5634242"/>
            <a:ext cx="12470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ViT</a:t>
            </a:r>
            <a:endParaRPr lang="en-GB" dirty="0"/>
          </a:p>
          <a:p>
            <a:r>
              <a:rPr lang="en-GB" dirty="0"/>
              <a:t>(or </a:t>
            </a:r>
            <a:r>
              <a:rPr lang="en-GB" dirty="0" err="1"/>
              <a:t>ResNet</a:t>
            </a:r>
            <a:r>
              <a:rPr lang="en-GB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2F5D09-EB9B-FD8F-D77C-82EA85543FC9}"/>
              </a:ext>
            </a:extLst>
          </p:cNvPr>
          <p:cNvSpPr txBox="1"/>
          <p:nvPr/>
        </p:nvSpPr>
        <p:spPr>
          <a:xfrm>
            <a:off x="3405654" y="2842477"/>
            <a:ext cx="1304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transformer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A8264-EE54-2A93-FC6E-01188FBD7C7C}"/>
              </a:ext>
            </a:extLst>
          </p:cNvPr>
          <p:cNvSpPr txBox="1"/>
          <p:nvPr/>
        </p:nvSpPr>
        <p:spPr>
          <a:xfrm>
            <a:off x="5249614" y="5903814"/>
            <a:ext cx="16927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cosine similarity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7A091-3B76-9DA6-33A0-239C81A537FA}"/>
              </a:ext>
            </a:extLst>
          </p:cNvPr>
          <p:cNvSpPr txBox="1"/>
          <p:nvPr/>
        </p:nvSpPr>
        <p:spPr>
          <a:xfrm>
            <a:off x="10785467" y="23171"/>
            <a:ext cx="13735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world model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200F2D-F80F-48BD-D53C-D3DDBA52D846}"/>
              </a:ext>
            </a:extLst>
          </p:cNvPr>
          <p:cNvCxnSpPr>
            <a:stCxn id="10" idx="1"/>
          </p:cNvCxnSpPr>
          <p:nvPr/>
        </p:nvCxnSpPr>
        <p:spPr>
          <a:xfrm flipH="1">
            <a:off x="9679459" y="207837"/>
            <a:ext cx="1106008" cy="53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0">
            <a:extLst>
              <a:ext uri="{FF2B5EF4-FFF2-40B4-BE49-F238E27FC236}">
                <a16:creationId xmlns:a16="http://schemas.microsoft.com/office/drawing/2014/main" id="{C186A5AD-C177-EB81-8E8A-B822723EAFDD}"/>
              </a:ext>
            </a:extLst>
          </p:cNvPr>
          <p:cNvSpPr txBox="1"/>
          <p:nvPr/>
        </p:nvSpPr>
        <p:spPr>
          <a:xfrm>
            <a:off x="8675494" y="6367274"/>
            <a:ext cx="17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hlinkClick r:id="rId5"/>
              </a:rPr>
              <a:t>joint embedding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4191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F8D7-A0DD-DD68-7A2E-43748C3F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Image Understanding and Multi-Purpose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C250E-D183-B252-2347-54D186823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5775" y="1690688"/>
            <a:ext cx="4000500" cy="46656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800" dirty="0"/>
              <a:t>multi-purpose (m</a:t>
            </a:r>
            <a:r>
              <a:rPr lang="en-DE" sz="2800" dirty="0"/>
              <a:t>ulti-modal and multi-task) models as next generalization step of ML (e.g., Google’s </a:t>
            </a:r>
            <a:r>
              <a:rPr lang="en-DE" sz="2800" dirty="0">
                <a:hlinkClick r:id="rId2"/>
              </a:rPr>
              <a:t>Pathways</a:t>
            </a:r>
            <a:r>
              <a:rPr lang="en-DE" sz="2800" dirty="0"/>
              <a:t>)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t</a:t>
            </a:r>
            <a:r>
              <a:rPr lang="en-DE" sz="2800" dirty="0"/>
              <a:t>ransformers good candidate</a:t>
            </a:r>
            <a:r>
              <a:rPr lang="en-GB" sz="2800" dirty="0"/>
              <a:t>: </a:t>
            </a:r>
            <a:r>
              <a:rPr lang="en-DE" sz="2800" dirty="0"/>
              <a:t>universal and flexible architecture, little task-specific inductive bias</a:t>
            </a:r>
            <a:r>
              <a:rPr lang="en-GB" sz="2800" dirty="0"/>
              <a:t> (but therefore needing lots of data</a:t>
            </a:r>
            <a:r>
              <a:rPr lang="en-DE" sz="28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0DA84-7932-EC17-421F-F2807DB19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18</a:t>
            </a:fld>
            <a:endParaRPr lang="en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61808C-3B84-3F3C-8CB2-B91504F8C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1415714"/>
            <a:ext cx="4238625" cy="52868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3CF915-77FE-A286-95FE-DAAB07F17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509" y="1415714"/>
            <a:ext cx="3075391" cy="53073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9E9464-57FA-5E6F-2745-0D3C27152BA2}"/>
              </a:ext>
            </a:extLst>
          </p:cNvPr>
          <p:cNvSpPr txBox="1"/>
          <p:nvPr/>
        </p:nvSpPr>
        <p:spPr>
          <a:xfrm>
            <a:off x="3487775" y="6435725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5"/>
              </a:rPr>
              <a:t>source</a:t>
            </a:r>
            <a:endParaRPr lang="de-DE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23976-A38B-8DEE-4D68-24D26A9F03A2}"/>
              </a:ext>
            </a:extLst>
          </p:cNvPr>
          <p:cNvSpPr txBox="1"/>
          <p:nvPr/>
        </p:nvSpPr>
        <p:spPr>
          <a:xfrm>
            <a:off x="10797910" y="180459"/>
            <a:ext cx="1111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6"/>
              </a:rPr>
              <a:t>VLM intro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4211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98521C-AC3C-D0E7-CF73-7BED228DC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123" y="59181"/>
            <a:ext cx="8939202" cy="63245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019C2-FDAB-D9C9-9855-BB5E343A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19</a:t>
            </a:fld>
            <a:endParaRPr lang="en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CDBC3-B539-55CB-B014-F40DA823CDD0}"/>
              </a:ext>
            </a:extLst>
          </p:cNvPr>
          <p:cNvSpPr txBox="1"/>
          <p:nvPr/>
        </p:nvSpPr>
        <p:spPr>
          <a:xfrm>
            <a:off x="271708" y="1762897"/>
            <a:ext cx="1745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Google’s </a:t>
            </a:r>
            <a:r>
              <a:rPr lang="en-GB" sz="3000" dirty="0">
                <a:hlinkClick r:id="rId3"/>
              </a:rPr>
              <a:t>Gemini</a:t>
            </a:r>
            <a:r>
              <a:rPr lang="en-GB" sz="3000" dirty="0"/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DDED41-70D5-80B2-9BFF-9A06034857FF}"/>
              </a:ext>
            </a:extLst>
          </p:cNvPr>
          <p:cNvSpPr txBox="1"/>
          <p:nvPr/>
        </p:nvSpPr>
        <p:spPr>
          <a:xfrm>
            <a:off x="279301" y="6352143"/>
            <a:ext cx="606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multimodal understanding of inputs: text, audio, images, video</a:t>
            </a:r>
          </a:p>
        </p:txBody>
      </p:sp>
    </p:spTree>
    <p:extLst>
      <p:ext uri="{BB962C8B-B14F-4D97-AF65-F5344CB8AC3E}">
        <p14:creationId xmlns:p14="http://schemas.microsoft.com/office/powerpoint/2010/main" val="145330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E76F0-7C55-B3F1-5699-637A993D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2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710C09-6F15-99CA-8C5A-7A02262CD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164" y="0"/>
            <a:ext cx="5901671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200411-FF70-25C1-C2F2-206D286BE771}"/>
              </a:ext>
            </a:extLst>
          </p:cNvPr>
          <p:cNvSpPr txBox="1"/>
          <p:nvPr/>
        </p:nvSpPr>
        <p:spPr>
          <a:xfrm>
            <a:off x="8419363" y="6538912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3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878644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44CC-58B4-DF73-9E10-22273D07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BF97C-A33A-7912-7FA1-F88BD3E9D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some prompt engineering examples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coding example: LLM fine-tuning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F11BC-C32F-AE54-A7F0-6CDDAE2A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20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205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FB21-2CCA-564A-D312-3A4B41E5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Typical Transformer Architectures</a:t>
            </a:r>
            <a:r>
              <a:rPr lang="en-GB" dirty="0"/>
              <a:t> for LLMs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853E-ED3E-6E47-BE06-20A4A0B49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65405"/>
            <a:ext cx="5181600" cy="3911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encoder-only</a:t>
            </a:r>
            <a:r>
              <a:rPr lang="en-GB" sz="2400" dirty="0"/>
              <a:t> LLMs:</a:t>
            </a:r>
          </a:p>
          <a:p>
            <a:r>
              <a:rPr lang="en-GB" sz="2400" dirty="0"/>
              <a:t>representation learning (and subsequent fine-tuning)</a:t>
            </a:r>
          </a:p>
          <a:p>
            <a:r>
              <a:rPr lang="en-GB" sz="2400" dirty="0"/>
              <a:t>training: prediction of masked words (via </a:t>
            </a:r>
            <a:r>
              <a:rPr lang="en-GB" sz="2400" dirty="0" err="1"/>
              <a:t>softmax</a:t>
            </a:r>
            <a:r>
              <a:rPr lang="en-GB" sz="2400" dirty="0"/>
              <a:t> after output embedding)</a:t>
            </a:r>
          </a:p>
          <a:p>
            <a:r>
              <a:rPr lang="en-GB" sz="2400" dirty="0"/>
              <a:t>incorporate context of both sides of token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91A755-4AE3-485E-1F18-F18CA4061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65405"/>
            <a:ext cx="5181600" cy="3911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decoder-only</a:t>
            </a:r>
            <a:r>
              <a:rPr lang="en-GB" sz="2400" dirty="0"/>
              <a:t> LLMs:</a:t>
            </a:r>
          </a:p>
          <a:p>
            <a:r>
              <a:rPr lang="en-GB" sz="2400" dirty="0"/>
              <a:t>text generation (potentially in-context only), e.g., chat bot</a:t>
            </a:r>
          </a:p>
          <a:p>
            <a:r>
              <a:rPr lang="en-GB" sz="2400" dirty="0"/>
              <a:t>training: next-word prediction</a:t>
            </a:r>
          </a:p>
          <a:p>
            <a:r>
              <a:rPr lang="en-GB" sz="2400" dirty="0"/>
              <a:t>output one token at a time (auto-regressive: consuming its own output)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15F20-2568-EEBA-AF76-03A86D63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3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1AF36F-30AB-F03C-EEDA-14C11DB27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992" y="4751888"/>
            <a:ext cx="6124016" cy="20522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014B46-C4F9-0DAE-FD32-807ACBBF4785}"/>
              </a:ext>
            </a:extLst>
          </p:cNvPr>
          <p:cNvSpPr txBox="1"/>
          <p:nvPr/>
        </p:nvSpPr>
        <p:spPr>
          <a:xfrm>
            <a:off x="5829741" y="6502031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3"/>
              </a:rPr>
              <a:t>source</a:t>
            </a:r>
            <a:endParaRPr lang="de-DE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69F717-FB14-0FE7-4F5C-30954C7F0AE0}"/>
              </a:ext>
            </a:extLst>
          </p:cNvPr>
          <p:cNvSpPr txBox="1"/>
          <p:nvPr/>
        </p:nvSpPr>
        <p:spPr>
          <a:xfrm>
            <a:off x="838200" y="1579179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encoder-decoder</a:t>
            </a:r>
            <a:r>
              <a:rPr lang="en-GB" sz="2400" dirty="0"/>
              <a:t> LLMs: sequence-to-sequence, e.g., machine translation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6FAC6A-FEB5-ED22-6F4E-7015532B77F5}"/>
              </a:ext>
            </a:extLst>
          </p:cNvPr>
          <p:cNvSpPr txBox="1"/>
          <p:nvPr/>
        </p:nvSpPr>
        <p:spPr>
          <a:xfrm>
            <a:off x="630238" y="5316334"/>
            <a:ext cx="2010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example: 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C7CC66-9A7D-E61A-CC1D-388886D1504D}"/>
              </a:ext>
            </a:extLst>
          </p:cNvPr>
          <p:cNvSpPr txBox="1"/>
          <p:nvPr/>
        </p:nvSpPr>
        <p:spPr>
          <a:xfrm>
            <a:off x="9551365" y="5316334"/>
            <a:ext cx="18848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example: GPT</a:t>
            </a:r>
          </a:p>
        </p:txBody>
      </p:sp>
    </p:spTree>
    <p:extLst>
      <p:ext uri="{BB962C8B-B14F-4D97-AF65-F5344CB8AC3E}">
        <p14:creationId xmlns:p14="http://schemas.microsoft.com/office/powerpoint/2010/main" val="201685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E34D-E690-5083-4D7A-A4FD8CBC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for E</a:t>
            </a:r>
            <a:r>
              <a:rPr lang="en-DE" dirty="0"/>
              <a:t>ncoder-Only </a:t>
            </a:r>
            <a:r>
              <a:rPr lang="en-GB" dirty="0"/>
              <a:t>LLM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3BB1-039F-295B-E954-FC59DCCEB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DE" sz="2600" dirty="0">
                <a:hlinkClick r:id="rId2"/>
              </a:rPr>
              <a:t>BERT</a:t>
            </a:r>
            <a:r>
              <a:rPr lang="en-DE" sz="2600" dirty="0"/>
              <a:t> (Bidirectional Encoder Representations from Transformers, by Google, </a:t>
            </a:r>
            <a:r>
              <a:rPr lang="en-GB" sz="2600" dirty="0"/>
              <a:t>u</a:t>
            </a:r>
            <a:r>
              <a:rPr lang="en-DE" sz="2600" dirty="0"/>
              <a:t>sed in Google search engine):</a:t>
            </a:r>
          </a:p>
          <a:p>
            <a:r>
              <a:rPr lang="en-GB" sz="2600" dirty="0"/>
              <a:t>stack of transformer e</a:t>
            </a:r>
            <a:r>
              <a:rPr lang="en-DE" sz="2600" dirty="0"/>
              <a:t>ncoders</a:t>
            </a:r>
          </a:p>
          <a:p>
            <a:r>
              <a:rPr lang="en-GB" sz="2600" dirty="0"/>
              <a:t>o</a:t>
            </a:r>
            <a:r>
              <a:rPr lang="en-DE" sz="2600" dirty="0"/>
              <a:t>utputting representation</a:t>
            </a:r>
            <a:r>
              <a:rPr lang="en-GB" sz="2600" dirty="0"/>
              <a:t> (embedding)</a:t>
            </a:r>
            <a:r>
              <a:rPr lang="en-DE" sz="2600" dirty="0"/>
              <a:t> to be used/fine-tuned in specific tasks and data sets</a:t>
            </a:r>
            <a:r>
              <a:rPr lang="en-GB" sz="2600" dirty="0"/>
              <a:t> (e.g., sentiment classification)</a:t>
            </a:r>
            <a:endParaRPr lang="en-DE" sz="2600" dirty="0"/>
          </a:p>
          <a:p>
            <a:r>
              <a:rPr lang="en-GB" sz="2600" dirty="0"/>
              <a:t>b</a:t>
            </a:r>
            <a:r>
              <a:rPr lang="en-DE" sz="2600" dirty="0"/>
              <a:t>idirectional: </a:t>
            </a:r>
            <a:r>
              <a:rPr lang="en-GB" sz="2600" dirty="0"/>
              <a:t>jointly conditioning on both left and right context</a:t>
            </a:r>
            <a:endParaRPr lang="en-DE" sz="2600" dirty="0"/>
          </a:p>
          <a:p>
            <a:r>
              <a:rPr lang="en-GB" sz="2600" dirty="0"/>
              <a:t>pre-trained in self-supervised manner on massive data sets</a:t>
            </a:r>
          </a:p>
          <a:p>
            <a:pPr lvl="1"/>
            <a:r>
              <a:rPr lang="en-GB" dirty="0"/>
              <a:t>language </a:t>
            </a:r>
            <a:r>
              <a:rPr lang="en-GB" dirty="0" err="1"/>
              <a:t>modeling</a:t>
            </a:r>
            <a:r>
              <a:rPr lang="en-GB" dirty="0"/>
              <a:t> (masked tokens to be predicted from context)</a:t>
            </a:r>
          </a:p>
          <a:p>
            <a:pPr lvl="1"/>
            <a:r>
              <a:rPr lang="en-GB" dirty="0"/>
              <a:t>next sentence prediction (predict probability of next sentence given first sentence)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4DC41-7C26-D581-9A80-C62A60BF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922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4BCA-6F2E-E1E0-5E78-C602E733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for D</a:t>
            </a:r>
            <a:r>
              <a:rPr lang="en-DE" dirty="0"/>
              <a:t>ecoder-Only </a:t>
            </a:r>
            <a:r>
              <a:rPr lang="en-GB" dirty="0"/>
              <a:t>LLM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8DA15-F9B0-18B3-B458-752CD40FD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DE" sz="2600" dirty="0">
                <a:hlinkClick r:id="rId2"/>
              </a:rPr>
              <a:t>GPT</a:t>
            </a:r>
            <a:r>
              <a:rPr lang="en-DE" sz="2600" dirty="0"/>
              <a:t> (Generative Pre-trained Transformer, by O</a:t>
            </a:r>
            <a:r>
              <a:rPr lang="en-GB" sz="2600" dirty="0"/>
              <a:t>p</a:t>
            </a:r>
            <a:r>
              <a:rPr lang="en-DE" sz="2600" dirty="0"/>
              <a:t>enAI) series:</a:t>
            </a:r>
          </a:p>
          <a:p>
            <a:r>
              <a:rPr lang="en-GB" sz="2600" dirty="0"/>
              <a:t>stack of transformer d</a:t>
            </a:r>
            <a:r>
              <a:rPr lang="en-DE" sz="2600" dirty="0"/>
              <a:t>ecoders</a:t>
            </a:r>
            <a:r>
              <a:rPr lang="en-GB" sz="2600" dirty="0"/>
              <a:t> </a:t>
            </a:r>
            <a:r>
              <a:rPr lang="en-GB" sz="2600" dirty="0">
                <a:sym typeface="Wingdings" pitchFamily="2" charset="2"/>
              </a:rPr>
              <a:t> </a:t>
            </a:r>
            <a:r>
              <a:rPr lang="en-GB" sz="2600" dirty="0"/>
              <a:t>a</a:t>
            </a:r>
            <a:r>
              <a:rPr lang="en-DE" sz="2600" dirty="0"/>
              <a:t>uto-regressive language model</a:t>
            </a:r>
          </a:p>
          <a:p>
            <a:r>
              <a:rPr lang="en-GB" sz="2600" dirty="0"/>
              <a:t>generative pre-training: self-supervised generation of text (i.e., next-word predictions) on massive web scrape data sets</a:t>
            </a:r>
          </a:p>
          <a:p>
            <a:r>
              <a:rPr lang="en-DE" sz="2600" dirty="0">
                <a:hlinkClick r:id="rId3"/>
              </a:rPr>
              <a:t>GPT-3</a:t>
            </a:r>
            <a:r>
              <a:rPr lang="en-DE" sz="2600" dirty="0"/>
              <a:t>: 175 billion parameters (Google’s </a:t>
            </a:r>
            <a:r>
              <a:rPr lang="en-DE" sz="2600" dirty="0">
                <a:hlinkClick r:id="rId4"/>
              </a:rPr>
              <a:t>PaLM</a:t>
            </a:r>
            <a:r>
              <a:rPr lang="en-DE" sz="2600" dirty="0"/>
              <a:t>: 540 billion parameters, …)</a:t>
            </a:r>
          </a:p>
          <a:p>
            <a:r>
              <a:rPr lang="en-DE" sz="2600" dirty="0"/>
              <a:t>GPT: discriminative fine-tuning on specific tasks (e.g., summarization, translation, question-answering) with much smaller data sets</a:t>
            </a:r>
          </a:p>
          <a:p>
            <a:r>
              <a:rPr lang="en-GB" sz="2600" dirty="0">
                <a:hlinkClick r:id="rId5"/>
              </a:rPr>
              <a:t>GPT-2</a:t>
            </a:r>
            <a:r>
              <a:rPr lang="en-GB" sz="2600" dirty="0"/>
              <a:t>, GPT-3</a:t>
            </a:r>
            <a:r>
              <a:rPr lang="en-DE" sz="2600" dirty="0"/>
              <a:t>: also zero- or few-shot learning (no parameter or architecture updates)</a:t>
            </a:r>
          </a:p>
          <a:p>
            <a:r>
              <a:rPr lang="en-GB" sz="2600" dirty="0">
                <a:hlinkClick r:id="rId6"/>
              </a:rPr>
              <a:t>GPT-4</a:t>
            </a:r>
            <a:r>
              <a:rPr lang="en-DE" sz="2600" dirty="0"/>
              <a:t>: extend to multimodal model (image and text inputs, text outputs)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2DF1F-CE76-8FAE-EDB4-4B22AB60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5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A9C10-65EB-EB41-C373-8724DC38C102}"/>
              </a:ext>
            </a:extLst>
          </p:cNvPr>
          <p:cNvSpPr txBox="1"/>
          <p:nvPr/>
        </p:nvSpPr>
        <p:spPr>
          <a:xfrm>
            <a:off x="1114097" y="5987018"/>
            <a:ext cx="123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hlinkClick r:id="rId7"/>
              </a:rPr>
              <a:t>capabilities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8A201D-C63F-DBAE-A32A-E2FDEA988DED}"/>
              </a:ext>
            </a:extLst>
          </p:cNvPr>
          <p:cNvSpPr txBox="1"/>
          <p:nvPr/>
        </p:nvSpPr>
        <p:spPr>
          <a:xfrm>
            <a:off x="10330249" y="136525"/>
            <a:ext cx="18617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another example: Meta’s </a:t>
            </a:r>
            <a:r>
              <a:rPr lang="en-GB" dirty="0">
                <a:hlinkClick r:id="rId8"/>
              </a:rPr>
              <a:t>Llama2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604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FB21-2CCA-564A-D312-3A4B41E5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Transfer Learning from Foundation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853E-ED3E-6E47-BE06-20A4A0B49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209"/>
            <a:ext cx="10515600" cy="279707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compositional nature of deep learning allows learning in a semi-supervised way (also prominent for CNNs in computer vision):</a:t>
            </a:r>
          </a:p>
          <a:p>
            <a:r>
              <a:rPr lang="en-GB" dirty="0"/>
              <a:t>u</a:t>
            </a:r>
            <a:r>
              <a:rPr lang="en-DE" dirty="0"/>
              <a:t>nsupervised (or rather self-supervised) </a:t>
            </a:r>
            <a:r>
              <a:rPr lang="en-GB" dirty="0"/>
              <a:t>p</a:t>
            </a:r>
            <a:r>
              <a:rPr lang="en-DE" dirty="0"/>
              <a:t>re-training on massive data sets (foundation models like GPT or BERT)</a:t>
            </a:r>
            <a:endParaRPr lang="en-GB" dirty="0"/>
          </a:p>
          <a:p>
            <a:r>
              <a:rPr lang="en-GB" dirty="0"/>
              <a:t>subsequent discriminative (supervised) fine-tuning on specific tasks and data sets (by adapting parameters or/and adding layers 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two other ways for improving general chat capabilities: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15F20-2568-EEBA-AF76-03A86D63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6</a:t>
            </a:fld>
            <a:endParaRPr lang="en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758AB1-B3B0-0616-5CEB-865CA618E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454" y="4552654"/>
            <a:ext cx="6965091" cy="22616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BF6A85-5F13-3267-7016-A5B242B7FF98}"/>
              </a:ext>
            </a:extLst>
          </p:cNvPr>
          <p:cNvSpPr txBox="1"/>
          <p:nvPr/>
        </p:nvSpPr>
        <p:spPr>
          <a:xfrm>
            <a:off x="6302827" y="6428014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3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433214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C7716B3-E9EE-6029-A36D-ACCC87DBF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2599"/>
            <a:ext cx="12192000" cy="467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DD99FF-C910-A0E8-3381-C448E5F1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Instruction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A5B4-EAD2-B2A8-FB6C-EF9B158CE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05" y="5424611"/>
            <a:ext cx="10917195" cy="12968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200" dirty="0"/>
              <a:t>supervised fine-tuning (</a:t>
            </a:r>
            <a:r>
              <a:rPr lang="en-GB" sz="2200" dirty="0">
                <a:hlinkClick r:id="rId3"/>
              </a:rPr>
              <a:t>SFT</a:t>
            </a:r>
            <a:r>
              <a:rPr lang="en-GB" sz="2200" dirty="0"/>
              <a:t>) for aligning (e.g., formatting) LLM output with human intention </a:t>
            </a:r>
          </a:p>
          <a:p>
            <a:pPr marL="0" indent="0">
              <a:buNone/>
            </a:pPr>
            <a:r>
              <a:rPr lang="en-GB" sz="2200" dirty="0"/>
              <a:t>one step further: reinforcement learning from human feedback (</a:t>
            </a:r>
            <a:r>
              <a:rPr lang="en-GB" sz="2200" dirty="0">
                <a:hlinkClick r:id="rId4"/>
              </a:rPr>
              <a:t>RLHF</a:t>
            </a:r>
            <a:r>
              <a:rPr lang="en-GB" sz="2200" dirty="0"/>
              <a:t>), e.g., in ChatGPT</a:t>
            </a:r>
          </a:p>
          <a:p>
            <a:pPr marL="0" indent="0">
              <a:buNone/>
            </a:pPr>
            <a:r>
              <a:rPr lang="en-GB" sz="2200" dirty="0"/>
              <a:t>(or without RLHF: </a:t>
            </a:r>
            <a:r>
              <a:rPr lang="en-GB" sz="2200" dirty="0">
                <a:hlinkClick r:id="rId5"/>
              </a:rPr>
              <a:t>DPO</a:t>
            </a:r>
            <a:r>
              <a:rPr lang="en-GB" sz="22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F788B-7FE4-0E3B-1C93-49275F5E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7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48B22-F5A5-3996-02A4-5527B567641F}"/>
              </a:ext>
            </a:extLst>
          </p:cNvPr>
          <p:cNvSpPr txBox="1"/>
          <p:nvPr/>
        </p:nvSpPr>
        <p:spPr>
          <a:xfrm>
            <a:off x="11353800" y="5178391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6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5948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FB21-2CCA-564A-D312-3A4B41E5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In-Context Learning</a:t>
            </a:r>
            <a:r>
              <a:rPr lang="en-GB" dirty="0"/>
              <a:t>: A New Paradigm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853E-ED3E-6E47-BE06-20A4A0B49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20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in-context learning as alternative to fine-tuning:</a:t>
            </a:r>
          </a:p>
          <a:p>
            <a:pPr marL="0" indent="0">
              <a:buNone/>
            </a:pPr>
            <a:r>
              <a:rPr lang="en-GB" dirty="0"/>
              <a:t>only using information fed into LLM via input prompt (typically decoder-only LLMs)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typical prompt:</a:t>
            </a:r>
          </a:p>
          <a:p>
            <a:pPr marL="0" indent="0">
              <a:buNone/>
            </a:pPr>
            <a:r>
              <a:rPr lang="en-GB" dirty="0"/>
              <a:t>instructions, context (potentially retrieved externally from, e.g., knowledge-base embeddings), query, output indicator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15F20-2568-EEBA-AF76-03A86D63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8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DFD4D-477D-7412-3898-295168985E13}"/>
              </a:ext>
            </a:extLst>
          </p:cNvPr>
          <p:cNvSpPr txBox="1"/>
          <p:nvPr/>
        </p:nvSpPr>
        <p:spPr>
          <a:xfrm>
            <a:off x="838200" y="5303362"/>
            <a:ext cx="205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prompt engineering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4871BC-8BAE-0CE6-360E-E76100732579}"/>
              </a:ext>
            </a:extLst>
          </p:cNvPr>
          <p:cNvSpPr txBox="1"/>
          <p:nvPr/>
        </p:nvSpPr>
        <p:spPr>
          <a:xfrm>
            <a:off x="838200" y="5732215"/>
            <a:ext cx="11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GPT guide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EF96F-4B8F-5B11-00A7-E32AC86A08A8}"/>
              </a:ext>
            </a:extLst>
          </p:cNvPr>
          <p:cNvSpPr txBox="1"/>
          <p:nvPr/>
        </p:nvSpPr>
        <p:spPr>
          <a:xfrm>
            <a:off x="838200" y="6161068"/>
            <a:ext cx="2534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4"/>
              </a:rPr>
              <a:t>increasing context length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53632-F8A3-243C-9BA4-965288E7C355}"/>
              </a:ext>
            </a:extLst>
          </p:cNvPr>
          <p:cNvSpPr txBox="1"/>
          <p:nvPr/>
        </p:nvSpPr>
        <p:spPr>
          <a:xfrm>
            <a:off x="8987480" y="3105834"/>
            <a:ext cx="2525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potential threat:</a:t>
            </a:r>
          </a:p>
          <a:p>
            <a:r>
              <a:rPr lang="en-GB" dirty="0">
                <a:hlinkClick r:id="rId5"/>
              </a:rPr>
              <a:t>indirect prompt injection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C118E6-72DF-B431-16A6-3F922BE6545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381103" y="3429000"/>
            <a:ext cx="1606377" cy="797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92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7D8-7D70-1621-CA69-08250537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Prompt Engineering with Examples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52F2-8861-3DD3-0CCE-B121CE6FA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616"/>
            <a:ext cx="5047267" cy="4878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text generation in response to priming with arbitrary input (adapting to style and content of conditioning text)</a:t>
            </a:r>
          </a:p>
          <a:p>
            <a:pPr marL="0" indent="0">
              <a:buNone/>
            </a:pPr>
            <a:r>
              <a:rPr lang="en-GB" sz="2400" dirty="0"/>
              <a:t>one (one-shot) or some (few-shot) examples provided at inference time: </a:t>
            </a:r>
            <a:r>
              <a:rPr lang="en-GB" sz="2400" b="0" i="0" u="none" strike="noStrike" dirty="0">
                <a:solidFill>
                  <a:srgbClr val="212529"/>
                </a:solidFill>
                <a:effectLst/>
              </a:rPr>
              <a:t>conditioning on these input-output examples (without optimizing any parameters)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212529"/>
                </a:solidFill>
              </a:rPr>
              <a:t>z</a:t>
            </a:r>
            <a:r>
              <a:rPr lang="en-GB" sz="2400" b="0" i="0" u="none" strike="noStrike" dirty="0">
                <a:solidFill>
                  <a:srgbClr val="212529"/>
                </a:solidFill>
                <a:effectLst/>
              </a:rPr>
              <a:t>ero-shot learning: no examples, just instructions </a:t>
            </a:r>
            <a:r>
              <a:rPr lang="en-GB" sz="2400" b="0" i="0" u="none" strike="noStrike" dirty="0">
                <a:solidFill>
                  <a:srgbClr val="212529"/>
                </a:solidFill>
                <a:effectLst/>
                <a:sym typeface="Wingdings" panose="05000000000000000000" pitchFamily="2" charset="2"/>
              </a:rPr>
              <a:t> multi-task learning</a:t>
            </a:r>
            <a:endParaRPr lang="en-GB" sz="2400" b="0" i="0" u="none" strike="noStrike" dirty="0">
              <a:solidFill>
                <a:srgbClr val="212529"/>
              </a:solidFill>
              <a:effectLst/>
            </a:endParaRPr>
          </a:p>
          <a:p>
            <a:pPr marL="0" indent="0">
              <a:buNone/>
            </a:pPr>
            <a:r>
              <a:rPr lang="en-GB" sz="2400" b="0" i="0" u="none" strike="noStrike" dirty="0">
                <a:solidFill>
                  <a:srgbClr val="212529"/>
                </a:solidFill>
                <a:effectLst/>
              </a:rPr>
              <a:t>possible explanation: locating latent concepts (</a:t>
            </a:r>
            <a:r>
              <a:rPr lang="en-GB" sz="2400" dirty="0"/>
              <a:t>high-level abstractions</a:t>
            </a:r>
            <a:r>
              <a:rPr lang="en-GB" sz="2400" b="0" i="0" u="none" strike="noStrike" dirty="0">
                <a:solidFill>
                  <a:srgbClr val="212529"/>
                </a:solidFill>
                <a:effectLst/>
              </a:rPr>
              <a:t>) learned from pre-training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EC0283-275A-FC1B-C3EB-F267DC1B1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534" y="1709542"/>
            <a:ext cx="5841213" cy="511335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8347F-4085-7562-5469-75886FFC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9</a:t>
            </a:fld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37635-45FF-B3C7-A795-E0DCFB2C4D23}"/>
              </a:ext>
            </a:extLst>
          </p:cNvPr>
          <p:cNvSpPr txBox="1"/>
          <p:nvPr/>
        </p:nvSpPr>
        <p:spPr>
          <a:xfrm>
            <a:off x="9612198" y="5885597"/>
            <a:ext cx="759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1800" dirty="0">
                <a:hlinkClick r:id="rId3"/>
              </a:rPr>
              <a:t>GPT-3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58322-7438-528A-2A58-E800CBA93D8B}"/>
              </a:ext>
            </a:extLst>
          </p:cNvPr>
          <p:cNvSpPr txBox="1"/>
          <p:nvPr/>
        </p:nvSpPr>
        <p:spPr>
          <a:xfrm>
            <a:off x="6796726" y="1321356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no fine-tuning:</a:t>
            </a:r>
          </a:p>
        </p:txBody>
      </p:sp>
    </p:spTree>
    <p:extLst>
      <p:ext uri="{BB962C8B-B14F-4D97-AF65-F5344CB8AC3E}">
        <p14:creationId xmlns:p14="http://schemas.microsoft.com/office/powerpoint/2010/main" val="125129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18732</TotalTime>
  <Words>1231</Words>
  <Application>Microsoft Office PowerPoint</Application>
  <PresentationFormat>Widescreen</PresentationFormat>
  <Paragraphs>176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Large Language Models (LLM)</vt:lpstr>
      <vt:lpstr>PowerPoint Presentation</vt:lpstr>
      <vt:lpstr>Typical Transformer Architectures for LLMs</vt:lpstr>
      <vt:lpstr>Example for Encoder-Only LLM</vt:lpstr>
      <vt:lpstr>Example for Decoder-Only LLM</vt:lpstr>
      <vt:lpstr>Transfer Learning from Foundation Models</vt:lpstr>
      <vt:lpstr>Instruction Tuning</vt:lpstr>
      <vt:lpstr>In-Context Learning: A New Paradigm</vt:lpstr>
      <vt:lpstr>Prompt Engineering with Examples</vt:lpstr>
      <vt:lpstr>Size Matters: LARGE Language Models</vt:lpstr>
      <vt:lpstr>Struggling with Facts</vt:lpstr>
      <vt:lpstr>Retrieval Augmented Generation (RAG)</vt:lpstr>
      <vt:lpstr>Application</vt:lpstr>
      <vt:lpstr>LLMs in Plain Terms</vt:lpstr>
      <vt:lpstr>What You Get Is What You Asked For</vt:lpstr>
      <vt:lpstr>Hot LLM Research Topics</vt:lpstr>
      <vt:lpstr>Combination of Vision and Text: Multi-Modality</vt:lpstr>
      <vt:lpstr>Image Understanding and Multi-Purpose Models</vt:lpstr>
      <vt:lpstr>PowerPoint Presentation</vt:lpstr>
      <vt:lpstr>Use LLMs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LanguageModels_2</dc:title>
  <dc:creator>Felix Wick</dc:creator>
  <cp:lastModifiedBy>Wick, Felix</cp:lastModifiedBy>
  <cp:revision>386</cp:revision>
  <dcterms:created xsi:type="dcterms:W3CDTF">2022-07-19T11:32:37Z</dcterms:created>
  <dcterms:modified xsi:type="dcterms:W3CDTF">2024-05-30T15:09:09Z</dcterms:modified>
</cp:coreProperties>
</file>