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713" r:id="rId2"/>
    <p:sldId id="571" r:id="rId3"/>
    <p:sldId id="723" r:id="rId4"/>
    <p:sldId id="714" r:id="rId5"/>
    <p:sldId id="721" r:id="rId6"/>
    <p:sldId id="722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98E076-739D-4A11-BE71-410A97918B7B}" v="13" dt="2024-03-14T15:36:16.7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ck, Felix" userId="85efb633-acf6-425d-a271-4f136bfa2fb0" providerId="ADAL" clId="{DE98E076-739D-4A11-BE71-410A97918B7B}"/>
    <pc:docChg chg="undo custSel addSld delSld modSld">
      <pc:chgData name="Wick, Felix" userId="85efb633-acf6-425d-a271-4f136bfa2fb0" providerId="ADAL" clId="{DE98E076-739D-4A11-BE71-410A97918B7B}" dt="2024-03-14T19:43:47.828" v="426" actId="20577"/>
      <pc:docMkLst>
        <pc:docMk/>
      </pc:docMkLst>
      <pc:sldChg chg="del">
        <pc:chgData name="Wick, Felix" userId="85efb633-acf6-425d-a271-4f136bfa2fb0" providerId="ADAL" clId="{DE98E076-739D-4A11-BE71-410A97918B7B}" dt="2024-03-13T06:38:52.044" v="53" actId="47"/>
        <pc:sldMkLst>
          <pc:docMk/>
          <pc:sldMk cId="1762627480" sldId="256"/>
        </pc:sldMkLst>
      </pc:sldChg>
      <pc:sldChg chg="del">
        <pc:chgData name="Wick, Felix" userId="85efb633-acf6-425d-a271-4f136bfa2fb0" providerId="ADAL" clId="{DE98E076-739D-4A11-BE71-410A97918B7B}" dt="2024-03-13T06:38:50.662" v="51" actId="47"/>
        <pc:sldMkLst>
          <pc:docMk/>
          <pc:sldMk cId="1095143230" sldId="257"/>
        </pc:sldMkLst>
      </pc:sldChg>
      <pc:sldChg chg="del">
        <pc:chgData name="Wick, Felix" userId="85efb633-acf6-425d-a271-4f136bfa2fb0" providerId="ADAL" clId="{DE98E076-739D-4A11-BE71-410A97918B7B}" dt="2024-03-13T06:38:42.164" v="13" actId="47"/>
        <pc:sldMkLst>
          <pc:docMk/>
          <pc:sldMk cId="1885342948" sldId="258"/>
        </pc:sldMkLst>
      </pc:sldChg>
      <pc:sldChg chg="del">
        <pc:chgData name="Wick, Felix" userId="85efb633-acf6-425d-a271-4f136bfa2fb0" providerId="ADAL" clId="{DE98E076-739D-4A11-BE71-410A97918B7B}" dt="2024-03-13T06:38:49.863" v="50" actId="47"/>
        <pc:sldMkLst>
          <pc:docMk/>
          <pc:sldMk cId="4142313641" sldId="261"/>
        </pc:sldMkLst>
      </pc:sldChg>
      <pc:sldChg chg="del">
        <pc:chgData name="Wick, Felix" userId="85efb633-acf6-425d-a271-4f136bfa2fb0" providerId="ADAL" clId="{DE98E076-739D-4A11-BE71-410A97918B7B}" dt="2024-03-13T06:38:42.344" v="14" actId="47"/>
        <pc:sldMkLst>
          <pc:docMk/>
          <pc:sldMk cId="235530104" sldId="262"/>
        </pc:sldMkLst>
      </pc:sldChg>
      <pc:sldChg chg="del">
        <pc:chgData name="Wick, Felix" userId="85efb633-acf6-425d-a271-4f136bfa2fb0" providerId="ADAL" clId="{DE98E076-739D-4A11-BE71-410A97918B7B}" dt="2024-03-13T06:38:49.652" v="49" actId="47"/>
        <pc:sldMkLst>
          <pc:docMk/>
          <pc:sldMk cId="1107238145" sldId="263"/>
        </pc:sldMkLst>
      </pc:sldChg>
      <pc:sldChg chg="del">
        <pc:chgData name="Wick, Felix" userId="85efb633-acf6-425d-a271-4f136bfa2fb0" providerId="ADAL" clId="{DE98E076-739D-4A11-BE71-410A97918B7B}" dt="2024-03-13T06:38:48.393" v="43" actId="47"/>
        <pc:sldMkLst>
          <pc:docMk/>
          <pc:sldMk cId="3580033191" sldId="265"/>
        </pc:sldMkLst>
      </pc:sldChg>
      <pc:sldChg chg="del">
        <pc:chgData name="Wick, Felix" userId="85efb633-acf6-425d-a271-4f136bfa2fb0" providerId="ADAL" clId="{DE98E076-739D-4A11-BE71-410A97918B7B}" dt="2024-03-13T06:38:45.889" v="31" actId="47"/>
        <pc:sldMkLst>
          <pc:docMk/>
          <pc:sldMk cId="2649287826" sldId="266"/>
        </pc:sldMkLst>
      </pc:sldChg>
      <pc:sldChg chg="del">
        <pc:chgData name="Wick, Felix" userId="85efb633-acf6-425d-a271-4f136bfa2fb0" providerId="ADAL" clId="{DE98E076-739D-4A11-BE71-410A97918B7B}" dt="2024-03-13T06:38:47.978" v="41" actId="47"/>
        <pc:sldMkLst>
          <pc:docMk/>
          <pc:sldMk cId="4083134885" sldId="267"/>
        </pc:sldMkLst>
      </pc:sldChg>
      <pc:sldChg chg="del">
        <pc:chgData name="Wick, Felix" userId="85efb633-acf6-425d-a271-4f136bfa2fb0" providerId="ADAL" clId="{DE98E076-739D-4A11-BE71-410A97918B7B}" dt="2024-03-13T06:38:45.637" v="30" actId="47"/>
        <pc:sldMkLst>
          <pc:docMk/>
          <pc:sldMk cId="2192517935" sldId="268"/>
        </pc:sldMkLst>
      </pc:sldChg>
      <pc:sldChg chg="del">
        <pc:chgData name="Wick, Felix" userId="85efb633-acf6-425d-a271-4f136bfa2fb0" providerId="ADAL" clId="{DE98E076-739D-4A11-BE71-410A97918B7B}" dt="2024-03-13T06:38:41.358" v="8" actId="47"/>
        <pc:sldMkLst>
          <pc:docMk/>
          <pc:sldMk cId="416698772" sldId="273"/>
        </pc:sldMkLst>
      </pc:sldChg>
      <pc:sldChg chg="del">
        <pc:chgData name="Wick, Felix" userId="85efb633-acf6-425d-a271-4f136bfa2fb0" providerId="ADAL" clId="{DE98E076-739D-4A11-BE71-410A97918B7B}" dt="2024-03-13T06:38:40.707" v="5" actId="47"/>
        <pc:sldMkLst>
          <pc:docMk/>
          <pc:sldMk cId="4285788788" sldId="274"/>
        </pc:sldMkLst>
      </pc:sldChg>
      <pc:sldChg chg="del">
        <pc:chgData name="Wick, Felix" userId="85efb633-acf6-425d-a271-4f136bfa2fb0" providerId="ADAL" clId="{DE98E076-739D-4A11-BE71-410A97918B7B}" dt="2024-03-13T06:38:47.288" v="37" actId="47"/>
        <pc:sldMkLst>
          <pc:docMk/>
          <pc:sldMk cId="2933469855" sldId="282"/>
        </pc:sldMkLst>
      </pc:sldChg>
      <pc:sldChg chg="del">
        <pc:chgData name="Wick, Felix" userId="85efb633-acf6-425d-a271-4f136bfa2fb0" providerId="ADAL" clId="{DE98E076-739D-4A11-BE71-410A97918B7B}" dt="2024-03-13T06:38:44.516" v="25" actId="47"/>
        <pc:sldMkLst>
          <pc:docMk/>
          <pc:sldMk cId="2894407134" sldId="284"/>
        </pc:sldMkLst>
      </pc:sldChg>
      <pc:sldChg chg="del">
        <pc:chgData name="Wick, Felix" userId="85efb633-acf6-425d-a271-4f136bfa2fb0" providerId="ADAL" clId="{DE98E076-739D-4A11-BE71-410A97918B7B}" dt="2024-03-13T06:38:47.738" v="40" actId="47"/>
        <pc:sldMkLst>
          <pc:docMk/>
          <pc:sldMk cId="3022283347" sldId="285"/>
        </pc:sldMkLst>
      </pc:sldChg>
      <pc:sldChg chg="del">
        <pc:chgData name="Wick, Felix" userId="85efb633-acf6-425d-a271-4f136bfa2fb0" providerId="ADAL" clId="{DE98E076-739D-4A11-BE71-410A97918B7B}" dt="2024-03-13T06:38:48.751" v="45" actId="47"/>
        <pc:sldMkLst>
          <pc:docMk/>
          <pc:sldMk cId="3347432181" sldId="292"/>
        </pc:sldMkLst>
      </pc:sldChg>
      <pc:sldChg chg="del">
        <pc:chgData name="Wick, Felix" userId="85efb633-acf6-425d-a271-4f136bfa2fb0" providerId="ADAL" clId="{DE98E076-739D-4A11-BE71-410A97918B7B}" dt="2024-03-13T06:38:46.495" v="34" actId="47"/>
        <pc:sldMkLst>
          <pc:docMk/>
          <pc:sldMk cId="2178886473" sldId="295"/>
        </pc:sldMkLst>
      </pc:sldChg>
      <pc:sldChg chg="del">
        <pc:chgData name="Wick, Felix" userId="85efb633-acf6-425d-a271-4f136bfa2fb0" providerId="ADAL" clId="{DE98E076-739D-4A11-BE71-410A97918B7B}" dt="2024-03-13T06:38:48.557" v="44" actId="47"/>
        <pc:sldMkLst>
          <pc:docMk/>
          <pc:sldMk cId="3519318252" sldId="296"/>
        </pc:sldMkLst>
      </pc:sldChg>
      <pc:sldChg chg="del">
        <pc:chgData name="Wick, Felix" userId="85efb633-acf6-425d-a271-4f136bfa2fb0" providerId="ADAL" clId="{DE98E076-739D-4A11-BE71-410A97918B7B}" dt="2024-03-13T06:38:46.944" v="36" actId="47"/>
        <pc:sldMkLst>
          <pc:docMk/>
          <pc:sldMk cId="2783926056" sldId="302"/>
        </pc:sldMkLst>
      </pc:sldChg>
      <pc:sldChg chg="del">
        <pc:chgData name="Wick, Felix" userId="85efb633-acf6-425d-a271-4f136bfa2fb0" providerId="ADAL" clId="{DE98E076-739D-4A11-BE71-410A97918B7B}" dt="2024-03-13T06:38:47.460" v="38" actId="47"/>
        <pc:sldMkLst>
          <pc:docMk/>
          <pc:sldMk cId="2405277906" sldId="303"/>
        </pc:sldMkLst>
      </pc:sldChg>
      <pc:sldChg chg="del">
        <pc:chgData name="Wick, Felix" userId="85efb633-acf6-425d-a271-4f136bfa2fb0" providerId="ADAL" clId="{DE98E076-739D-4A11-BE71-410A97918B7B}" dt="2024-03-13T06:38:46.245" v="33" actId="47"/>
        <pc:sldMkLst>
          <pc:docMk/>
          <pc:sldMk cId="1421615699" sldId="304"/>
        </pc:sldMkLst>
      </pc:sldChg>
      <pc:sldChg chg="del">
        <pc:chgData name="Wick, Felix" userId="85efb633-acf6-425d-a271-4f136bfa2fb0" providerId="ADAL" clId="{DE98E076-739D-4A11-BE71-410A97918B7B}" dt="2024-03-13T06:38:44.311" v="24" actId="47"/>
        <pc:sldMkLst>
          <pc:docMk/>
          <pc:sldMk cId="3974681436" sldId="305"/>
        </pc:sldMkLst>
      </pc:sldChg>
      <pc:sldChg chg="del">
        <pc:chgData name="Wick, Felix" userId="85efb633-acf6-425d-a271-4f136bfa2fb0" providerId="ADAL" clId="{DE98E076-739D-4A11-BE71-410A97918B7B}" dt="2024-03-13T06:38:44.724" v="26" actId="47"/>
        <pc:sldMkLst>
          <pc:docMk/>
          <pc:sldMk cId="2231908175" sldId="306"/>
        </pc:sldMkLst>
      </pc:sldChg>
      <pc:sldChg chg="del">
        <pc:chgData name="Wick, Felix" userId="85efb633-acf6-425d-a271-4f136bfa2fb0" providerId="ADAL" clId="{DE98E076-739D-4A11-BE71-410A97918B7B}" dt="2024-03-13T06:38:48.154" v="42" actId="47"/>
        <pc:sldMkLst>
          <pc:docMk/>
          <pc:sldMk cId="43730941" sldId="308"/>
        </pc:sldMkLst>
      </pc:sldChg>
      <pc:sldChg chg="del">
        <pc:chgData name="Wick, Felix" userId="85efb633-acf6-425d-a271-4f136bfa2fb0" providerId="ADAL" clId="{DE98E076-739D-4A11-BE71-410A97918B7B}" dt="2024-03-13T06:38:43.657" v="20" actId="47"/>
        <pc:sldMkLst>
          <pc:docMk/>
          <pc:sldMk cId="1898373171" sldId="309"/>
        </pc:sldMkLst>
      </pc:sldChg>
      <pc:sldChg chg="del">
        <pc:chgData name="Wick, Felix" userId="85efb633-acf6-425d-a271-4f136bfa2fb0" providerId="ADAL" clId="{DE98E076-739D-4A11-BE71-410A97918B7B}" dt="2024-03-13T06:38:41.325" v="7" actId="47"/>
        <pc:sldMkLst>
          <pc:docMk/>
          <pc:sldMk cId="261117517" sldId="310"/>
        </pc:sldMkLst>
      </pc:sldChg>
      <pc:sldChg chg="del">
        <pc:chgData name="Wick, Felix" userId="85efb633-acf6-425d-a271-4f136bfa2fb0" providerId="ADAL" clId="{DE98E076-739D-4A11-BE71-410A97918B7B}" dt="2024-03-13T06:38:41.024" v="6" actId="47"/>
        <pc:sldMkLst>
          <pc:docMk/>
          <pc:sldMk cId="2698973814" sldId="311"/>
        </pc:sldMkLst>
      </pc:sldChg>
      <pc:sldChg chg="del">
        <pc:chgData name="Wick, Felix" userId="85efb633-acf6-425d-a271-4f136bfa2fb0" providerId="ADAL" clId="{DE98E076-739D-4A11-BE71-410A97918B7B}" dt="2024-03-13T06:38:45.151" v="28" actId="47"/>
        <pc:sldMkLst>
          <pc:docMk/>
          <pc:sldMk cId="81043385" sldId="316"/>
        </pc:sldMkLst>
      </pc:sldChg>
      <pc:sldChg chg="del">
        <pc:chgData name="Wick, Felix" userId="85efb633-acf6-425d-a271-4f136bfa2fb0" providerId="ADAL" clId="{DE98E076-739D-4A11-BE71-410A97918B7B}" dt="2024-03-13T06:38:49.193" v="47" actId="47"/>
        <pc:sldMkLst>
          <pc:docMk/>
          <pc:sldMk cId="2261547656" sldId="573"/>
        </pc:sldMkLst>
      </pc:sldChg>
      <pc:sldChg chg="del">
        <pc:chgData name="Wick, Felix" userId="85efb633-acf6-425d-a271-4f136bfa2fb0" providerId="ADAL" clId="{DE98E076-739D-4A11-BE71-410A97918B7B}" dt="2024-03-13T06:38:46.027" v="32" actId="47"/>
        <pc:sldMkLst>
          <pc:docMk/>
          <pc:sldMk cId="1970222503" sldId="574"/>
        </pc:sldMkLst>
      </pc:sldChg>
      <pc:sldChg chg="del">
        <pc:chgData name="Wick, Felix" userId="85efb633-acf6-425d-a271-4f136bfa2fb0" providerId="ADAL" clId="{DE98E076-739D-4A11-BE71-410A97918B7B}" dt="2024-03-13T06:38:45.444" v="29" actId="47"/>
        <pc:sldMkLst>
          <pc:docMk/>
          <pc:sldMk cId="245496105" sldId="632"/>
        </pc:sldMkLst>
      </pc:sldChg>
      <pc:sldChg chg="del">
        <pc:chgData name="Wick, Felix" userId="85efb633-acf6-425d-a271-4f136bfa2fb0" providerId="ADAL" clId="{DE98E076-739D-4A11-BE71-410A97918B7B}" dt="2024-03-13T06:38:46.691" v="35" actId="47"/>
        <pc:sldMkLst>
          <pc:docMk/>
          <pc:sldMk cId="4109824226" sldId="636"/>
        </pc:sldMkLst>
      </pc:sldChg>
      <pc:sldChg chg="del">
        <pc:chgData name="Wick, Felix" userId="85efb633-acf6-425d-a271-4f136bfa2fb0" providerId="ADAL" clId="{DE98E076-739D-4A11-BE71-410A97918B7B}" dt="2024-03-13T06:38:42.629" v="16" actId="47"/>
        <pc:sldMkLst>
          <pc:docMk/>
          <pc:sldMk cId="415339402" sldId="645"/>
        </pc:sldMkLst>
      </pc:sldChg>
      <pc:sldChg chg="del">
        <pc:chgData name="Wick, Felix" userId="85efb633-acf6-425d-a271-4f136bfa2fb0" providerId="ADAL" clId="{DE98E076-739D-4A11-BE71-410A97918B7B}" dt="2024-03-13T06:38:47.624" v="39" actId="47"/>
        <pc:sldMkLst>
          <pc:docMk/>
          <pc:sldMk cId="1774728759" sldId="653"/>
        </pc:sldMkLst>
      </pc:sldChg>
      <pc:sldChg chg="del">
        <pc:chgData name="Wick, Felix" userId="85efb633-acf6-425d-a271-4f136bfa2fb0" providerId="ADAL" clId="{DE98E076-739D-4A11-BE71-410A97918B7B}" dt="2024-03-13T06:38:42.555" v="15" actId="47"/>
        <pc:sldMkLst>
          <pc:docMk/>
          <pc:sldMk cId="30138593" sldId="676"/>
        </pc:sldMkLst>
      </pc:sldChg>
      <pc:sldChg chg="del">
        <pc:chgData name="Wick, Felix" userId="85efb633-acf6-425d-a271-4f136bfa2fb0" providerId="ADAL" clId="{DE98E076-739D-4A11-BE71-410A97918B7B}" dt="2024-03-13T06:38:42.057" v="12" actId="47"/>
        <pc:sldMkLst>
          <pc:docMk/>
          <pc:sldMk cId="2241006360" sldId="679"/>
        </pc:sldMkLst>
      </pc:sldChg>
      <pc:sldChg chg="del">
        <pc:chgData name="Wick, Felix" userId="85efb633-acf6-425d-a271-4f136bfa2fb0" providerId="ADAL" clId="{DE98E076-739D-4A11-BE71-410A97918B7B}" dt="2024-03-13T06:38:41.764" v="11" actId="47"/>
        <pc:sldMkLst>
          <pc:docMk/>
          <pc:sldMk cId="1858057535" sldId="682"/>
        </pc:sldMkLst>
      </pc:sldChg>
      <pc:sldChg chg="del">
        <pc:chgData name="Wick, Felix" userId="85efb633-acf6-425d-a271-4f136bfa2fb0" providerId="ADAL" clId="{DE98E076-739D-4A11-BE71-410A97918B7B}" dt="2024-03-13T06:38:41.422" v="9" actId="47"/>
        <pc:sldMkLst>
          <pc:docMk/>
          <pc:sldMk cId="96379830" sldId="684"/>
        </pc:sldMkLst>
      </pc:sldChg>
      <pc:sldChg chg="del">
        <pc:chgData name="Wick, Felix" userId="85efb633-acf6-425d-a271-4f136bfa2fb0" providerId="ADAL" clId="{DE98E076-739D-4A11-BE71-410A97918B7B}" dt="2024-03-13T06:38:44.988" v="27" actId="47"/>
        <pc:sldMkLst>
          <pc:docMk/>
          <pc:sldMk cId="131745959" sldId="688"/>
        </pc:sldMkLst>
      </pc:sldChg>
      <pc:sldChg chg="del">
        <pc:chgData name="Wick, Felix" userId="85efb633-acf6-425d-a271-4f136bfa2fb0" providerId="ADAL" clId="{DE98E076-739D-4A11-BE71-410A97918B7B}" dt="2024-03-13T06:38:44.090" v="23" actId="47"/>
        <pc:sldMkLst>
          <pc:docMk/>
          <pc:sldMk cId="943384232" sldId="693"/>
        </pc:sldMkLst>
      </pc:sldChg>
      <pc:sldChg chg="del">
        <pc:chgData name="Wick, Felix" userId="85efb633-acf6-425d-a271-4f136bfa2fb0" providerId="ADAL" clId="{DE98E076-739D-4A11-BE71-410A97918B7B}" dt="2024-03-13T06:38:43.876" v="22" actId="47"/>
        <pc:sldMkLst>
          <pc:docMk/>
          <pc:sldMk cId="2935907153" sldId="694"/>
        </pc:sldMkLst>
      </pc:sldChg>
      <pc:sldChg chg="del">
        <pc:chgData name="Wick, Felix" userId="85efb633-acf6-425d-a271-4f136bfa2fb0" providerId="ADAL" clId="{DE98E076-739D-4A11-BE71-410A97918B7B}" dt="2024-03-13T06:38:43.837" v="21" actId="47"/>
        <pc:sldMkLst>
          <pc:docMk/>
          <pc:sldMk cId="2290473669" sldId="695"/>
        </pc:sldMkLst>
      </pc:sldChg>
      <pc:sldChg chg="del">
        <pc:chgData name="Wick, Felix" userId="85efb633-acf6-425d-a271-4f136bfa2fb0" providerId="ADAL" clId="{DE98E076-739D-4A11-BE71-410A97918B7B}" dt="2024-03-13T06:38:42.842" v="17" actId="47"/>
        <pc:sldMkLst>
          <pc:docMk/>
          <pc:sldMk cId="1086052774" sldId="697"/>
        </pc:sldMkLst>
      </pc:sldChg>
      <pc:sldChg chg="del">
        <pc:chgData name="Wick, Felix" userId="85efb633-acf6-425d-a271-4f136bfa2fb0" providerId="ADAL" clId="{DE98E076-739D-4A11-BE71-410A97918B7B}" dt="2024-03-13T06:38:39.801" v="1" actId="47"/>
        <pc:sldMkLst>
          <pc:docMk/>
          <pc:sldMk cId="4130628079" sldId="698"/>
        </pc:sldMkLst>
      </pc:sldChg>
      <pc:sldChg chg="del">
        <pc:chgData name="Wick, Felix" userId="85efb633-acf6-425d-a271-4f136bfa2fb0" providerId="ADAL" clId="{DE98E076-739D-4A11-BE71-410A97918B7B}" dt="2024-03-13T06:38:40.441" v="4" actId="47"/>
        <pc:sldMkLst>
          <pc:docMk/>
          <pc:sldMk cId="2216886540" sldId="701"/>
        </pc:sldMkLst>
      </pc:sldChg>
      <pc:sldChg chg="del">
        <pc:chgData name="Wick, Felix" userId="85efb633-acf6-425d-a271-4f136bfa2fb0" providerId="ADAL" clId="{DE98E076-739D-4A11-BE71-410A97918B7B}" dt="2024-03-13T06:38:40.170" v="3" actId="47"/>
        <pc:sldMkLst>
          <pc:docMk/>
          <pc:sldMk cId="4093813947" sldId="703"/>
        </pc:sldMkLst>
      </pc:sldChg>
      <pc:sldChg chg="del">
        <pc:chgData name="Wick, Felix" userId="85efb633-acf6-425d-a271-4f136bfa2fb0" providerId="ADAL" clId="{DE98E076-739D-4A11-BE71-410A97918B7B}" dt="2024-03-13T06:38:49.426" v="48" actId="47"/>
        <pc:sldMkLst>
          <pc:docMk/>
          <pc:sldMk cId="3901376643" sldId="708"/>
        </pc:sldMkLst>
      </pc:sldChg>
      <pc:sldChg chg="del">
        <pc:chgData name="Wick, Felix" userId="85efb633-acf6-425d-a271-4f136bfa2fb0" providerId="ADAL" clId="{DE98E076-739D-4A11-BE71-410A97918B7B}" dt="2024-03-13T06:38:39.969" v="2" actId="47"/>
        <pc:sldMkLst>
          <pc:docMk/>
          <pc:sldMk cId="1141733653" sldId="712"/>
        </pc:sldMkLst>
      </pc:sldChg>
      <pc:sldChg chg="modSp mod">
        <pc:chgData name="Wick, Felix" userId="85efb633-acf6-425d-a271-4f136bfa2fb0" providerId="ADAL" clId="{DE98E076-739D-4A11-BE71-410A97918B7B}" dt="2024-03-14T19:43:47.828" v="426" actId="20577"/>
        <pc:sldMkLst>
          <pc:docMk/>
          <pc:sldMk cId="2105753691" sldId="714"/>
        </pc:sldMkLst>
        <pc:graphicFrameChg chg="modGraphic">
          <ac:chgData name="Wick, Felix" userId="85efb633-acf6-425d-a271-4f136bfa2fb0" providerId="ADAL" clId="{DE98E076-739D-4A11-BE71-410A97918B7B}" dt="2024-03-14T19:43:47.828" v="426" actId="20577"/>
          <ac:graphicFrameMkLst>
            <pc:docMk/>
            <pc:sldMk cId="2105753691" sldId="714"/>
            <ac:graphicFrameMk id="9" creationId="{24F8C7B3-5B06-A812-79B0-37BAD0464868}"/>
          </ac:graphicFrameMkLst>
        </pc:graphicFrameChg>
      </pc:sldChg>
      <pc:sldChg chg="del">
        <pc:chgData name="Wick, Felix" userId="85efb633-acf6-425d-a271-4f136bfa2fb0" providerId="ADAL" clId="{DE98E076-739D-4A11-BE71-410A97918B7B}" dt="2024-03-13T06:38:48.978" v="46" actId="47"/>
        <pc:sldMkLst>
          <pc:docMk/>
          <pc:sldMk cId="2460938676" sldId="715"/>
        </pc:sldMkLst>
      </pc:sldChg>
      <pc:sldChg chg="del">
        <pc:chgData name="Wick, Felix" userId="85efb633-acf6-425d-a271-4f136bfa2fb0" providerId="ADAL" clId="{DE98E076-739D-4A11-BE71-410A97918B7B}" dt="2024-03-13T06:38:51.176" v="52" actId="47"/>
        <pc:sldMkLst>
          <pc:docMk/>
          <pc:sldMk cId="2238492733" sldId="716"/>
        </pc:sldMkLst>
      </pc:sldChg>
      <pc:sldChg chg="del">
        <pc:chgData name="Wick, Felix" userId="85efb633-acf6-425d-a271-4f136bfa2fb0" providerId="ADAL" clId="{DE98E076-739D-4A11-BE71-410A97918B7B}" dt="2024-03-13T06:38:43.068" v="18" actId="47"/>
        <pc:sldMkLst>
          <pc:docMk/>
          <pc:sldMk cId="3350088644" sldId="717"/>
        </pc:sldMkLst>
      </pc:sldChg>
      <pc:sldChg chg="del">
        <pc:chgData name="Wick, Felix" userId="85efb633-acf6-425d-a271-4f136bfa2fb0" providerId="ADAL" clId="{DE98E076-739D-4A11-BE71-410A97918B7B}" dt="2024-03-13T06:38:39.615" v="0" actId="47"/>
        <pc:sldMkLst>
          <pc:docMk/>
          <pc:sldMk cId="1610666602" sldId="718"/>
        </pc:sldMkLst>
      </pc:sldChg>
      <pc:sldChg chg="del">
        <pc:chgData name="Wick, Felix" userId="85efb633-acf6-425d-a271-4f136bfa2fb0" providerId="ADAL" clId="{DE98E076-739D-4A11-BE71-410A97918B7B}" dt="2024-03-13T06:38:43.263" v="19" actId="47"/>
        <pc:sldMkLst>
          <pc:docMk/>
          <pc:sldMk cId="4139974002" sldId="719"/>
        </pc:sldMkLst>
      </pc:sldChg>
      <pc:sldChg chg="del">
        <pc:chgData name="Wick, Felix" userId="85efb633-acf6-425d-a271-4f136bfa2fb0" providerId="ADAL" clId="{DE98E076-739D-4A11-BE71-410A97918B7B}" dt="2024-03-13T06:38:41.434" v="10" actId="47"/>
        <pc:sldMkLst>
          <pc:docMk/>
          <pc:sldMk cId="1391828573" sldId="720"/>
        </pc:sldMkLst>
      </pc:sldChg>
      <pc:sldChg chg="modSp new mod">
        <pc:chgData name="Wick, Felix" userId="85efb633-acf6-425d-a271-4f136bfa2fb0" providerId="ADAL" clId="{DE98E076-739D-4A11-BE71-410A97918B7B}" dt="2024-03-14T14:50:11.006" v="378" actId="113"/>
        <pc:sldMkLst>
          <pc:docMk/>
          <pc:sldMk cId="870459299" sldId="722"/>
        </pc:sldMkLst>
        <pc:spChg chg="mod">
          <ac:chgData name="Wick, Felix" userId="85efb633-acf6-425d-a271-4f136bfa2fb0" providerId="ADAL" clId="{DE98E076-739D-4A11-BE71-410A97918B7B}" dt="2024-03-14T13:53:31.623" v="65" actId="20577"/>
          <ac:spMkLst>
            <pc:docMk/>
            <pc:sldMk cId="870459299" sldId="722"/>
            <ac:spMk id="2" creationId="{D628033F-6CD8-94A2-7E0E-3C8483902570}"/>
          </ac:spMkLst>
        </pc:spChg>
        <pc:spChg chg="mod">
          <ac:chgData name="Wick, Felix" userId="85efb633-acf6-425d-a271-4f136bfa2fb0" providerId="ADAL" clId="{DE98E076-739D-4A11-BE71-410A97918B7B}" dt="2024-03-14T14:50:11.006" v="378" actId="113"/>
          <ac:spMkLst>
            <pc:docMk/>
            <pc:sldMk cId="870459299" sldId="722"/>
            <ac:spMk id="3" creationId="{23BA53DE-644E-59D6-D8B7-E6993DD1C3B5}"/>
          </ac:spMkLst>
        </pc:spChg>
      </pc:sldChg>
      <pc:sldChg chg="addSp delSp modSp new mod setBg modClrScheme chgLayout">
        <pc:chgData name="Wick, Felix" userId="85efb633-acf6-425d-a271-4f136bfa2fb0" providerId="ADAL" clId="{DE98E076-739D-4A11-BE71-410A97918B7B}" dt="2024-03-14T15:36:20.687" v="403" actId="1076"/>
        <pc:sldMkLst>
          <pc:docMk/>
          <pc:sldMk cId="4080541040" sldId="723"/>
        </pc:sldMkLst>
        <pc:spChg chg="del">
          <ac:chgData name="Wick, Felix" userId="85efb633-acf6-425d-a271-4f136bfa2fb0" providerId="ADAL" clId="{DE98E076-739D-4A11-BE71-410A97918B7B}" dt="2024-03-14T15:31:40.061" v="380" actId="700"/>
          <ac:spMkLst>
            <pc:docMk/>
            <pc:sldMk cId="4080541040" sldId="723"/>
            <ac:spMk id="2" creationId="{049A4EED-89C6-3105-6513-66F22504B764}"/>
          </ac:spMkLst>
        </pc:spChg>
        <pc:spChg chg="del">
          <ac:chgData name="Wick, Felix" userId="85efb633-acf6-425d-a271-4f136bfa2fb0" providerId="ADAL" clId="{DE98E076-739D-4A11-BE71-410A97918B7B}" dt="2024-03-14T15:31:40.061" v="380" actId="700"/>
          <ac:spMkLst>
            <pc:docMk/>
            <pc:sldMk cId="4080541040" sldId="723"/>
            <ac:spMk id="3" creationId="{F7357423-7CCB-23AF-1653-0CB89D4952C1}"/>
          </ac:spMkLst>
        </pc:spChg>
        <pc:spChg chg="mod ord">
          <ac:chgData name="Wick, Felix" userId="85efb633-acf6-425d-a271-4f136bfa2fb0" providerId="ADAL" clId="{DE98E076-739D-4A11-BE71-410A97918B7B}" dt="2024-03-14T15:34:59.940" v="395" actId="26606"/>
          <ac:spMkLst>
            <pc:docMk/>
            <pc:sldMk cId="4080541040" sldId="723"/>
            <ac:spMk id="4" creationId="{662D75C3-B804-4A8A-1A72-FF51BC3B3CCF}"/>
          </ac:spMkLst>
        </pc:spChg>
        <pc:spChg chg="add mod">
          <ac:chgData name="Wick, Felix" userId="85efb633-acf6-425d-a271-4f136bfa2fb0" providerId="ADAL" clId="{DE98E076-739D-4A11-BE71-410A97918B7B}" dt="2024-03-14T15:36:20.687" v="403" actId="1076"/>
          <ac:spMkLst>
            <pc:docMk/>
            <pc:sldMk cId="4080541040" sldId="723"/>
            <ac:spMk id="5" creationId="{2C5B1DA9-D773-93E9-C8AC-34D192A576FA}"/>
          </ac:spMkLst>
        </pc:spChg>
        <pc:spChg chg="add del">
          <ac:chgData name="Wick, Felix" userId="85efb633-acf6-425d-a271-4f136bfa2fb0" providerId="ADAL" clId="{DE98E076-739D-4A11-BE71-410A97918B7B}" dt="2024-03-14T15:34:39.581" v="389" actId="26606"/>
          <ac:spMkLst>
            <pc:docMk/>
            <pc:sldMk cId="4080541040" sldId="723"/>
            <ac:spMk id="1033" creationId="{A9F529C3-C941-49FD-8C67-82F134F64BDB}"/>
          </ac:spMkLst>
        </pc:spChg>
        <pc:spChg chg="add del">
          <ac:chgData name="Wick, Felix" userId="85efb633-acf6-425d-a271-4f136bfa2fb0" providerId="ADAL" clId="{DE98E076-739D-4A11-BE71-410A97918B7B}" dt="2024-03-14T15:34:39.581" v="389" actId="26606"/>
          <ac:spMkLst>
            <pc:docMk/>
            <pc:sldMk cId="4080541040" sldId="723"/>
            <ac:spMk id="1035" creationId="{20586029-32A0-47E5-9AEC-AE3ABA6B94D0}"/>
          </ac:spMkLst>
        </pc:spChg>
        <pc:spChg chg="add del">
          <ac:chgData name="Wick, Felix" userId="85efb633-acf6-425d-a271-4f136bfa2fb0" providerId="ADAL" clId="{DE98E076-739D-4A11-BE71-410A97918B7B}" dt="2024-03-14T15:34:46.996" v="391" actId="26606"/>
          <ac:spMkLst>
            <pc:docMk/>
            <pc:sldMk cId="4080541040" sldId="723"/>
            <ac:spMk id="1039" creationId="{22C6C9C9-83BF-4A6C-A1BF-C1735C61B4FF}"/>
          </ac:spMkLst>
        </pc:spChg>
        <pc:spChg chg="add del">
          <ac:chgData name="Wick, Felix" userId="85efb633-acf6-425d-a271-4f136bfa2fb0" providerId="ADAL" clId="{DE98E076-739D-4A11-BE71-410A97918B7B}" dt="2024-03-14T15:34:51.684" v="393" actId="26606"/>
          <ac:spMkLst>
            <pc:docMk/>
            <pc:sldMk cId="4080541040" sldId="723"/>
            <ac:spMk id="1041" creationId="{A9F529C3-C941-49FD-8C67-82F134F64BDB}"/>
          </ac:spMkLst>
        </pc:spChg>
        <pc:spChg chg="add del">
          <ac:chgData name="Wick, Felix" userId="85efb633-acf6-425d-a271-4f136bfa2fb0" providerId="ADAL" clId="{DE98E076-739D-4A11-BE71-410A97918B7B}" dt="2024-03-14T15:34:51.684" v="393" actId="26606"/>
          <ac:spMkLst>
            <pc:docMk/>
            <pc:sldMk cId="4080541040" sldId="723"/>
            <ac:spMk id="1042" creationId="{20586029-32A0-47E5-9AEC-AE3ABA6B94D0}"/>
          </ac:spMkLst>
        </pc:spChg>
        <pc:picChg chg="add mod ord">
          <ac:chgData name="Wick, Felix" userId="85efb633-acf6-425d-a271-4f136bfa2fb0" providerId="ADAL" clId="{DE98E076-739D-4A11-BE71-410A97918B7B}" dt="2024-03-14T15:34:59.940" v="395" actId="26606"/>
          <ac:picMkLst>
            <pc:docMk/>
            <pc:sldMk cId="4080541040" sldId="723"/>
            <ac:picMk id="1026" creationId="{53D2C580-316C-105E-D343-17D7E6C0DA6A}"/>
          </ac:picMkLst>
        </pc:picChg>
        <pc:picChg chg="add mod">
          <ac:chgData name="Wick, Felix" userId="85efb633-acf6-425d-a271-4f136bfa2fb0" providerId="ADAL" clId="{DE98E076-739D-4A11-BE71-410A97918B7B}" dt="2024-03-14T15:35:31.374" v="401" actId="14100"/>
          <ac:picMkLst>
            <pc:docMk/>
            <pc:sldMk cId="4080541040" sldId="723"/>
            <ac:picMk id="1028" creationId="{3EB4AB04-C838-74B2-17C8-37B94E0FC45C}"/>
          </ac:picMkLst>
        </pc:picChg>
        <pc:cxnChg chg="add del">
          <ac:chgData name="Wick, Felix" userId="85efb633-acf6-425d-a271-4f136bfa2fb0" providerId="ADAL" clId="{DE98E076-739D-4A11-BE71-410A97918B7B}" dt="2024-03-14T15:34:39.581" v="389" actId="26606"/>
          <ac:cxnSpMkLst>
            <pc:docMk/>
            <pc:sldMk cId="4080541040" sldId="723"/>
            <ac:cxnSpMk id="1037" creationId="{8C730EAB-A532-4295-A302-FB4B90DB9F5E}"/>
          </ac:cxnSpMkLst>
        </pc:cxnChg>
        <pc:cxnChg chg="add del">
          <ac:chgData name="Wick, Felix" userId="85efb633-acf6-425d-a271-4f136bfa2fb0" providerId="ADAL" clId="{DE98E076-739D-4A11-BE71-410A97918B7B}" dt="2024-03-14T15:34:51.684" v="393" actId="26606"/>
          <ac:cxnSpMkLst>
            <pc:docMk/>
            <pc:sldMk cId="4080541040" sldId="723"/>
            <ac:cxnSpMk id="1043" creationId="{8C730EAB-A532-4295-A302-FB4B90DB9F5E}"/>
          </ac:cxnSpMkLst>
        </pc:cxnChg>
      </pc:sldChg>
    </pc:docChg>
  </pc:docChgLst>
  <pc:docChgLst>
    <pc:chgData name="Wick, Felix" userId="85efb633-acf6-425d-a271-4f136bfa2fb0" providerId="ADAL" clId="{FEA182BF-7229-4C9A-8EE3-9CC12146AB02}"/>
    <pc:docChg chg="undo redo custSel addSld delSld modSld sldOrd">
      <pc:chgData name="Wick, Felix" userId="85efb633-acf6-425d-a271-4f136bfa2fb0" providerId="ADAL" clId="{FEA182BF-7229-4C9A-8EE3-9CC12146AB02}" dt="2024-03-12T21:30:47.010" v="3318" actId="20577"/>
      <pc:docMkLst>
        <pc:docMk/>
      </pc:docMkLst>
      <pc:sldChg chg="addSp delSp modSp mod ord chgLayout">
        <pc:chgData name="Wick, Felix" userId="85efb633-acf6-425d-a271-4f136bfa2fb0" providerId="ADAL" clId="{FEA182BF-7229-4C9A-8EE3-9CC12146AB02}" dt="2024-03-12T12:24:40.476" v="705"/>
        <pc:sldMkLst>
          <pc:docMk/>
          <pc:sldMk cId="1762627480" sldId="256"/>
        </pc:sldMkLst>
        <pc:spChg chg="mod ord">
          <ac:chgData name="Wick, Felix" userId="85efb633-acf6-425d-a271-4f136bfa2fb0" providerId="ADAL" clId="{FEA182BF-7229-4C9A-8EE3-9CC12146AB02}" dt="2024-03-12T12:15:24.780" v="649" actId="20577"/>
          <ac:spMkLst>
            <pc:docMk/>
            <pc:sldMk cId="1762627480" sldId="256"/>
            <ac:spMk id="2" creationId="{5CA73363-ADE1-D629-C188-A0AD5ABC2F84}"/>
          </ac:spMkLst>
        </pc:spChg>
        <pc:spChg chg="del">
          <ac:chgData name="Wick, Felix" userId="85efb633-acf6-425d-a271-4f136bfa2fb0" providerId="ADAL" clId="{FEA182BF-7229-4C9A-8EE3-9CC12146AB02}" dt="2024-03-10T21:35:39.294" v="10" actId="478"/>
          <ac:spMkLst>
            <pc:docMk/>
            <pc:sldMk cId="1762627480" sldId="256"/>
            <ac:spMk id="3" creationId="{7A9C7435-EE51-07B9-EEBD-5697C12B84BF}"/>
          </ac:spMkLst>
        </pc:spChg>
        <pc:spChg chg="add del mod">
          <ac:chgData name="Wick, Felix" userId="85efb633-acf6-425d-a271-4f136bfa2fb0" providerId="ADAL" clId="{FEA182BF-7229-4C9A-8EE3-9CC12146AB02}" dt="2024-03-10T21:35:41.881" v="11" actId="478"/>
          <ac:spMkLst>
            <pc:docMk/>
            <pc:sldMk cId="1762627480" sldId="256"/>
            <ac:spMk id="5" creationId="{6A19A81E-213D-BFF2-2407-12050C03C997}"/>
          </ac:spMkLst>
        </pc:spChg>
        <pc:spChg chg="add del mod">
          <ac:chgData name="Wick, Felix" userId="85efb633-acf6-425d-a271-4f136bfa2fb0" providerId="ADAL" clId="{FEA182BF-7229-4C9A-8EE3-9CC12146AB02}" dt="2024-03-10T21:35:49.856" v="41" actId="6264"/>
          <ac:spMkLst>
            <pc:docMk/>
            <pc:sldMk cId="1762627480" sldId="256"/>
            <ac:spMk id="6" creationId="{2351C250-5FC0-862B-A33D-6AD8AA1199C3}"/>
          </ac:spMkLst>
        </pc:spChg>
        <pc:spChg chg="add del mod ord">
          <ac:chgData name="Wick, Felix" userId="85efb633-acf6-425d-a271-4f136bfa2fb0" providerId="ADAL" clId="{FEA182BF-7229-4C9A-8EE3-9CC12146AB02}" dt="2024-03-10T21:35:53.198" v="42" actId="478"/>
          <ac:spMkLst>
            <pc:docMk/>
            <pc:sldMk cId="1762627480" sldId="256"/>
            <ac:spMk id="7" creationId="{DCE0E81F-A0CF-28C4-D2D7-314ACB707165}"/>
          </ac:spMkLst>
        </pc:spChg>
        <pc:spChg chg="add del mod ord">
          <ac:chgData name="Wick, Felix" userId="85efb633-acf6-425d-a271-4f136bfa2fb0" providerId="ADAL" clId="{FEA182BF-7229-4C9A-8EE3-9CC12146AB02}" dt="2024-03-10T21:36:11.134" v="57" actId="478"/>
          <ac:spMkLst>
            <pc:docMk/>
            <pc:sldMk cId="1762627480" sldId="256"/>
            <ac:spMk id="8" creationId="{6764AB7D-9AAA-724A-A305-795F6EA93FBE}"/>
          </ac:spMkLst>
        </pc:spChg>
      </pc:sldChg>
      <pc:sldChg chg="delSp modSp mod">
        <pc:chgData name="Wick, Felix" userId="85efb633-acf6-425d-a271-4f136bfa2fb0" providerId="ADAL" clId="{FEA182BF-7229-4C9A-8EE3-9CC12146AB02}" dt="2024-03-12T10:53:32.458" v="79" actId="1036"/>
        <pc:sldMkLst>
          <pc:docMk/>
          <pc:sldMk cId="1095143230" sldId="257"/>
        </pc:sldMkLst>
        <pc:spChg chg="mod">
          <ac:chgData name="Wick, Felix" userId="85efb633-acf6-425d-a271-4f136bfa2fb0" providerId="ADAL" clId="{FEA182BF-7229-4C9A-8EE3-9CC12146AB02}" dt="2024-03-12T10:53:12.414" v="62" actId="5793"/>
          <ac:spMkLst>
            <pc:docMk/>
            <pc:sldMk cId="1095143230" sldId="257"/>
            <ac:spMk id="3" creationId="{78EE8D56-C783-10A3-B7C8-5378632AFE43}"/>
          </ac:spMkLst>
        </pc:spChg>
        <pc:spChg chg="del">
          <ac:chgData name="Wick, Felix" userId="85efb633-acf6-425d-a271-4f136bfa2fb0" providerId="ADAL" clId="{FEA182BF-7229-4C9A-8EE3-9CC12146AB02}" dt="2024-03-12T10:53:06.326" v="61" actId="478"/>
          <ac:spMkLst>
            <pc:docMk/>
            <pc:sldMk cId="1095143230" sldId="257"/>
            <ac:spMk id="5" creationId="{E527743A-2D5E-E2D9-5B3A-04DE7E64CF6A}"/>
          </ac:spMkLst>
        </pc:spChg>
        <pc:spChg chg="mod">
          <ac:chgData name="Wick, Felix" userId="85efb633-acf6-425d-a271-4f136bfa2fb0" providerId="ADAL" clId="{FEA182BF-7229-4C9A-8EE3-9CC12146AB02}" dt="2024-03-12T10:53:32.458" v="79" actId="1036"/>
          <ac:spMkLst>
            <pc:docMk/>
            <pc:sldMk cId="1095143230" sldId="257"/>
            <ac:spMk id="9" creationId="{126C4AAA-AC13-A24A-B1D9-95810AD84DA7}"/>
          </ac:spMkLst>
        </pc:spChg>
      </pc:sldChg>
      <pc:sldChg chg="del ord">
        <pc:chgData name="Wick, Felix" userId="85efb633-acf6-425d-a271-4f136bfa2fb0" providerId="ADAL" clId="{FEA182BF-7229-4C9A-8EE3-9CC12146AB02}" dt="2024-03-12T20:31:06.744" v="3036" actId="2696"/>
        <pc:sldMkLst>
          <pc:docMk/>
          <pc:sldMk cId="956648809" sldId="258"/>
        </pc:sldMkLst>
      </pc:sldChg>
      <pc:sldChg chg="del">
        <pc:chgData name="Wick, Felix" userId="85efb633-acf6-425d-a271-4f136bfa2fb0" providerId="ADAL" clId="{FEA182BF-7229-4C9A-8EE3-9CC12146AB02}" dt="2024-03-12T11:50:28.360" v="121" actId="47"/>
        <pc:sldMkLst>
          <pc:docMk/>
          <pc:sldMk cId="1419018912" sldId="259"/>
        </pc:sldMkLst>
      </pc:sldChg>
      <pc:sldChg chg="del">
        <pc:chgData name="Wick, Felix" userId="85efb633-acf6-425d-a271-4f136bfa2fb0" providerId="ADAL" clId="{FEA182BF-7229-4C9A-8EE3-9CC12146AB02}" dt="2024-03-10T21:33:43.305" v="5" actId="47"/>
        <pc:sldMkLst>
          <pc:docMk/>
          <pc:sldMk cId="1731327175" sldId="259"/>
        </pc:sldMkLst>
      </pc:sldChg>
      <pc:sldChg chg="addSp delSp modSp mod">
        <pc:chgData name="Wick, Felix" userId="85efb633-acf6-425d-a271-4f136bfa2fb0" providerId="ADAL" clId="{FEA182BF-7229-4C9A-8EE3-9CC12146AB02}" dt="2024-03-12T10:54:00.168" v="81" actId="478"/>
        <pc:sldMkLst>
          <pc:docMk/>
          <pc:sldMk cId="4142313641" sldId="261"/>
        </pc:sldMkLst>
        <pc:spChg chg="add del mod">
          <ac:chgData name="Wick, Felix" userId="85efb633-acf6-425d-a271-4f136bfa2fb0" providerId="ADAL" clId="{FEA182BF-7229-4C9A-8EE3-9CC12146AB02}" dt="2024-03-12T10:54:00.168" v="81" actId="478"/>
          <ac:spMkLst>
            <pc:docMk/>
            <pc:sldMk cId="4142313641" sldId="261"/>
            <ac:spMk id="7" creationId="{4D1E4399-4A9D-F8C4-DDC5-C850DBE4858A}"/>
          </ac:spMkLst>
        </pc:spChg>
        <pc:spChg chg="del">
          <ac:chgData name="Wick, Felix" userId="85efb633-acf6-425d-a271-4f136bfa2fb0" providerId="ADAL" clId="{FEA182BF-7229-4C9A-8EE3-9CC12146AB02}" dt="2024-03-12T10:53:57.123" v="80" actId="478"/>
          <ac:spMkLst>
            <pc:docMk/>
            <pc:sldMk cId="4142313641" sldId="261"/>
            <ac:spMk id="27" creationId="{D5BF9BB6-D6A1-BD46-A64A-A61C20A0279D}"/>
          </ac:spMkLst>
        </pc:spChg>
      </pc:sldChg>
      <pc:sldChg chg="del">
        <pc:chgData name="Wick, Felix" userId="85efb633-acf6-425d-a271-4f136bfa2fb0" providerId="ADAL" clId="{FEA182BF-7229-4C9A-8EE3-9CC12146AB02}" dt="2024-03-12T10:55:17.910" v="85" actId="47"/>
        <pc:sldMkLst>
          <pc:docMk/>
          <pc:sldMk cId="176713722" sldId="262"/>
        </pc:sldMkLst>
      </pc:sldChg>
      <pc:sldChg chg="del ord">
        <pc:chgData name="Wick, Felix" userId="85efb633-acf6-425d-a271-4f136bfa2fb0" providerId="ADAL" clId="{FEA182BF-7229-4C9A-8EE3-9CC12146AB02}" dt="2024-03-12T20:31:06.744" v="3036" actId="2696"/>
        <pc:sldMkLst>
          <pc:docMk/>
          <pc:sldMk cId="4162295586" sldId="262"/>
        </pc:sldMkLst>
      </pc:sldChg>
      <pc:sldChg chg="del">
        <pc:chgData name="Wick, Felix" userId="85efb633-acf6-425d-a271-4f136bfa2fb0" providerId="ADAL" clId="{FEA182BF-7229-4C9A-8EE3-9CC12146AB02}" dt="2024-03-12T11:50:12.326" v="116" actId="47"/>
        <pc:sldMkLst>
          <pc:docMk/>
          <pc:sldMk cId="1134575088" sldId="264"/>
        </pc:sldMkLst>
      </pc:sldChg>
      <pc:sldChg chg="ord">
        <pc:chgData name="Wick, Felix" userId="85efb633-acf6-425d-a271-4f136bfa2fb0" providerId="ADAL" clId="{FEA182BF-7229-4C9A-8EE3-9CC12146AB02}" dt="2024-03-12T17:19:34.909" v="1620"/>
        <pc:sldMkLst>
          <pc:docMk/>
          <pc:sldMk cId="2649287826" sldId="266"/>
        </pc:sldMkLst>
      </pc:sldChg>
      <pc:sldChg chg="del">
        <pc:chgData name="Wick, Felix" userId="85efb633-acf6-425d-a271-4f136bfa2fb0" providerId="ADAL" clId="{FEA182BF-7229-4C9A-8EE3-9CC12146AB02}" dt="2024-03-12T10:54:25.276" v="82" actId="47"/>
        <pc:sldMkLst>
          <pc:docMk/>
          <pc:sldMk cId="793787505" sldId="268"/>
        </pc:sldMkLst>
      </pc:sldChg>
      <pc:sldChg chg="ord">
        <pc:chgData name="Wick, Felix" userId="85efb633-acf6-425d-a271-4f136bfa2fb0" providerId="ADAL" clId="{FEA182BF-7229-4C9A-8EE3-9CC12146AB02}" dt="2024-03-12T17:19:34.909" v="1620"/>
        <pc:sldMkLst>
          <pc:docMk/>
          <pc:sldMk cId="2192517935" sldId="268"/>
        </pc:sldMkLst>
      </pc:sldChg>
      <pc:sldChg chg="del">
        <pc:chgData name="Wick, Felix" userId="85efb633-acf6-425d-a271-4f136bfa2fb0" providerId="ADAL" clId="{FEA182BF-7229-4C9A-8EE3-9CC12146AB02}" dt="2024-03-12T11:49:45.127" v="112" actId="47"/>
        <pc:sldMkLst>
          <pc:docMk/>
          <pc:sldMk cId="1104984877" sldId="269"/>
        </pc:sldMkLst>
      </pc:sldChg>
      <pc:sldChg chg="del">
        <pc:chgData name="Wick, Felix" userId="85efb633-acf6-425d-a271-4f136bfa2fb0" providerId="ADAL" clId="{FEA182BF-7229-4C9A-8EE3-9CC12146AB02}" dt="2024-03-12T10:54:39.804" v="84" actId="47"/>
        <pc:sldMkLst>
          <pc:docMk/>
          <pc:sldMk cId="3459833564" sldId="269"/>
        </pc:sldMkLst>
      </pc:sldChg>
      <pc:sldChg chg="delSp del mod ord">
        <pc:chgData name="Wick, Felix" userId="85efb633-acf6-425d-a271-4f136bfa2fb0" providerId="ADAL" clId="{FEA182BF-7229-4C9A-8EE3-9CC12146AB02}" dt="2024-03-12T17:29:19.291" v="1684" actId="47"/>
        <pc:sldMkLst>
          <pc:docMk/>
          <pc:sldMk cId="539310951" sldId="270"/>
        </pc:sldMkLst>
        <pc:spChg chg="del">
          <ac:chgData name="Wick, Felix" userId="85efb633-acf6-425d-a271-4f136bfa2fb0" providerId="ADAL" clId="{FEA182BF-7229-4C9A-8EE3-9CC12146AB02}" dt="2024-03-12T10:57:53.973" v="88" actId="478"/>
          <ac:spMkLst>
            <pc:docMk/>
            <pc:sldMk cId="539310951" sldId="270"/>
            <ac:spMk id="5" creationId="{1D1BA64F-F688-9EDD-F13C-E444504A1D57}"/>
          </ac:spMkLst>
        </pc:spChg>
        <pc:spChg chg="del">
          <ac:chgData name="Wick, Felix" userId="85efb633-acf6-425d-a271-4f136bfa2fb0" providerId="ADAL" clId="{FEA182BF-7229-4C9A-8EE3-9CC12146AB02}" dt="2024-03-12T10:57:57.098" v="89" actId="478"/>
          <ac:spMkLst>
            <pc:docMk/>
            <pc:sldMk cId="539310951" sldId="270"/>
            <ac:spMk id="8" creationId="{761AFBDF-2A84-B328-1D57-83DA959DB0E5}"/>
          </ac:spMkLst>
        </pc:spChg>
        <pc:picChg chg="del">
          <ac:chgData name="Wick, Felix" userId="85efb633-acf6-425d-a271-4f136bfa2fb0" providerId="ADAL" clId="{FEA182BF-7229-4C9A-8EE3-9CC12146AB02}" dt="2024-03-12T10:57:57.098" v="89" actId="478"/>
          <ac:picMkLst>
            <pc:docMk/>
            <pc:sldMk cId="539310951" sldId="270"/>
            <ac:picMk id="6" creationId="{F226C44F-1E95-5C84-F511-CCE429CA6A9B}"/>
          </ac:picMkLst>
        </pc:picChg>
        <pc:picChg chg="del">
          <ac:chgData name="Wick, Felix" userId="85efb633-acf6-425d-a271-4f136bfa2fb0" providerId="ADAL" clId="{FEA182BF-7229-4C9A-8EE3-9CC12146AB02}" dt="2024-03-12T10:57:57.098" v="89" actId="478"/>
          <ac:picMkLst>
            <pc:docMk/>
            <pc:sldMk cId="539310951" sldId="270"/>
            <ac:picMk id="7" creationId="{B5F9D874-0178-00C0-B773-D2B51D56832B}"/>
          </ac:picMkLst>
        </pc:picChg>
      </pc:sldChg>
      <pc:sldChg chg="modSp del ord">
        <pc:chgData name="Wick, Felix" userId="85efb633-acf6-425d-a271-4f136bfa2fb0" providerId="ADAL" clId="{FEA182BF-7229-4C9A-8EE3-9CC12146AB02}" dt="2024-03-12T19:59:36.504" v="2050" actId="47"/>
        <pc:sldMkLst>
          <pc:docMk/>
          <pc:sldMk cId="230680584" sldId="272"/>
        </pc:sldMkLst>
        <pc:spChg chg="mod">
          <ac:chgData name="Wick, Felix" userId="85efb633-acf6-425d-a271-4f136bfa2fb0" providerId="ADAL" clId="{FEA182BF-7229-4C9A-8EE3-9CC12146AB02}" dt="2024-03-12T17:30:36.447" v="1705" actId="20577"/>
          <ac:spMkLst>
            <pc:docMk/>
            <pc:sldMk cId="230680584" sldId="272"/>
            <ac:spMk id="7" creationId="{72E9BA5C-17C1-CEDB-6666-92F82A58B01B}"/>
          </ac:spMkLst>
        </pc:spChg>
      </pc:sldChg>
      <pc:sldChg chg="delSp del mod ord">
        <pc:chgData name="Wick, Felix" userId="85efb633-acf6-425d-a271-4f136bfa2fb0" providerId="ADAL" clId="{FEA182BF-7229-4C9A-8EE3-9CC12146AB02}" dt="2024-03-12T20:01:25.297" v="2052" actId="47"/>
        <pc:sldMkLst>
          <pc:docMk/>
          <pc:sldMk cId="780038852" sldId="279"/>
        </pc:sldMkLst>
        <pc:spChg chg="del">
          <ac:chgData name="Wick, Felix" userId="85efb633-acf6-425d-a271-4f136bfa2fb0" providerId="ADAL" clId="{FEA182BF-7229-4C9A-8EE3-9CC12146AB02}" dt="2024-03-12T20:01:22.713" v="2051" actId="21"/>
          <ac:spMkLst>
            <pc:docMk/>
            <pc:sldMk cId="780038852" sldId="279"/>
            <ac:spMk id="9" creationId="{FBDD8F19-C9A4-DE58-72A0-EE3CC510AD6B}"/>
          </ac:spMkLst>
        </pc:spChg>
        <pc:picChg chg="del">
          <ac:chgData name="Wick, Felix" userId="85efb633-acf6-425d-a271-4f136bfa2fb0" providerId="ADAL" clId="{FEA182BF-7229-4C9A-8EE3-9CC12146AB02}" dt="2024-03-12T20:01:22.713" v="2051" actId="21"/>
          <ac:picMkLst>
            <pc:docMk/>
            <pc:sldMk cId="780038852" sldId="279"/>
            <ac:picMk id="8" creationId="{AB2667A9-E462-BB00-0339-8DEBB2828D5C}"/>
          </ac:picMkLst>
        </pc:picChg>
      </pc:sldChg>
      <pc:sldChg chg="del">
        <pc:chgData name="Wick, Felix" userId="85efb633-acf6-425d-a271-4f136bfa2fb0" providerId="ADAL" clId="{FEA182BF-7229-4C9A-8EE3-9CC12146AB02}" dt="2024-03-12T17:34:57.383" v="1708" actId="47"/>
        <pc:sldMkLst>
          <pc:docMk/>
          <pc:sldMk cId="3043096751" sldId="280"/>
        </pc:sldMkLst>
      </pc:sldChg>
      <pc:sldChg chg="del">
        <pc:chgData name="Wick, Felix" userId="85efb633-acf6-425d-a271-4f136bfa2fb0" providerId="ADAL" clId="{FEA182BF-7229-4C9A-8EE3-9CC12146AB02}" dt="2024-03-10T21:32:54.311" v="3" actId="47"/>
        <pc:sldMkLst>
          <pc:docMk/>
          <pc:sldMk cId="431837093" sldId="281"/>
        </pc:sldMkLst>
      </pc:sldChg>
      <pc:sldChg chg="modSp mod ord">
        <pc:chgData name="Wick, Felix" userId="85efb633-acf6-425d-a271-4f136bfa2fb0" providerId="ADAL" clId="{FEA182BF-7229-4C9A-8EE3-9CC12146AB02}" dt="2024-03-12T20:05:06.556" v="2318" actId="1036"/>
        <pc:sldMkLst>
          <pc:docMk/>
          <pc:sldMk cId="2933469855" sldId="282"/>
        </pc:sldMkLst>
        <pc:spChg chg="mod">
          <ac:chgData name="Wick, Felix" userId="85efb633-acf6-425d-a271-4f136bfa2fb0" providerId="ADAL" clId="{FEA182BF-7229-4C9A-8EE3-9CC12146AB02}" dt="2024-03-12T20:05:00.278" v="2301" actId="20577"/>
          <ac:spMkLst>
            <pc:docMk/>
            <pc:sldMk cId="2933469855" sldId="282"/>
            <ac:spMk id="3" creationId="{E55011B8-5EEE-3602-A460-9F29BB6C2063}"/>
          </ac:spMkLst>
        </pc:spChg>
        <pc:spChg chg="mod">
          <ac:chgData name="Wick, Felix" userId="85efb633-acf6-425d-a271-4f136bfa2fb0" providerId="ADAL" clId="{FEA182BF-7229-4C9A-8EE3-9CC12146AB02}" dt="2024-03-12T20:05:06.556" v="2318" actId="1036"/>
          <ac:spMkLst>
            <pc:docMk/>
            <pc:sldMk cId="2933469855" sldId="282"/>
            <ac:spMk id="6" creationId="{905F7F4A-7082-00BD-439F-5A08B3B849E6}"/>
          </ac:spMkLst>
        </pc:spChg>
      </pc:sldChg>
      <pc:sldChg chg="del">
        <pc:chgData name="Wick, Felix" userId="85efb633-acf6-425d-a271-4f136bfa2fb0" providerId="ADAL" clId="{FEA182BF-7229-4C9A-8EE3-9CC12146AB02}" dt="2024-03-10T21:32:36.043" v="1" actId="47"/>
        <pc:sldMkLst>
          <pc:docMk/>
          <pc:sldMk cId="631062895" sldId="283"/>
        </pc:sldMkLst>
      </pc:sldChg>
      <pc:sldChg chg="ord">
        <pc:chgData name="Wick, Felix" userId="85efb633-acf6-425d-a271-4f136bfa2fb0" providerId="ADAL" clId="{FEA182BF-7229-4C9A-8EE3-9CC12146AB02}" dt="2024-03-12T12:03:01.099" v="279"/>
        <pc:sldMkLst>
          <pc:docMk/>
          <pc:sldMk cId="2894407134" sldId="284"/>
        </pc:sldMkLst>
      </pc:sldChg>
      <pc:sldChg chg="addSp delSp modSp mod ord">
        <pc:chgData name="Wick, Felix" userId="85efb633-acf6-425d-a271-4f136bfa2fb0" providerId="ADAL" clId="{FEA182BF-7229-4C9A-8EE3-9CC12146AB02}" dt="2024-03-12T19:42:28.839" v="2016" actId="20577"/>
        <pc:sldMkLst>
          <pc:docMk/>
          <pc:sldMk cId="3022283347" sldId="285"/>
        </pc:sldMkLst>
        <pc:spChg chg="mod">
          <ac:chgData name="Wick, Felix" userId="85efb633-acf6-425d-a271-4f136bfa2fb0" providerId="ADAL" clId="{FEA182BF-7229-4C9A-8EE3-9CC12146AB02}" dt="2024-03-12T19:42:28.839" v="2016" actId="20577"/>
          <ac:spMkLst>
            <pc:docMk/>
            <pc:sldMk cId="3022283347" sldId="285"/>
            <ac:spMk id="2" creationId="{7F68C9E7-BD6E-8F22-5A56-1B79732A7149}"/>
          </ac:spMkLst>
        </pc:spChg>
        <pc:spChg chg="mod">
          <ac:chgData name="Wick, Felix" userId="85efb633-acf6-425d-a271-4f136bfa2fb0" providerId="ADAL" clId="{FEA182BF-7229-4C9A-8EE3-9CC12146AB02}" dt="2024-03-12T19:40:46.051" v="1930" actId="1076"/>
          <ac:spMkLst>
            <pc:docMk/>
            <pc:sldMk cId="3022283347" sldId="285"/>
            <ac:spMk id="8" creationId="{2DC8C145-9BB9-DA84-D99D-8EAC50974DEF}"/>
          </ac:spMkLst>
        </pc:spChg>
        <pc:spChg chg="mod">
          <ac:chgData name="Wick, Felix" userId="85efb633-acf6-425d-a271-4f136bfa2fb0" providerId="ADAL" clId="{FEA182BF-7229-4C9A-8EE3-9CC12146AB02}" dt="2024-03-12T19:41:39.180" v="1981" actId="1035"/>
          <ac:spMkLst>
            <pc:docMk/>
            <pc:sldMk cId="3022283347" sldId="285"/>
            <ac:spMk id="9" creationId="{9AB3C633-2A2E-C78A-2B1E-3ED749A51F63}"/>
          </ac:spMkLst>
        </pc:spChg>
        <pc:spChg chg="mod">
          <ac:chgData name="Wick, Felix" userId="85efb633-acf6-425d-a271-4f136bfa2fb0" providerId="ADAL" clId="{FEA182BF-7229-4C9A-8EE3-9CC12146AB02}" dt="2024-03-12T19:41:39.180" v="1981" actId="1035"/>
          <ac:spMkLst>
            <pc:docMk/>
            <pc:sldMk cId="3022283347" sldId="285"/>
            <ac:spMk id="10" creationId="{A35AC5E8-8FCA-F49B-E8EF-5A62331F65FB}"/>
          </ac:spMkLst>
        </pc:spChg>
        <pc:spChg chg="add del">
          <ac:chgData name="Wick, Felix" userId="85efb633-acf6-425d-a271-4f136bfa2fb0" providerId="ADAL" clId="{FEA182BF-7229-4C9A-8EE3-9CC12146AB02}" dt="2024-03-12T17:24:59.452" v="1678" actId="22"/>
          <ac:spMkLst>
            <pc:docMk/>
            <pc:sldMk cId="3022283347" sldId="285"/>
            <ac:spMk id="32" creationId="{718A3615-DD9E-030C-3E8F-B9D5664FCD2F}"/>
          </ac:spMkLst>
        </pc:spChg>
        <pc:picChg chg="mod">
          <ac:chgData name="Wick, Felix" userId="85efb633-acf6-425d-a271-4f136bfa2fb0" providerId="ADAL" clId="{FEA182BF-7229-4C9A-8EE3-9CC12146AB02}" dt="2024-03-12T19:41:43.718" v="1996" actId="1035"/>
          <ac:picMkLst>
            <pc:docMk/>
            <pc:sldMk cId="3022283347" sldId="285"/>
            <ac:picMk id="6" creationId="{7073BB73-4BE3-4E55-4719-87BB15F1859E}"/>
          </ac:picMkLst>
        </pc:picChg>
        <pc:picChg chg="mod">
          <ac:chgData name="Wick, Felix" userId="85efb633-acf6-425d-a271-4f136bfa2fb0" providerId="ADAL" clId="{FEA182BF-7229-4C9A-8EE3-9CC12146AB02}" dt="2024-03-12T19:41:46.812" v="2005" actId="1035"/>
          <ac:picMkLst>
            <pc:docMk/>
            <pc:sldMk cId="3022283347" sldId="285"/>
            <ac:picMk id="11" creationId="{457CAD2F-3E89-52C9-5E94-FBA5B410C77A}"/>
          </ac:picMkLst>
        </pc:picChg>
      </pc:sldChg>
      <pc:sldChg chg="del">
        <pc:chgData name="Wick, Felix" userId="85efb633-acf6-425d-a271-4f136bfa2fb0" providerId="ADAL" clId="{FEA182BF-7229-4C9A-8EE3-9CC12146AB02}" dt="2024-03-12T10:59:15.927" v="93" actId="47"/>
        <pc:sldMkLst>
          <pc:docMk/>
          <pc:sldMk cId="1886943270" sldId="287"/>
        </pc:sldMkLst>
      </pc:sldChg>
      <pc:sldChg chg="del">
        <pc:chgData name="Wick, Felix" userId="85efb633-acf6-425d-a271-4f136bfa2fb0" providerId="ADAL" clId="{FEA182BF-7229-4C9A-8EE3-9CC12146AB02}" dt="2024-03-10T21:32:14.433" v="0" actId="47"/>
        <pc:sldMkLst>
          <pc:docMk/>
          <pc:sldMk cId="778652527" sldId="288"/>
        </pc:sldMkLst>
      </pc:sldChg>
      <pc:sldChg chg="del">
        <pc:chgData name="Wick, Felix" userId="85efb633-acf6-425d-a271-4f136bfa2fb0" providerId="ADAL" clId="{FEA182BF-7229-4C9A-8EE3-9CC12146AB02}" dt="2024-03-10T21:34:11.579" v="7" actId="47"/>
        <pc:sldMkLst>
          <pc:docMk/>
          <pc:sldMk cId="3751727652" sldId="290"/>
        </pc:sldMkLst>
      </pc:sldChg>
      <pc:sldChg chg="del">
        <pc:chgData name="Wick, Felix" userId="85efb633-acf6-425d-a271-4f136bfa2fb0" providerId="ADAL" clId="{FEA182BF-7229-4C9A-8EE3-9CC12146AB02}" dt="2024-03-12T12:04:02.282" v="286" actId="47"/>
        <pc:sldMkLst>
          <pc:docMk/>
          <pc:sldMk cId="360502069" sldId="291"/>
        </pc:sldMkLst>
      </pc:sldChg>
      <pc:sldChg chg="modSp add del mod ord">
        <pc:chgData name="Wick, Felix" userId="85efb633-acf6-425d-a271-4f136bfa2fb0" providerId="ADAL" clId="{FEA182BF-7229-4C9A-8EE3-9CC12146AB02}" dt="2024-03-12T12:26:47.980" v="713"/>
        <pc:sldMkLst>
          <pc:docMk/>
          <pc:sldMk cId="3347432181" sldId="292"/>
        </pc:sldMkLst>
        <pc:spChg chg="mod">
          <ac:chgData name="Wick, Felix" userId="85efb633-acf6-425d-a271-4f136bfa2fb0" providerId="ADAL" clId="{FEA182BF-7229-4C9A-8EE3-9CC12146AB02}" dt="2024-03-12T12:12:09.160" v="551" actId="20577"/>
          <ac:spMkLst>
            <pc:docMk/>
            <pc:sldMk cId="3347432181" sldId="292"/>
            <ac:spMk id="2" creationId="{276BB00F-58B8-8731-1E53-500269631033}"/>
          </ac:spMkLst>
        </pc:spChg>
      </pc:sldChg>
      <pc:sldChg chg="del">
        <pc:chgData name="Wick, Felix" userId="85efb633-acf6-425d-a271-4f136bfa2fb0" providerId="ADAL" clId="{FEA182BF-7229-4C9A-8EE3-9CC12146AB02}" dt="2024-03-12T12:21:00.701" v="694" actId="47"/>
        <pc:sldMkLst>
          <pc:docMk/>
          <pc:sldMk cId="2184302982" sldId="293"/>
        </pc:sldMkLst>
      </pc:sldChg>
      <pc:sldChg chg="del">
        <pc:chgData name="Wick, Felix" userId="85efb633-acf6-425d-a271-4f136bfa2fb0" providerId="ADAL" clId="{FEA182BF-7229-4C9A-8EE3-9CC12146AB02}" dt="2024-03-10T21:32:40.305" v="2" actId="47"/>
        <pc:sldMkLst>
          <pc:docMk/>
          <pc:sldMk cId="212656307" sldId="294"/>
        </pc:sldMkLst>
      </pc:sldChg>
      <pc:sldChg chg="del ord">
        <pc:chgData name="Wick, Felix" userId="85efb633-acf6-425d-a271-4f136bfa2fb0" providerId="ADAL" clId="{FEA182BF-7229-4C9A-8EE3-9CC12146AB02}" dt="2024-03-12T12:34:20.200" v="938" actId="47"/>
        <pc:sldMkLst>
          <pc:docMk/>
          <pc:sldMk cId="4104865561" sldId="294"/>
        </pc:sldMkLst>
      </pc:sldChg>
      <pc:sldChg chg="ord">
        <pc:chgData name="Wick, Felix" userId="85efb633-acf6-425d-a271-4f136bfa2fb0" providerId="ADAL" clId="{FEA182BF-7229-4C9A-8EE3-9CC12146AB02}" dt="2024-03-12T17:19:34.909" v="1620"/>
        <pc:sldMkLst>
          <pc:docMk/>
          <pc:sldMk cId="2178886473" sldId="295"/>
        </pc:sldMkLst>
      </pc:sldChg>
      <pc:sldChg chg="ord">
        <pc:chgData name="Wick, Felix" userId="85efb633-acf6-425d-a271-4f136bfa2fb0" providerId="ADAL" clId="{FEA182BF-7229-4C9A-8EE3-9CC12146AB02}" dt="2024-03-12T12:04:05.730" v="288"/>
        <pc:sldMkLst>
          <pc:docMk/>
          <pc:sldMk cId="3519318252" sldId="296"/>
        </pc:sldMkLst>
      </pc:sldChg>
      <pc:sldChg chg="del">
        <pc:chgData name="Wick, Felix" userId="85efb633-acf6-425d-a271-4f136bfa2fb0" providerId="ADAL" clId="{FEA182BF-7229-4C9A-8EE3-9CC12146AB02}" dt="2024-03-12T10:58:51.464" v="90" actId="47"/>
        <pc:sldMkLst>
          <pc:docMk/>
          <pc:sldMk cId="4084926651" sldId="297"/>
        </pc:sldMkLst>
      </pc:sldChg>
      <pc:sldChg chg="del">
        <pc:chgData name="Wick, Felix" userId="85efb633-acf6-425d-a271-4f136bfa2fb0" providerId="ADAL" clId="{FEA182BF-7229-4C9A-8EE3-9CC12146AB02}" dt="2024-03-12T10:58:55.123" v="91" actId="47"/>
        <pc:sldMkLst>
          <pc:docMk/>
          <pc:sldMk cId="2058052398" sldId="298"/>
        </pc:sldMkLst>
      </pc:sldChg>
      <pc:sldChg chg="del">
        <pc:chgData name="Wick, Felix" userId="85efb633-acf6-425d-a271-4f136bfa2fb0" providerId="ADAL" clId="{FEA182BF-7229-4C9A-8EE3-9CC12146AB02}" dt="2024-03-12T10:59:01.818" v="92" actId="47"/>
        <pc:sldMkLst>
          <pc:docMk/>
          <pc:sldMk cId="1198576018" sldId="299"/>
        </pc:sldMkLst>
      </pc:sldChg>
      <pc:sldChg chg="del">
        <pc:chgData name="Wick, Felix" userId="85efb633-acf6-425d-a271-4f136bfa2fb0" providerId="ADAL" clId="{FEA182BF-7229-4C9A-8EE3-9CC12146AB02}" dt="2024-03-10T21:34:07.489" v="6" actId="47"/>
        <pc:sldMkLst>
          <pc:docMk/>
          <pc:sldMk cId="861773730" sldId="301"/>
        </pc:sldMkLst>
      </pc:sldChg>
      <pc:sldChg chg="modSp mod ord">
        <pc:chgData name="Wick, Felix" userId="85efb633-acf6-425d-a271-4f136bfa2fb0" providerId="ADAL" clId="{FEA182BF-7229-4C9A-8EE3-9CC12146AB02}" dt="2024-03-12T20:19:02.827" v="2944" actId="20577"/>
        <pc:sldMkLst>
          <pc:docMk/>
          <pc:sldMk cId="2783926056" sldId="302"/>
        </pc:sldMkLst>
        <pc:spChg chg="mod">
          <ac:chgData name="Wick, Felix" userId="85efb633-acf6-425d-a271-4f136bfa2fb0" providerId="ADAL" clId="{FEA182BF-7229-4C9A-8EE3-9CC12146AB02}" dt="2024-03-12T20:10:16.417" v="2514" actId="14100"/>
          <ac:spMkLst>
            <pc:docMk/>
            <pc:sldMk cId="2783926056" sldId="302"/>
            <ac:spMk id="3" creationId="{5FA4D080-C343-7746-B3C2-41F8EBCD30B4}"/>
          </ac:spMkLst>
        </pc:spChg>
        <pc:spChg chg="mod">
          <ac:chgData name="Wick, Felix" userId="85efb633-acf6-425d-a271-4f136bfa2fb0" providerId="ADAL" clId="{FEA182BF-7229-4C9A-8EE3-9CC12146AB02}" dt="2024-03-12T20:19:02.827" v="2944" actId="20577"/>
          <ac:spMkLst>
            <pc:docMk/>
            <pc:sldMk cId="2783926056" sldId="302"/>
            <ac:spMk id="5" creationId="{E2AA4B8D-555A-2D6B-FD2B-CC021E6DA531}"/>
          </ac:spMkLst>
        </pc:spChg>
      </pc:sldChg>
      <pc:sldChg chg="addSp modSp mod ord">
        <pc:chgData name="Wick, Felix" userId="85efb633-acf6-425d-a271-4f136bfa2fb0" providerId="ADAL" clId="{FEA182BF-7229-4C9A-8EE3-9CC12146AB02}" dt="2024-03-12T20:02:31.531" v="2250" actId="20577"/>
        <pc:sldMkLst>
          <pc:docMk/>
          <pc:sldMk cId="2405277906" sldId="303"/>
        </pc:sldMkLst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3" creationId="{DCE3C8BF-6533-451E-9247-CD8E0DE3C4D9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6" creationId="{4D9661BC-F924-3129-64E8-0299D1A2A437}"/>
          </ac:spMkLst>
        </pc:spChg>
        <pc:spChg chg="add mod">
          <ac:chgData name="Wick, Felix" userId="85efb633-acf6-425d-a271-4f136bfa2fb0" providerId="ADAL" clId="{FEA182BF-7229-4C9A-8EE3-9CC12146AB02}" dt="2024-03-12T20:01:30.481" v="2053"/>
          <ac:spMkLst>
            <pc:docMk/>
            <pc:sldMk cId="2405277906" sldId="303"/>
            <ac:spMk id="7" creationId="{6908AC07-D568-CF01-7DFE-F2C959A9322A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8" creationId="{62D03CE0-72C6-D8FC-9773-3509973C7A88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9" creationId="{E6B79025-BFD5-49B2-FD73-FBCF03575715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10" creationId="{D7FD8BB2-3F3B-32CF-8A16-6D0BFB88B51E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11" creationId="{98EA64D7-1953-6140-C963-D950D16A6638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14" creationId="{3053AFFC-FD6D-8CB7-5FA4-2DF91E129218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18" creationId="{6AF88C47-76FD-0B4D-7ACC-9067DDF3F34C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19" creationId="{7736983B-5322-FA06-0BD4-03ACF2D1CFB7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20" creationId="{6621D837-0B47-4D60-78F1-2DB76ECC5FA9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21" creationId="{9EF8DD55-F7C6-8888-8EDF-BBA88FF7C148}"/>
          </ac:spMkLst>
        </pc:spChg>
        <pc:spChg chg="mod">
          <ac:chgData name="Wick, Felix" userId="85efb633-acf6-425d-a271-4f136bfa2fb0" providerId="ADAL" clId="{FEA182BF-7229-4C9A-8EE3-9CC12146AB02}" dt="2024-03-12T20:02:31.531" v="2250" actId="20577"/>
          <ac:spMkLst>
            <pc:docMk/>
            <pc:sldMk cId="2405277906" sldId="303"/>
            <ac:spMk id="24" creationId="{4A8791AB-1EB8-01A0-F0BE-D6D450A09C1B}"/>
          </ac:spMkLst>
        </pc:spChg>
        <pc:picChg chg="add mod">
          <ac:chgData name="Wick, Felix" userId="85efb633-acf6-425d-a271-4f136bfa2fb0" providerId="ADAL" clId="{FEA182BF-7229-4C9A-8EE3-9CC12146AB02}" dt="2024-03-12T20:01:30.481" v="2053"/>
          <ac:picMkLst>
            <pc:docMk/>
            <pc:sldMk cId="2405277906" sldId="303"/>
            <ac:picMk id="5" creationId="{2364C55F-D31E-B1DC-649C-12383D87C887}"/>
          </ac:picMkLst>
        </pc:picChg>
        <pc:cxnChg chg="mod">
          <ac:chgData name="Wick, Felix" userId="85efb633-acf6-425d-a271-4f136bfa2fb0" providerId="ADAL" clId="{FEA182BF-7229-4C9A-8EE3-9CC12146AB02}" dt="2024-03-12T20:02:06.276" v="2184" actId="1037"/>
          <ac:cxnSpMkLst>
            <pc:docMk/>
            <pc:sldMk cId="2405277906" sldId="303"/>
            <ac:cxnSpMk id="13" creationId="{A18DFE27-5CCB-496E-55E3-66AD8651A9F2}"/>
          </ac:cxnSpMkLst>
        </pc:cxnChg>
        <pc:cxnChg chg="mod">
          <ac:chgData name="Wick, Felix" userId="85efb633-acf6-425d-a271-4f136bfa2fb0" providerId="ADAL" clId="{FEA182BF-7229-4C9A-8EE3-9CC12146AB02}" dt="2024-03-12T20:02:06.276" v="2184" actId="1037"/>
          <ac:cxnSpMkLst>
            <pc:docMk/>
            <pc:sldMk cId="2405277906" sldId="303"/>
            <ac:cxnSpMk id="15" creationId="{5BC81ED8-09B6-08C1-B1AD-3D79DB3455F6}"/>
          </ac:cxnSpMkLst>
        </pc:cxnChg>
        <pc:cxnChg chg="mod">
          <ac:chgData name="Wick, Felix" userId="85efb633-acf6-425d-a271-4f136bfa2fb0" providerId="ADAL" clId="{FEA182BF-7229-4C9A-8EE3-9CC12146AB02}" dt="2024-03-12T20:02:06.276" v="2184" actId="1037"/>
          <ac:cxnSpMkLst>
            <pc:docMk/>
            <pc:sldMk cId="2405277906" sldId="303"/>
            <ac:cxnSpMk id="23" creationId="{006261DD-362E-37A9-1AF4-256223983DF4}"/>
          </ac:cxnSpMkLst>
        </pc:cxnChg>
        <pc:cxnChg chg="mod">
          <ac:chgData name="Wick, Felix" userId="85efb633-acf6-425d-a271-4f136bfa2fb0" providerId="ADAL" clId="{FEA182BF-7229-4C9A-8EE3-9CC12146AB02}" dt="2024-03-12T20:02:06.276" v="2184" actId="1037"/>
          <ac:cxnSpMkLst>
            <pc:docMk/>
            <pc:sldMk cId="2405277906" sldId="303"/>
            <ac:cxnSpMk id="25" creationId="{F3882CCA-273E-E3F0-05BD-70A678A6CAB4}"/>
          </ac:cxnSpMkLst>
        </pc:cxnChg>
        <pc:cxnChg chg="mod">
          <ac:chgData name="Wick, Felix" userId="85efb633-acf6-425d-a271-4f136bfa2fb0" providerId="ADAL" clId="{FEA182BF-7229-4C9A-8EE3-9CC12146AB02}" dt="2024-03-12T20:02:06.276" v="2184" actId="1037"/>
          <ac:cxnSpMkLst>
            <pc:docMk/>
            <pc:sldMk cId="2405277906" sldId="303"/>
            <ac:cxnSpMk id="27" creationId="{1FF5EE3E-1AFD-24A6-5727-F60F63879B1D}"/>
          </ac:cxnSpMkLst>
        </pc:cxnChg>
      </pc:sldChg>
      <pc:sldChg chg="ord">
        <pc:chgData name="Wick, Felix" userId="85efb633-acf6-425d-a271-4f136bfa2fb0" providerId="ADAL" clId="{FEA182BF-7229-4C9A-8EE3-9CC12146AB02}" dt="2024-03-12T17:19:34.909" v="1620"/>
        <pc:sldMkLst>
          <pc:docMk/>
          <pc:sldMk cId="1421615699" sldId="304"/>
        </pc:sldMkLst>
      </pc:sldChg>
      <pc:sldChg chg="del">
        <pc:chgData name="Wick, Felix" userId="85efb633-acf6-425d-a271-4f136bfa2fb0" providerId="ADAL" clId="{FEA182BF-7229-4C9A-8EE3-9CC12146AB02}" dt="2024-03-12T10:57:10.648" v="87" actId="47"/>
        <pc:sldMkLst>
          <pc:docMk/>
          <pc:sldMk cId="3604415537" sldId="304"/>
        </pc:sldMkLst>
      </pc:sldChg>
      <pc:sldChg chg="del">
        <pc:chgData name="Wick, Felix" userId="85efb633-acf6-425d-a271-4f136bfa2fb0" providerId="ADAL" clId="{FEA182BF-7229-4C9A-8EE3-9CC12146AB02}" dt="2024-03-12T10:56:23.422" v="86" actId="47"/>
        <pc:sldMkLst>
          <pc:docMk/>
          <pc:sldMk cId="1271869143" sldId="305"/>
        </pc:sldMkLst>
      </pc:sldChg>
      <pc:sldChg chg="ord">
        <pc:chgData name="Wick, Felix" userId="85efb633-acf6-425d-a271-4f136bfa2fb0" providerId="ADAL" clId="{FEA182BF-7229-4C9A-8EE3-9CC12146AB02}" dt="2024-03-12T12:03:01.099" v="279"/>
        <pc:sldMkLst>
          <pc:docMk/>
          <pc:sldMk cId="3974681436" sldId="305"/>
        </pc:sldMkLst>
      </pc:sldChg>
      <pc:sldChg chg="del">
        <pc:chgData name="Wick, Felix" userId="85efb633-acf6-425d-a271-4f136bfa2fb0" providerId="ADAL" clId="{FEA182BF-7229-4C9A-8EE3-9CC12146AB02}" dt="2024-03-12T10:54:28.757" v="83" actId="47"/>
        <pc:sldMkLst>
          <pc:docMk/>
          <pc:sldMk cId="1682172279" sldId="306"/>
        </pc:sldMkLst>
      </pc:sldChg>
      <pc:sldChg chg="ord">
        <pc:chgData name="Wick, Felix" userId="85efb633-acf6-425d-a271-4f136bfa2fb0" providerId="ADAL" clId="{FEA182BF-7229-4C9A-8EE3-9CC12146AB02}" dt="2024-03-12T12:03:01.099" v="279"/>
        <pc:sldMkLst>
          <pc:docMk/>
          <pc:sldMk cId="2231908175" sldId="306"/>
        </pc:sldMkLst>
      </pc:sldChg>
      <pc:sldChg chg="del">
        <pc:chgData name="Wick, Felix" userId="85efb633-acf6-425d-a271-4f136bfa2fb0" providerId="ADAL" clId="{FEA182BF-7229-4C9A-8EE3-9CC12146AB02}" dt="2024-03-12T11:48:55.977" v="108" actId="47"/>
        <pc:sldMkLst>
          <pc:docMk/>
          <pc:sldMk cId="963720171" sldId="307"/>
        </pc:sldMkLst>
      </pc:sldChg>
      <pc:sldChg chg="ord">
        <pc:chgData name="Wick, Felix" userId="85efb633-acf6-425d-a271-4f136bfa2fb0" providerId="ADAL" clId="{FEA182BF-7229-4C9A-8EE3-9CC12146AB02}" dt="2024-03-12T12:03:01.099" v="279"/>
        <pc:sldMkLst>
          <pc:docMk/>
          <pc:sldMk cId="1898373171" sldId="309"/>
        </pc:sldMkLst>
      </pc:sldChg>
      <pc:sldChg chg="ord">
        <pc:chgData name="Wick, Felix" userId="85efb633-acf6-425d-a271-4f136bfa2fb0" providerId="ADAL" clId="{FEA182BF-7229-4C9A-8EE3-9CC12146AB02}" dt="2024-03-12T17:19:34.909" v="1620"/>
        <pc:sldMkLst>
          <pc:docMk/>
          <pc:sldMk cId="81043385" sldId="316"/>
        </pc:sldMkLst>
      </pc:sldChg>
      <pc:sldChg chg="del">
        <pc:chgData name="Wick, Felix" userId="85efb633-acf6-425d-a271-4f136bfa2fb0" providerId="ADAL" clId="{FEA182BF-7229-4C9A-8EE3-9CC12146AB02}" dt="2024-03-12T11:52:24.045" v="123" actId="47"/>
        <pc:sldMkLst>
          <pc:docMk/>
          <pc:sldMk cId="2707880885" sldId="337"/>
        </pc:sldMkLst>
      </pc:sldChg>
      <pc:sldChg chg="del">
        <pc:chgData name="Wick, Felix" userId="85efb633-acf6-425d-a271-4f136bfa2fb0" providerId="ADAL" clId="{FEA182BF-7229-4C9A-8EE3-9CC12146AB02}" dt="2024-03-12T11:56:00.662" v="166" actId="47"/>
        <pc:sldMkLst>
          <pc:docMk/>
          <pc:sldMk cId="3033951234" sldId="570"/>
        </pc:sldMkLst>
      </pc:sldChg>
      <pc:sldChg chg="modSp mod ord">
        <pc:chgData name="Wick, Felix" userId="85efb633-acf6-425d-a271-4f136bfa2fb0" providerId="ADAL" clId="{FEA182BF-7229-4C9A-8EE3-9CC12146AB02}" dt="2024-03-12T11:57:57.296" v="272" actId="20577"/>
        <pc:sldMkLst>
          <pc:docMk/>
          <pc:sldMk cId="2815228786" sldId="571"/>
        </pc:sldMkLst>
        <pc:spChg chg="mod">
          <ac:chgData name="Wick, Felix" userId="85efb633-acf6-425d-a271-4f136bfa2fb0" providerId="ADAL" clId="{FEA182BF-7229-4C9A-8EE3-9CC12146AB02}" dt="2024-03-12T11:57:57.296" v="272" actId="20577"/>
          <ac:spMkLst>
            <pc:docMk/>
            <pc:sldMk cId="2815228786" sldId="571"/>
            <ac:spMk id="2" creationId="{6BC76ECA-82E8-2EDF-DC68-CAB27503449D}"/>
          </ac:spMkLst>
        </pc:spChg>
      </pc:sldChg>
      <pc:sldChg chg="ord">
        <pc:chgData name="Wick, Felix" userId="85efb633-acf6-425d-a271-4f136bfa2fb0" providerId="ADAL" clId="{FEA182BF-7229-4C9A-8EE3-9CC12146AB02}" dt="2024-03-12T17:19:34.909" v="1620"/>
        <pc:sldMkLst>
          <pc:docMk/>
          <pc:sldMk cId="1970222503" sldId="574"/>
        </pc:sldMkLst>
      </pc:sldChg>
      <pc:sldChg chg="ord">
        <pc:chgData name="Wick, Felix" userId="85efb633-acf6-425d-a271-4f136bfa2fb0" providerId="ADAL" clId="{FEA182BF-7229-4C9A-8EE3-9CC12146AB02}" dt="2024-03-12T17:19:34.909" v="1620"/>
        <pc:sldMkLst>
          <pc:docMk/>
          <pc:sldMk cId="245496105" sldId="632"/>
        </pc:sldMkLst>
      </pc:sldChg>
      <pc:sldChg chg="modSp mod ord">
        <pc:chgData name="Wick, Felix" userId="85efb633-acf6-425d-a271-4f136bfa2fb0" providerId="ADAL" clId="{FEA182BF-7229-4C9A-8EE3-9CC12146AB02}" dt="2024-03-12T20:30:21.339" v="3035"/>
        <pc:sldMkLst>
          <pc:docMk/>
          <pc:sldMk cId="4109824226" sldId="636"/>
        </pc:sldMkLst>
        <pc:spChg chg="mod">
          <ac:chgData name="Wick, Felix" userId="85efb633-acf6-425d-a271-4f136bfa2fb0" providerId="ADAL" clId="{FEA182BF-7229-4C9A-8EE3-9CC12146AB02}" dt="2024-03-12T20:12:06.854" v="2725" actId="20577"/>
          <ac:spMkLst>
            <pc:docMk/>
            <pc:sldMk cId="4109824226" sldId="636"/>
            <ac:spMk id="2" creationId="{FC545137-BA5A-B36F-E73F-D02561B52862}"/>
          </ac:spMkLst>
        </pc:spChg>
        <pc:spChg chg="mod">
          <ac:chgData name="Wick, Felix" userId="85efb633-acf6-425d-a271-4f136bfa2fb0" providerId="ADAL" clId="{FEA182BF-7229-4C9A-8EE3-9CC12146AB02}" dt="2024-03-12T20:12:12.874" v="2726" actId="14100"/>
          <ac:spMkLst>
            <pc:docMk/>
            <pc:sldMk cId="4109824226" sldId="636"/>
            <ac:spMk id="3" creationId="{29D80A46-8A74-4BBC-4C7D-DA493CCFABEA}"/>
          </ac:spMkLst>
        </pc:spChg>
      </pc:sldChg>
      <pc:sldChg chg="modSp del mod ord">
        <pc:chgData name="Wick, Felix" userId="85efb633-acf6-425d-a271-4f136bfa2fb0" providerId="ADAL" clId="{FEA182BF-7229-4C9A-8EE3-9CC12146AB02}" dt="2024-03-12T20:31:06.744" v="3036" actId="2696"/>
        <pc:sldMkLst>
          <pc:docMk/>
          <pc:sldMk cId="202326539" sldId="645"/>
        </pc:sldMkLst>
        <pc:spChg chg="mod">
          <ac:chgData name="Wick, Felix" userId="85efb633-acf6-425d-a271-4f136bfa2fb0" providerId="ADAL" clId="{FEA182BF-7229-4C9A-8EE3-9CC12146AB02}" dt="2024-03-12T17:22:00.685" v="1674" actId="20577"/>
          <ac:spMkLst>
            <pc:docMk/>
            <pc:sldMk cId="202326539" sldId="645"/>
            <ac:spMk id="2" creationId="{E31F39E8-915A-C540-A089-7DA9A017C034}"/>
          </ac:spMkLst>
        </pc:spChg>
        <pc:spChg chg="mod">
          <ac:chgData name="Wick, Felix" userId="85efb633-acf6-425d-a271-4f136bfa2fb0" providerId="ADAL" clId="{FEA182BF-7229-4C9A-8EE3-9CC12146AB02}" dt="2024-03-12T20:06:45.668" v="2343" actId="20577"/>
          <ac:spMkLst>
            <pc:docMk/>
            <pc:sldMk cId="202326539" sldId="645"/>
            <ac:spMk id="4" creationId="{0CDC53C2-DC56-344B-AF45-3BDF9402F63F}"/>
          </ac:spMkLst>
        </pc:spChg>
      </pc:sldChg>
      <pc:sldChg chg="del">
        <pc:chgData name="Wick, Felix" userId="85efb633-acf6-425d-a271-4f136bfa2fb0" providerId="ADAL" clId="{FEA182BF-7229-4C9A-8EE3-9CC12146AB02}" dt="2024-03-12T12:21:05.328" v="695" actId="47"/>
        <pc:sldMkLst>
          <pc:docMk/>
          <pc:sldMk cId="3565888892" sldId="647"/>
        </pc:sldMkLst>
      </pc:sldChg>
      <pc:sldChg chg="del">
        <pc:chgData name="Wick, Felix" userId="85efb633-acf6-425d-a271-4f136bfa2fb0" providerId="ADAL" clId="{FEA182BF-7229-4C9A-8EE3-9CC12146AB02}" dt="2024-03-12T12:20:36.691" v="691" actId="47"/>
        <pc:sldMkLst>
          <pc:docMk/>
          <pc:sldMk cId="3343411744" sldId="648"/>
        </pc:sldMkLst>
      </pc:sldChg>
      <pc:sldChg chg="del ord">
        <pc:chgData name="Wick, Felix" userId="85efb633-acf6-425d-a271-4f136bfa2fb0" providerId="ADAL" clId="{FEA182BF-7229-4C9A-8EE3-9CC12146AB02}" dt="2024-03-12T20:05:50.454" v="2319" actId="47"/>
        <pc:sldMkLst>
          <pc:docMk/>
          <pc:sldMk cId="3784857479" sldId="650"/>
        </pc:sldMkLst>
      </pc:sldChg>
      <pc:sldChg chg="del ord">
        <pc:chgData name="Wick, Felix" userId="85efb633-acf6-425d-a271-4f136bfa2fb0" providerId="ADAL" clId="{FEA182BF-7229-4C9A-8EE3-9CC12146AB02}" dt="2024-03-12T17:36:10.702" v="1711" actId="47"/>
        <pc:sldMkLst>
          <pc:docMk/>
          <pc:sldMk cId="1880204742" sldId="651"/>
        </pc:sldMkLst>
      </pc:sldChg>
      <pc:sldChg chg="modSp mod ord">
        <pc:chgData name="Wick, Felix" userId="85efb633-acf6-425d-a271-4f136bfa2fb0" providerId="ADAL" clId="{FEA182BF-7229-4C9A-8EE3-9CC12146AB02}" dt="2024-03-12T19:59:19.523" v="2049" actId="20577"/>
        <pc:sldMkLst>
          <pc:docMk/>
          <pc:sldMk cId="1774728759" sldId="653"/>
        </pc:sldMkLst>
        <pc:spChg chg="mod">
          <ac:chgData name="Wick, Felix" userId="85efb633-acf6-425d-a271-4f136bfa2fb0" providerId="ADAL" clId="{FEA182BF-7229-4C9A-8EE3-9CC12146AB02}" dt="2024-03-12T17:29:22.910" v="1693" actId="20577"/>
          <ac:spMkLst>
            <pc:docMk/>
            <pc:sldMk cId="1774728759" sldId="653"/>
            <ac:spMk id="2" creationId="{F3521F78-9676-FC22-2D71-300BB2A84EB9}"/>
          </ac:spMkLst>
        </pc:spChg>
        <pc:spChg chg="mod">
          <ac:chgData name="Wick, Felix" userId="85efb633-acf6-425d-a271-4f136bfa2fb0" providerId="ADAL" clId="{FEA182BF-7229-4C9A-8EE3-9CC12146AB02}" dt="2024-03-12T19:59:19.523" v="2049" actId="20577"/>
          <ac:spMkLst>
            <pc:docMk/>
            <pc:sldMk cId="1774728759" sldId="653"/>
            <ac:spMk id="3" creationId="{2D916FA3-AEFF-3F24-45D6-48CAAC141923}"/>
          </ac:spMkLst>
        </pc:spChg>
      </pc:sldChg>
      <pc:sldChg chg="del">
        <pc:chgData name="Wick, Felix" userId="85efb633-acf6-425d-a271-4f136bfa2fb0" providerId="ADAL" clId="{FEA182BF-7229-4C9A-8EE3-9CC12146AB02}" dt="2024-03-12T11:50:14.613" v="117" actId="47"/>
        <pc:sldMkLst>
          <pc:docMk/>
          <pc:sldMk cId="1005939356" sldId="654"/>
        </pc:sldMkLst>
      </pc:sldChg>
      <pc:sldChg chg="del">
        <pc:chgData name="Wick, Felix" userId="85efb633-acf6-425d-a271-4f136bfa2fb0" providerId="ADAL" clId="{FEA182BF-7229-4C9A-8EE3-9CC12146AB02}" dt="2024-03-12T11:49:40.341" v="111" actId="47"/>
        <pc:sldMkLst>
          <pc:docMk/>
          <pc:sldMk cId="1521362471" sldId="655"/>
        </pc:sldMkLst>
      </pc:sldChg>
      <pc:sldChg chg="del">
        <pc:chgData name="Wick, Felix" userId="85efb633-acf6-425d-a271-4f136bfa2fb0" providerId="ADAL" clId="{FEA182BF-7229-4C9A-8EE3-9CC12146AB02}" dt="2024-03-12T11:48:40.524" v="104" actId="47"/>
        <pc:sldMkLst>
          <pc:docMk/>
          <pc:sldMk cId="2390545243" sldId="660"/>
        </pc:sldMkLst>
      </pc:sldChg>
      <pc:sldChg chg="del">
        <pc:chgData name="Wick, Felix" userId="85efb633-acf6-425d-a271-4f136bfa2fb0" providerId="ADAL" clId="{FEA182BF-7229-4C9A-8EE3-9CC12146AB02}" dt="2024-03-12T20:26:46.108" v="2986" actId="2696"/>
        <pc:sldMkLst>
          <pc:docMk/>
          <pc:sldMk cId="1772482938" sldId="661"/>
        </pc:sldMkLst>
      </pc:sldChg>
      <pc:sldChg chg="del">
        <pc:chgData name="Wick, Felix" userId="85efb633-acf6-425d-a271-4f136bfa2fb0" providerId="ADAL" clId="{FEA182BF-7229-4C9A-8EE3-9CC12146AB02}" dt="2024-03-12T11:50:16.615" v="118" actId="47"/>
        <pc:sldMkLst>
          <pc:docMk/>
          <pc:sldMk cId="923827092" sldId="662"/>
        </pc:sldMkLst>
      </pc:sldChg>
      <pc:sldChg chg="del">
        <pc:chgData name="Wick, Felix" userId="85efb633-acf6-425d-a271-4f136bfa2fb0" providerId="ADAL" clId="{FEA182BF-7229-4C9A-8EE3-9CC12146AB02}" dt="2024-03-12T11:48:19.738" v="100" actId="47"/>
        <pc:sldMkLst>
          <pc:docMk/>
          <pc:sldMk cId="2162971971" sldId="663"/>
        </pc:sldMkLst>
      </pc:sldChg>
      <pc:sldChg chg="del">
        <pc:chgData name="Wick, Felix" userId="85efb633-acf6-425d-a271-4f136bfa2fb0" providerId="ADAL" clId="{FEA182BF-7229-4C9A-8EE3-9CC12146AB02}" dt="2024-03-12T12:21:06.983" v="696" actId="47"/>
        <pc:sldMkLst>
          <pc:docMk/>
          <pc:sldMk cId="3065536092" sldId="666"/>
        </pc:sldMkLst>
      </pc:sldChg>
      <pc:sldChg chg="del">
        <pc:chgData name="Wick, Felix" userId="85efb633-acf6-425d-a271-4f136bfa2fb0" providerId="ADAL" clId="{FEA182BF-7229-4C9A-8EE3-9CC12146AB02}" dt="2024-03-12T11:50:19.185" v="120" actId="47"/>
        <pc:sldMkLst>
          <pc:docMk/>
          <pc:sldMk cId="4150216171" sldId="667"/>
        </pc:sldMkLst>
      </pc:sldChg>
      <pc:sldChg chg="del">
        <pc:chgData name="Wick, Felix" userId="85efb633-acf6-425d-a271-4f136bfa2fb0" providerId="ADAL" clId="{FEA182BF-7229-4C9A-8EE3-9CC12146AB02}" dt="2024-03-12T11:47:31.636" v="96" actId="47"/>
        <pc:sldMkLst>
          <pc:docMk/>
          <pc:sldMk cId="2512717628" sldId="671"/>
        </pc:sldMkLst>
      </pc:sldChg>
      <pc:sldChg chg="del">
        <pc:chgData name="Wick, Felix" userId="85efb633-acf6-425d-a271-4f136bfa2fb0" providerId="ADAL" clId="{FEA182BF-7229-4C9A-8EE3-9CC12146AB02}" dt="2024-03-12T20:24:27.455" v="2985" actId="2696"/>
        <pc:sldMkLst>
          <pc:docMk/>
          <pc:sldMk cId="4055136420" sldId="672"/>
        </pc:sldMkLst>
      </pc:sldChg>
      <pc:sldChg chg="del">
        <pc:chgData name="Wick, Felix" userId="85efb633-acf6-425d-a271-4f136bfa2fb0" providerId="ADAL" clId="{FEA182BF-7229-4C9A-8EE3-9CC12146AB02}" dt="2024-03-12T11:49:54.976" v="114" actId="47"/>
        <pc:sldMkLst>
          <pc:docMk/>
          <pc:sldMk cId="1813665606" sldId="673"/>
        </pc:sldMkLst>
      </pc:sldChg>
      <pc:sldChg chg="del">
        <pc:chgData name="Wick, Felix" userId="85efb633-acf6-425d-a271-4f136bfa2fb0" providerId="ADAL" clId="{FEA182BF-7229-4C9A-8EE3-9CC12146AB02}" dt="2024-03-12T11:49:52.305" v="113" actId="47"/>
        <pc:sldMkLst>
          <pc:docMk/>
          <pc:sldMk cId="140619182" sldId="674"/>
        </pc:sldMkLst>
      </pc:sldChg>
      <pc:sldChg chg="del">
        <pc:chgData name="Wick, Felix" userId="85efb633-acf6-425d-a271-4f136bfa2fb0" providerId="ADAL" clId="{FEA182BF-7229-4C9A-8EE3-9CC12146AB02}" dt="2024-03-12T11:50:39.536" v="122" actId="47"/>
        <pc:sldMkLst>
          <pc:docMk/>
          <pc:sldMk cId="3794491637" sldId="675"/>
        </pc:sldMkLst>
      </pc:sldChg>
      <pc:sldChg chg="del ord">
        <pc:chgData name="Wick, Felix" userId="85efb633-acf6-425d-a271-4f136bfa2fb0" providerId="ADAL" clId="{FEA182BF-7229-4C9A-8EE3-9CC12146AB02}" dt="2024-03-12T20:31:06.744" v="3036" actId="2696"/>
        <pc:sldMkLst>
          <pc:docMk/>
          <pc:sldMk cId="2210691031" sldId="676"/>
        </pc:sldMkLst>
      </pc:sldChg>
      <pc:sldChg chg="del">
        <pc:chgData name="Wick, Felix" userId="85efb633-acf6-425d-a271-4f136bfa2fb0" providerId="ADAL" clId="{FEA182BF-7229-4C9A-8EE3-9CC12146AB02}" dt="2024-03-12T11:50:18.143" v="119" actId="47"/>
        <pc:sldMkLst>
          <pc:docMk/>
          <pc:sldMk cId="3557448707" sldId="677"/>
        </pc:sldMkLst>
      </pc:sldChg>
      <pc:sldChg chg="del">
        <pc:chgData name="Wick, Felix" userId="85efb633-acf6-425d-a271-4f136bfa2fb0" providerId="ADAL" clId="{FEA182BF-7229-4C9A-8EE3-9CC12146AB02}" dt="2024-03-12T11:50:10.049" v="115" actId="47"/>
        <pc:sldMkLst>
          <pc:docMk/>
          <pc:sldMk cId="4224132967" sldId="678"/>
        </pc:sldMkLst>
      </pc:sldChg>
      <pc:sldChg chg="del ord">
        <pc:chgData name="Wick, Felix" userId="85efb633-acf6-425d-a271-4f136bfa2fb0" providerId="ADAL" clId="{FEA182BF-7229-4C9A-8EE3-9CC12146AB02}" dt="2024-03-12T20:31:06.744" v="3036" actId="2696"/>
        <pc:sldMkLst>
          <pc:docMk/>
          <pc:sldMk cId="745936125" sldId="679"/>
        </pc:sldMkLst>
      </pc:sldChg>
      <pc:sldChg chg="modSp add del mod ord">
        <pc:chgData name="Wick, Felix" userId="85efb633-acf6-425d-a271-4f136bfa2fb0" providerId="ADAL" clId="{FEA182BF-7229-4C9A-8EE3-9CC12146AB02}" dt="2024-03-12T17:25:02.490" v="1680" actId="47"/>
        <pc:sldMkLst>
          <pc:docMk/>
          <pc:sldMk cId="3810573315" sldId="680"/>
        </pc:sldMkLst>
        <pc:spChg chg="mod">
          <ac:chgData name="Wick, Felix" userId="85efb633-acf6-425d-a271-4f136bfa2fb0" providerId="ADAL" clId="{FEA182BF-7229-4C9A-8EE3-9CC12146AB02}" dt="2024-03-12T17:22:51.109" v="1675" actId="21"/>
          <ac:spMkLst>
            <pc:docMk/>
            <pc:sldMk cId="3810573315" sldId="680"/>
            <ac:spMk id="3" creationId="{B4096F74-8F70-0670-D1B9-1B3FA79604AB}"/>
          </ac:spMkLst>
        </pc:spChg>
      </pc:sldChg>
      <pc:sldChg chg="del">
        <pc:chgData name="Wick, Felix" userId="85efb633-acf6-425d-a271-4f136bfa2fb0" providerId="ADAL" clId="{FEA182BF-7229-4C9A-8EE3-9CC12146AB02}" dt="2024-03-12T12:21:54.760" v="702" actId="47"/>
        <pc:sldMkLst>
          <pc:docMk/>
          <pc:sldMk cId="1342410822" sldId="681"/>
        </pc:sldMkLst>
      </pc:sldChg>
      <pc:sldChg chg="del">
        <pc:chgData name="Wick, Felix" userId="85efb633-acf6-425d-a271-4f136bfa2fb0" providerId="ADAL" clId="{FEA182BF-7229-4C9A-8EE3-9CC12146AB02}" dt="2024-03-12T11:49:15.919" v="109" actId="47"/>
        <pc:sldMkLst>
          <pc:docMk/>
          <pc:sldMk cId="1198582656" sldId="683"/>
        </pc:sldMkLst>
      </pc:sldChg>
      <pc:sldChg chg="del">
        <pc:chgData name="Wick, Felix" userId="85efb633-acf6-425d-a271-4f136bfa2fb0" providerId="ADAL" clId="{FEA182BF-7229-4C9A-8EE3-9CC12146AB02}" dt="2024-03-12T11:49:19.071" v="110" actId="47"/>
        <pc:sldMkLst>
          <pc:docMk/>
          <pc:sldMk cId="1203463520" sldId="685"/>
        </pc:sldMkLst>
      </pc:sldChg>
      <pc:sldChg chg="del">
        <pc:chgData name="Wick, Felix" userId="85efb633-acf6-425d-a271-4f136bfa2fb0" providerId="ADAL" clId="{FEA182BF-7229-4C9A-8EE3-9CC12146AB02}" dt="2024-03-12T12:21:33.436" v="697" actId="47"/>
        <pc:sldMkLst>
          <pc:docMk/>
          <pc:sldMk cId="4072892304" sldId="686"/>
        </pc:sldMkLst>
      </pc:sldChg>
      <pc:sldChg chg="del ord">
        <pc:chgData name="Wick, Felix" userId="85efb633-acf6-425d-a271-4f136bfa2fb0" providerId="ADAL" clId="{FEA182BF-7229-4C9A-8EE3-9CC12146AB02}" dt="2024-03-12T12:20:44.901" v="693" actId="47"/>
        <pc:sldMkLst>
          <pc:docMk/>
          <pc:sldMk cId="1653951790" sldId="687"/>
        </pc:sldMkLst>
      </pc:sldChg>
      <pc:sldChg chg="addSp delSp modSp mod ord">
        <pc:chgData name="Wick, Felix" userId="85efb633-acf6-425d-a271-4f136bfa2fb0" providerId="ADAL" clId="{FEA182BF-7229-4C9A-8EE3-9CC12146AB02}" dt="2024-03-12T20:17:56.449" v="2925" actId="14100"/>
        <pc:sldMkLst>
          <pc:docMk/>
          <pc:sldMk cId="131745959" sldId="688"/>
        </pc:sldMkLst>
        <pc:spChg chg="mod">
          <ac:chgData name="Wick, Felix" userId="85efb633-acf6-425d-a271-4f136bfa2fb0" providerId="ADAL" clId="{FEA182BF-7229-4C9A-8EE3-9CC12146AB02}" dt="2024-03-12T20:14:44.858" v="2849" actId="20577"/>
          <ac:spMkLst>
            <pc:docMk/>
            <pc:sldMk cId="131745959" sldId="688"/>
            <ac:spMk id="2" creationId="{421DABEF-B812-C664-447A-B3DA59B3852B}"/>
          </ac:spMkLst>
        </pc:spChg>
        <pc:spChg chg="mod ord">
          <ac:chgData name="Wick, Felix" userId="85efb633-acf6-425d-a271-4f136bfa2fb0" providerId="ADAL" clId="{FEA182BF-7229-4C9A-8EE3-9CC12146AB02}" dt="2024-03-12T20:17:56.449" v="2925" actId="14100"/>
          <ac:spMkLst>
            <pc:docMk/>
            <pc:sldMk cId="131745959" sldId="688"/>
            <ac:spMk id="3" creationId="{1F041C07-F7D0-E747-D10E-FE095CA965B7}"/>
          </ac:spMkLst>
        </pc:spChg>
        <pc:spChg chg="mod">
          <ac:chgData name="Wick, Felix" userId="85efb633-acf6-425d-a271-4f136bfa2fb0" providerId="ADAL" clId="{FEA182BF-7229-4C9A-8EE3-9CC12146AB02}" dt="2024-03-12T20:15:40.108" v="2877" actId="1076"/>
          <ac:spMkLst>
            <pc:docMk/>
            <pc:sldMk cId="131745959" sldId="688"/>
            <ac:spMk id="6" creationId="{A0A6FDBE-7F83-BBAA-424E-25EE04431029}"/>
          </ac:spMkLst>
        </pc:spChg>
        <pc:spChg chg="add del mod">
          <ac:chgData name="Wick, Felix" userId="85efb633-acf6-425d-a271-4f136bfa2fb0" providerId="ADAL" clId="{FEA182BF-7229-4C9A-8EE3-9CC12146AB02}" dt="2024-03-12T20:14:06.889" v="2822"/>
          <ac:spMkLst>
            <pc:docMk/>
            <pc:sldMk cId="131745959" sldId="688"/>
            <ac:spMk id="8" creationId="{838FFF9C-4DF2-F485-7496-CA717114BE91}"/>
          </ac:spMkLst>
        </pc:spChg>
        <pc:spChg chg="add del mod">
          <ac:chgData name="Wick, Felix" userId="85efb633-acf6-425d-a271-4f136bfa2fb0" providerId="ADAL" clId="{FEA182BF-7229-4C9A-8EE3-9CC12146AB02}" dt="2024-03-12T20:14:06.889" v="2822"/>
          <ac:spMkLst>
            <pc:docMk/>
            <pc:sldMk cId="131745959" sldId="688"/>
            <ac:spMk id="10" creationId="{69157DE4-5D4B-F6B4-2AC5-0ECC0FF43D85}"/>
          </ac:spMkLst>
        </pc:spChg>
        <pc:spChg chg="add del mod">
          <ac:chgData name="Wick, Felix" userId="85efb633-acf6-425d-a271-4f136bfa2fb0" providerId="ADAL" clId="{FEA182BF-7229-4C9A-8EE3-9CC12146AB02}" dt="2024-03-12T20:14:06.889" v="2822"/>
          <ac:spMkLst>
            <pc:docMk/>
            <pc:sldMk cId="131745959" sldId="688"/>
            <ac:spMk id="12" creationId="{70AC6522-1D9B-B5E7-F5FF-4924EF92A76E}"/>
          </ac:spMkLst>
        </pc:spChg>
        <pc:spChg chg="add mod">
          <ac:chgData name="Wick, Felix" userId="85efb633-acf6-425d-a271-4f136bfa2fb0" providerId="ADAL" clId="{FEA182BF-7229-4C9A-8EE3-9CC12146AB02}" dt="2024-03-12T20:16:16.006" v="2889" actId="1036"/>
          <ac:spMkLst>
            <pc:docMk/>
            <pc:sldMk cId="131745959" sldId="688"/>
            <ac:spMk id="14" creationId="{0A54C233-9F06-39AB-63B9-4A54CE4A1A72}"/>
          </ac:spMkLst>
        </pc:spChg>
        <pc:spChg chg="add del mod">
          <ac:chgData name="Wick, Felix" userId="85efb633-acf6-425d-a271-4f136bfa2fb0" providerId="ADAL" clId="{FEA182BF-7229-4C9A-8EE3-9CC12146AB02}" dt="2024-03-12T20:15:54.007" v="2878" actId="478"/>
          <ac:spMkLst>
            <pc:docMk/>
            <pc:sldMk cId="131745959" sldId="688"/>
            <ac:spMk id="16" creationId="{E60EF57A-C027-E322-71B3-D724D94338D0}"/>
          </ac:spMkLst>
        </pc:spChg>
        <pc:spChg chg="add mod">
          <ac:chgData name="Wick, Felix" userId="85efb633-acf6-425d-a271-4f136bfa2fb0" providerId="ADAL" clId="{FEA182BF-7229-4C9A-8EE3-9CC12146AB02}" dt="2024-03-12T20:16:16.006" v="2889" actId="1036"/>
          <ac:spMkLst>
            <pc:docMk/>
            <pc:sldMk cId="131745959" sldId="688"/>
            <ac:spMk id="18" creationId="{3211FFDD-CE16-9704-0AED-CE0DFEC030E3}"/>
          </ac:spMkLst>
        </pc:spChg>
        <pc:picChg chg="mod">
          <ac:chgData name="Wick, Felix" userId="85efb633-acf6-425d-a271-4f136bfa2fb0" providerId="ADAL" clId="{FEA182BF-7229-4C9A-8EE3-9CC12146AB02}" dt="2024-03-12T20:14:54.322" v="2852" actId="1076"/>
          <ac:picMkLst>
            <pc:docMk/>
            <pc:sldMk cId="131745959" sldId="688"/>
            <ac:picMk id="5" creationId="{BCB602CC-265E-1940-BCB3-8C532B94B0ED}"/>
          </ac:picMkLst>
        </pc:picChg>
        <pc:picChg chg="add del mod">
          <ac:chgData name="Wick, Felix" userId="85efb633-acf6-425d-a271-4f136bfa2fb0" providerId="ADAL" clId="{FEA182BF-7229-4C9A-8EE3-9CC12146AB02}" dt="2024-03-12T20:14:06.889" v="2822"/>
          <ac:picMkLst>
            <pc:docMk/>
            <pc:sldMk cId="131745959" sldId="688"/>
            <ac:picMk id="7" creationId="{2AE7A738-47D4-56D9-A20B-6FEB52352CCD}"/>
          </ac:picMkLst>
        </pc:picChg>
        <pc:picChg chg="add mod">
          <ac:chgData name="Wick, Felix" userId="85efb633-acf6-425d-a271-4f136bfa2fb0" providerId="ADAL" clId="{FEA182BF-7229-4C9A-8EE3-9CC12146AB02}" dt="2024-03-12T20:16:16.006" v="2889" actId="1036"/>
          <ac:picMkLst>
            <pc:docMk/>
            <pc:sldMk cId="131745959" sldId="688"/>
            <ac:picMk id="13" creationId="{AA8E8A1B-B8ED-50A4-D2CB-E5339C70BCCF}"/>
          </ac:picMkLst>
        </pc:picChg>
        <pc:cxnChg chg="add del mod">
          <ac:chgData name="Wick, Felix" userId="85efb633-acf6-425d-a271-4f136bfa2fb0" providerId="ADAL" clId="{FEA182BF-7229-4C9A-8EE3-9CC12146AB02}" dt="2024-03-12T20:14:06.889" v="2822"/>
          <ac:cxnSpMkLst>
            <pc:docMk/>
            <pc:sldMk cId="131745959" sldId="688"/>
            <ac:cxnSpMk id="9" creationId="{3F6171BF-1FB9-D30D-7BDF-10422F884B94}"/>
          </ac:cxnSpMkLst>
        </pc:cxnChg>
        <pc:cxnChg chg="add del mod">
          <ac:chgData name="Wick, Felix" userId="85efb633-acf6-425d-a271-4f136bfa2fb0" providerId="ADAL" clId="{FEA182BF-7229-4C9A-8EE3-9CC12146AB02}" dt="2024-03-12T20:14:06.889" v="2822"/>
          <ac:cxnSpMkLst>
            <pc:docMk/>
            <pc:sldMk cId="131745959" sldId="688"/>
            <ac:cxnSpMk id="11" creationId="{F869853C-10E2-3B43-C53C-0A10B905AC6A}"/>
          </ac:cxnSpMkLst>
        </pc:cxnChg>
        <pc:cxnChg chg="add mod">
          <ac:chgData name="Wick, Felix" userId="85efb633-acf6-425d-a271-4f136bfa2fb0" providerId="ADAL" clId="{FEA182BF-7229-4C9A-8EE3-9CC12146AB02}" dt="2024-03-12T20:16:16.006" v="2889" actId="1036"/>
          <ac:cxnSpMkLst>
            <pc:docMk/>
            <pc:sldMk cId="131745959" sldId="688"/>
            <ac:cxnSpMk id="15" creationId="{27E32039-99A9-ECDD-3D82-1D32F38B24BF}"/>
          </ac:cxnSpMkLst>
        </pc:cxnChg>
        <pc:cxnChg chg="add del mod">
          <ac:chgData name="Wick, Felix" userId="85efb633-acf6-425d-a271-4f136bfa2fb0" providerId="ADAL" clId="{FEA182BF-7229-4C9A-8EE3-9CC12146AB02}" dt="2024-03-12T20:15:54.007" v="2878" actId="478"/>
          <ac:cxnSpMkLst>
            <pc:docMk/>
            <pc:sldMk cId="131745959" sldId="688"/>
            <ac:cxnSpMk id="17" creationId="{52B8F338-81DF-884E-6265-5B3F63FEE9AD}"/>
          </ac:cxnSpMkLst>
        </pc:cxnChg>
      </pc:sldChg>
      <pc:sldChg chg="del ord">
        <pc:chgData name="Wick, Felix" userId="85efb633-acf6-425d-a271-4f136bfa2fb0" providerId="ADAL" clId="{FEA182BF-7229-4C9A-8EE3-9CC12146AB02}" dt="2024-03-12T20:12:58.756" v="2727" actId="47"/>
        <pc:sldMkLst>
          <pc:docMk/>
          <pc:sldMk cId="3096588171" sldId="689"/>
        </pc:sldMkLst>
      </pc:sldChg>
      <pc:sldChg chg="addSp delSp modSp add del mod ord">
        <pc:chgData name="Wick, Felix" userId="85efb633-acf6-425d-a271-4f136bfa2fb0" providerId="ADAL" clId="{FEA182BF-7229-4C9A-8EE3-9CC12146AB02}" dt="2024-03-12T20:18:09.409" v="2926" actId="47"/>
        <pc:sldMkLst>
          <pc:docMk/>
          <pc:sldMk cId="504171535" sldId="690"/>
        </pc:sldMkLst>
        <pc:spChg chg="add del">
          <ac:chgData name="Wick, Felix" userId="85efb633-acf6-425d-a271-4f136bfa2fb0" providerId="ADAL" clId="{FEA182BF-7229-4C9A-8EE3-9CC12146AB02}" dt="2024-03-12T20:15:04.465" v="2854" actId="21"/>
          <ac:spMkLst>
            <pc:docMk/>
            <pc:sldMk cId="504171535" sldId="690"/>
            <ac:spMk id="7" creationId="{090B4D71-1BA7-F631-6EBE-8011AFCA977A}"/>
          </ac:spMkLst>
        </pc:spChg>
        <pc:spChg chg="add del">
          <ac:chgData name="Wick, Felix" userId="85efb633-acf6-425d-a271-4f136bfa2fb0" providerId="ADAL" clId="{FEA182BF-7229-4C9A-8EE3-9CC12146AB02}" dt="2024-03-12T20:15:04.465" v="2854" actId="21"/>
          <ac:spMkLst>
            <pc:docMk/>
            <pc:sldMk cId="504171535" sldId="690"/>
            <ac:spMk id="10" creationId="{9904A511-D27F-F176-FBEF-DEF516411C4A}"/>
          </ac:spMkLst>
        </pc:spChg>
        <pc:spChg chg="add del">
          <ac:chgData name="Wick, Felix" userId="85efb633-acf6-425d-a271-4f136bfa2fb0" providerId="ADAL" clId="{FEA182BF-7229-4C9A-8EE3-9CC12146AB02}" dt="2024-03-12T20:15:04.465" v="2854" actId="21"/>
          <ac:spMkLst>
            <pc:docMk/>
            <pc:sldMk cId="504171535" sldId="690"/>
            <ac:spMk id="13" creationId="{C1F073B2-F589-36F4-646F-2E76EB5BA1EC}"/>
          </ac:spMkLst>
        </pc:spChg>
        <pc:picChg chg="add del">
          <ac:chgData name="Wick, Felix" userId="85efb633-acf6-425d-a271-4f136bfa2fb0" providerId="ADAL" clId="{FEA182BF-7229-4C9A-8EE3-9CC12146AB02}" dt="2024-03-12T20:15:04.465" v="2854" actId="21"/>
          <ac:picMkLst>
            <pc:docMk/>
            <pc:sldMk cId="504171535" sldId="690"/>
            <ac:picMk id="6" creationId="{4DC22494-EB21-583E-1238-16A1592A17E8}"/>
          </ac:picMkLst>
        </pc:picChg>
        <pc:cxnChg chg="add del mod">
          <ac:chgData name="Wick, Felix" userId="85efb633-acf6-425d-a271-4f136bfa2fb0" providerId="ADAL" clId="{FEA182BF-7229-4C9A-8EE3-9CC12146AB02}" dt="2024-03-12T20:15:04.465" v="2854" actId="21"/>
          <ac:cxnSpMkLst>
            <pc:docMk/>
            <pc:sldMk cId="504171535" sldId="690"/>
            <ac:cxnSpMk id="9" creationId="{25243C48-7190-BCC2-9F6A-E59BAE62C770}"/>
          </ac:cxnSpMkLst>
        </pc:cxnChg>
        <pc:cxnChg chg="add del mod">
          <ac:chgData name="Wick, Felix" userId="85efb633-acf6-425d-a271-4f136bfa2fb0" providerId="ADAL" clId="{FEA182BF-7229-4C9A-8EE3-9CC12146AB02}" dt="2024-03-12T20:15:04.465" v="2854" actId="21"/>
          <ac:cxnSpMkLst>
            <pc:docMk/>
            <pc:sldMk cId="504171535" sldId="690"/>
            <ac:cxnSpMk id="12" creationId="{18218ACE-D336-2C4F-F075-8F0C08725F5B}"/>
          </ac:cxnSpMkLst>
        </pc:cxnChg>
      </pc:sldChg>
      <pc:sldChg chg="del ord">
        <pc:chgData name="Wick, Felix" userId="85efb633-acf6-425d-a271-4f136bfa2fb0" providerId="ADAL" clId="{FEA182BF-7229-4C9A-8EE3-9CC12146AB02}" dt="2024-03-12T12:34:06.203" v="937" actId="47"/>
        <pc:sldMkLst>
          <pc:docMk/>
          <pc:sldMk cId="109206558" sldId="691"/>
        </pc:sldMkLst>
      </pc:sldChg>
      <pc:sldChg chg="del ord">
        <pc:chgData name="Wick, Felix" userId="85efb633-acf6-425d-a271-4f136bfa2fb0" providerId="ADAL" clId="{FEA182BF-7229-4C9A-8EE3-9CC12146AB02}" dt="2024-03-12T12:20:42.252" v="692" actId="47"/>
        <pc:sldMkLst>
          <pc:docMk/>
          <pc:sldMk cId="993446333" sldId="692"/>
        </pc:sldMkLst>
      </pc:sldChg>
      <pc:sldChg chg="ord">
        <pc:chgData name="Wick, Felix" userId="85efb633-acf6-425d-a271-4f136bfa2fb0" providerId="ADAL" clId="{FEA182BF-7229-4C9A-8EE3-9CC12146AB02}" dt="2024-03-12T12:03:01.099" v="279"/>
        <pc:sldMkLst>
          <pc:docMk/>
          <pc:sldMk cId="943384232" sldId="693"/>
        </pc:sldMkLst>
      </pc:sldChg>
      <pc:sldChg chg="ord">
        <pc:chgData name="Wick, Felix" userId="85efb633-acf6-425d-a271-4f136bfa2fb0" providerId="ADAL" clId="{FEA182BF-7229-4C9A-8EE3-9CC12146AB02}" dt="2024-03-12T12:03:01.099" v="279"/>
        <pc:sldMkLst>
          <pc:docMk/>
          <pc:sldMk cId="2935907153" sldId="694"/>
        </pc:sldMkLst>
      </pc:sldChg>
      <pc:sldChg chg="ord">
        <pc:chgData name="Wick, Felix" userId="85efb633-acf6-425d-a271-4f136bfa2fb0" providerId="ADAL" clId="{FEA182BF-7229-4C9A-8EE3-9CC12146AB02}" dt="2024-03-12T12:03:01.099" v="279"/>
        <pc:sldMkLst>
          <pc:docMk/>
          <pc:sldMk cId="2290473669" sldId="695"/>
        </pc:sldMkLst>
      </pc:sldChg>
      <pc:sldChg chg="del">
        <pc:chgData name="Wick, Felix" userId="85efb633-acf6-425d-a271-4f136bfa2fb0" providerId="ADAL" clId="{FEA182BF-7229-4C9A-8EE3-9CC12146AB02}" dt="2024-03-12T20:26:46.108" v="2986" actId="2696"/>
        <pc:sldMkLst>
          <pc:docMk/>
          <pc:sldMk cId="3299336506" sldId="696"/>
        </pc:sldMkLst>
      </pc:sldChg>
      <pc:sldChg chg="ord">
        <pc:chgData name="Wick, Felix" userId="85efb633-acf6-425d-a271-4f136bfa2fb0" providerId="ADAL" clId="{FEA182BF-7229-4C9A-8EE3-9CC12146AB02}" dt="2024-03-12T12:21:44.893" v="701"/>
        <pc:sldMkLst>
          <pc:docMk/>
          <pc:sldMk cId="1086052774" sldId="697"/>
        </pc:sldMkLst>
      </pc:sldChg>
      <pc:sldChg chg="ord">
        <pc:chgData name="Wick, Felix" userId="85efb633-acf6-425d-a271-4f136bfa2fb0" providerId="ADAL" clId="{FEA182BF-7229-4C9A-8EE3-9CC12146AB02}" dt="2024-03-12T20:28:00.931" v="3033"/>
        <pc:sldMkLst>
          <pc:docMk/>
          <pc:sldMk cId="4130628079" sldId="698"/>
        </pc:sldMkLst>
      </pc:sldChg>
      <pc:sldChg chg="del">
        <pc:chgData name="Wick, Felix" userId="85efb633-acf6-425d-a271-4f136bfa2fb0" providerId="ADAL" clId="{FEA182BF-7229-4C9A-8EE3-9CC12146AB02}" dt="2024-03-12T11:48:30.347" v="103" actId="47"/>
        <pc:sldMkLst>
          <pc:docMk/>
          <pc:sldMk cId="4132633399" sldId="699"/>
        </pc:sldMkLst>
      </pc:sldChg>
      <pc:sldChg chg="del">
        <pc:chgData name="Wick, Felix" userId="85efb633-acf6-425d-a271-4f136bfa2fb0" providerId="ADAL" clId="{FEA182BF-7229-4C9A-8EE3-9CC12146AB02}" dt="2024-03-12T11:48:27.516" v="102" actId="47"/>
        <pc:sldMkLst>
          <pc:docMk/>
          <pc:sldMk cId="3320422747" sldId="700"/>
        </pc:sldMkLst>
      </pc:sldChg>
      <pc:sldChg chg="del">
        <pc:chgData name="Wick, Felix" userId="85efb633-acf6-425d-a271-4f136bfa2fb0" providerId="ADAL" clId="{FEA182BF-7229-4C9A-8EE3-9CC12146AB02}" dt="2024-03-12T11:48:23" v="101" actId="47"/>
        <pc:sldMkLst>
          <pc:docMk/>
          <pc:sldMk cId="2659463880" sldId="702"/>
        </pc:sldMkLst>
      </pc:sldChg>
      <pc:sldChg chg="del">
        <pc:chgData name="Wick, Felix" userId="85efb633-acf6-425d-a271-4f136bfa2fb0" providerId="ADAL" clId="{FEA182BF-7229-4C9A-8EE3-9CC12146AB02}" dt="2024-03-12T11:48:41.699" v="105" actId="47"/>
        <pc:sldMkLst>
          <pc:docMk/>
          <pc:sldMk cId="3192814766" sldId="704"/>
        </pc:sldMkLst>
      </pc:sldChg>
      <pc:sldChg chg="del">
        <pc:chgData name="Wick, Felix" userId="85efb633-acf6-425d-a271-4f136bfa2fb0" providerId="ADAL" clId="{FEA182BF-7229-4C9A-8EE3-9CC12146AB02}" dt="2024-03-12T11:48:42.703" v="106" actId="47"/>
        <pc:sldMkLst>
          <pc:docMk/>
          <pc:sldMk cId="1466894879" sldId="705"/>
        </pc:sldMkLst>
      </pc:sldChg>
      <pc:sldChg chg="del">
        <pc:chgData name="Wick, Felix" userId="85efb633-acf6-425d-a271-4f136bfa2fb0" providerId="ADAL" clId="{FEA182BF-7229-4C9A-8EE3-9CC12146AB02}" dt="2024-03-12T11:48:44.041" v="107" actId="47"/>
        <pc:sldMkLst>
          <pc:docMk/>
          <pc:sldMk cId="1079466477" sldId="706"/>
        </pc:sldMkLst>
      </pc:sldChg>
      <pc:sldChg chg="del">
        <pc:chgData name="Wick, Felix" userId="85efb633-acf6-425d-a271-4f136bfa2fb0" providerId="ADAL" clId="{FEA182BF-7229-4C9A-8EE3-9CC12146AB02}" dt="2024-03-12T11:48:02.590" v="99" actId="47"/>
        <pc:sldMkLst>
          <pc:docMk/>
          <pc:sldMk cId="4078685214" sldId="707"/>
        </pc:sldMkLst>
      </pc:sldChg>
      <pc:sldChg chg="del">
        <pc:chgData name="Wick, Felix" userId="85efb633-acf6-425d-a271-4f136bfa2fb0" providerId="ADAL" clId="{FEA182BF-7229-4C9A-8EE3-9CC12146AB02}" dt="2024-03-12T12:01:35.624" v="277" actId="2696"/>
        <pc:sldMkLst>
          <pc:docMk/>
          <pc:sldMk cId="878119607" sldId="708"/>
        </pc:sldMkLst>
      </pc:sldChg>
      <pc:sldChg chg="modSp mod">
        <pc:chgData name="Wick, Felix" userId="85efb633-acf6-425d-a271-4f136bfa2fb0" providerId="ADAL" clId="{FEA182BF-7229-4C9A-8EE3-9CC12146AB02}" dt="2024-03-12T12:07:35.591" v="470" actId="20577"/>
        <pc:sldMkLst>
          <pc:docMk/>
          <pc:sldMk cId="3901376643" sldId="708"/>
        </pc:sldMkLst>
        <pc:spChg chg="mod">
          <ac:chgData name="Wick, Felix" userId="85efb633-acf6-425d-a271-4f136bfa2fb0" providerId="ADAL" clId="{FEA182BF-7229-4C9A-8EE3-9CC12146AB02}" dt="2024-03-12T12:07:35.591" v="470" actId="20577"/>
          <ac:spMkLst>
            <pc:docMk/>
            <pc:sldMk cId="3901376643" sldId="708"/>
            <ac:spMk id="2" creationId="{E798E726-8B75-363F-D167-C015C6B0C48D}"/>
          </ac:spMkLst>
        </pc:spChg>
      </pc:sldChg>
      <pc:sldChg chg="del">
        <pc:chgData name="Wick, Felix" userId="85efb633-acf6-425d-a271-4f136bfa2fb0" providerId="ADAL" clId="{FEA182BF-7229-4C9A-8EE3-9CC12146AB02}" dt="2024-03-12T11:47:53.371" v="98" actId="47"/>
        <pc:sldMkLst>
          <pc:docMk/>
          <pc:sldMk cId="457705963" sldId="709"/>
        </pc:sldMkLst>
      </pc:sldChg>
      <pc:sldChg chg="del">
        <pc:chgData name="Wick, Felix" userId="85efb633-acf6-425d-a271-4f136bfa2fb0" providerId="ADAL" clId="{FEA182BF-7229-4C9A-8EE3-9CC12146AB02}" dt="2024-03-12T11:47:51.184" v="97" actId="47"/>
        <pc:sldMkLst>
          <pc:docMk/>
          <pc:sldMk cId="2471018423" sldId="710"/>
        </pc:sldMkLst>
      </pc:sldChg>
      <pc:sldChg chg="del">
        <pc:chgData name="Wick, Felix" userId="85efb633-acf6-425d-a271-4f136bfa2fb0" providerId="ADAL" clId="{FEA182BF-7229-4C9A-8EE3-9CC12146AB02}" dt="2024-03-12T12:22:20.063" v="703" actId="47"/>
        <pc:sldMkLst>
          <pc:docMk/>
          <pc:sldMk cId="3197999246" sldId="711"/>
        </pc:sldMkLst>
      </pc:sldChg>
      <pc:sldChg chg="modSp mod">
        <pc:chgData name="Wick, Felix" userId="85efb633-acf6-425d-a271-4f136bfa2fb0" providerId="ADAL" clId="{FEA182BF-7229-4C9A-8EE3-9CC12146AB02}" dt="2024-03-12T20:27:07.960" v="3031" actId="20577"/>
        <pc:sldMkLst>
          <pc:docMk/>
          <pc:sldMk cId="1141733653" sldId="712"/>
        </pc:sldMkLst>
        <pc:spChg chg="mod">
          <ac:chgData name="Wick, Felix" userId="85efb633-acf6-425d-a271-4f136bfa2fb0" providerId="ADAL" clId="{FEA182BF-7229-4C9A-8EE3-9CC12146AB02}" dt="2024-03-12T20:27:04.859" v="3018" actId="20577"/>
          <ac:spMkLst>
            <pc:docMk/>
            <pc:sldMk cId="1141733653" sldId="712"/>
            <ac:spMk id="2" creationId="{A62B46F5-540A-8319-5CB2-AEBE07CABE89}"/>
          </ac:spMkLst>
        </pc:spChg>
        <pc:spChg chg="mod">
          <ac:chgData name="Wick, Felix" userId="85efb633-acf6-425d-a271-4f136bfa2fb0" providerId="ADAL" clId="{FEA182BF-7229-4C9A-8EE3-9CC12146AB02}" dt="2024-03-12T20:27:07.960" v="3031" actId="20577"/>
          <ac:spMkLst>
            <pc:docMk/>
            <pc:sldMk cId="1141733653" sldId="712"/>
            <ac:spMk id="3" creationId="{AE9A42FF-356B-8FF0-F726-7B70069EB14C}"/>
          </ac:spMkLst>
        </pc:spChg>
      </pc:sldChg>
      <pc:sldChg chg="del">
        <pc:chgData name="Wick, Felix" userId="85efb633-acf6-425d-a271-4f136bfa2fb0" providerId="ADAL" clId="{FEA182BF-7229-4C9A-8EE3-9CC12146AB02}" dt="2024-03-12T11:47:27.878" v="95" actId="47"/>
        <pc:sldMkLst>
          <pc:docMk/>
          <pc:sldMk cId="884828713" sldId="713"/>
        </pc:sldMkLst>
      </pc:sldChg>
      <pc:sldChg chg="modSp new mod">
        <pc:chgData name="Wick, Felix" userId="85efb633-acf6-425d-a271-4f136bfa2fb0" providerId="ADAL" clId="{FEA182BF-7229-4C9A-8EE3-9CC12146AB02}" dt="2024-03-12T11:58:13.654" v="276" actId="5793"/>
        <pc:sldMkLst>
          <pc:docMk/>
          <pc:sldMk cId="2569825505" sldId="713"/>
        </pc:sldMkLst>
        <pc:spChg chg="mod">
          <ac:chgData name="Wick, Felix" userId="85efb633-acf6-425d-a271-4f136bfa2fb0" providerId="ADAL" clId="{FEA182BF-7229-4C9A-8EE3-9CC12146AB02}" dt="2024-03-12T11:52:58.947" v="130" actId="20577"/>
          <ac:spMkLst>
            <pc:docMk/>
            <pc:sldMk cId="2569825505" sldId="713"/>
            <ac:spMk id="2" creationId="{B283D482-A3A2-4ED0-655A-DF4CE2A30351}"/>
          </ac:spMkLst>
        </pc:spChg>
        <pc:spChg chg="mod">
          <ac:chgData name="Wick, Felix" userId="85efb633-acf6-425d-a271-4f136bfa2fb0" providerId="ADAL" clId="{FEA182BF-7229-4C9A-8EE3-9CC12146AB02}" dt="2024-03-12T11:58:13.654" v="276" actId="5793"/>
          <ac:spMkLst>
            <pc:docMk/>
            <pc:sldMk cId="2569825505" sldId="713"/>
            <ac:spMk id="3" creationId="{B841F2E1-78D6-D0FB-D789-10B6A6C666C3}"/>
          </ac:spMkLst>
        </pc:spChg>
      </pc:sldChg>
      <pc:sldChg chg="del">
        <pc:chgData name="Wick, Felix" userId="85efb633-acf6-425d-a271-4f136bfa2fb0" providerId="ADAL" clId="{FEA182BF-7229-4C9A-8EE3-9CC12146AB02}" dt="2024-03-12T11:47:24.832" v="94" actId="47"/>
        <pc:sldMkLst>
          <pc:docMk/>
          <pc:sldMk cId="1856691976" sldId="714"/>
        </pc:sldMkLst>
      </pc:sldChg>
      <pc:sldChg chg="addSp delSp modSp new mod modClrScheme chgLayout">
        <pc:chgData name="Wick, Felix" userId="85efb633-acf6-425d-a271-4f136bfa2fb0" providerId="ADAL" clId="{FEA182BF-7229-4C9A-8EE3-9CC12146AB02}" dt="2024-03-12T17:14:07.371" v="1612" actId="20577"/>
        <pc:sldMkLst>
          <pc:docMk/>
          <pc:sldMk cId="2105753691" sldId="714"/>
        </pc:sldMkLst>
        <pc:spChg chg="mod ord">
          <ac:chgData name="Wick, Felix" userId="85efb633-acf6-425d-a271-4f136bfa2fb0" providerId="ADAL" clId="{FEA182BF-7229-4C9A-8EE3-9CC12146AB02}" dt="2024-03-12T17:02:13.190" v="945" actId="700"/>
          <ac:spMkLst>
            <pc:docMk/>
            <pc:sldMk cId="2105753691" sldId="714"/>
            <ac:spMk id="2" creationId="{8960DD70-B740-518F-7FBA-301B7FADA54D}"/>
          </ac:spMkLst>
        </pc:spChg>
        <pc:spChg chg="del mod ord">
          <ac:chgData name="Wick, Felix" userId="85efb633-acf6-425d-a271-4f136bfa2fb0" providerId="ADAL" clId="{FEA182BF-7229-4C9A-8EE3-9CC12146AB02}" dt="2024-03-12T17:01:14.943" v="941" actId="700"/>
          <ac:spMkLst>
            <pc:docMk/>
            <pc:sldMk cId="2105753691" sldId="714"/>
            <ac:spMk id="3" creationId="{60B7E162-2DB5-8F5B-5168-66FA0F621EEB}"/>
          </ac:spMkLst>
        </pc:spChg>
        <pc:spChg chg="mod ord">
          <ac:chgData name="Wick, Felix" userId="85efb633-acf6-425d-a271-4f136bfa2fb0" providerId="ADAL" clId="{FEA182BF-7229-4C9A-8EE3-9CC12146AB02}" dt="2024-03-12T17:02:13.190" v="945" actId="700"/>
          <ac:spMkLst>
            <pc:docMk/>
            <pc:sldMk cId="2105753691" sldId="714"/>
            <ac:spMk id="4" creationId="{C2416EA1-82FA-148F-98BC-9CFD04B9F4FA}"/>
          </ac:spMkLst>
        </pc:spChg>
        <pc:spChg chg="add del mod ord">
          <ac:chgData name="Wick, Felix" userId="85efb633-acf6-425d-a271-4f136bfa2fb0" providerId="ADAL" clId="{FEA182BF-7229-4C9A-8EE3-9CC12146AB02}" dt="2024-03-12T17:01:46.566" v="942" actId="700"/>
          <ac:spMkLst>
            <pc:docMk/>
            <pc:sldMk cId="2105753691" sldId="714"/>
            <ac:spMk id="5" creationId="{7563530B-AF5B-5A6C-A1C7-ECD7C07C0C9E}"/>
          </ac:spMkLst>
        </pc:spChg>
        <pc:spChg chg="add del mod ord">
          <ac:chgData name="Wick, Felix" userId="85efb633-acf6-425d-a271-4f136bfa2fb0" providerId="ADAL" clId="{FEA182BF-7229-4C9A-8EE3-9CC12146AB02}" dt="2024-03-12T17:01:46.566" v="942" actId="700"/>
          <ac:spMkLst>
            <pc:docMk/>
            <pc:sldMk cId="2105753691" sldId="714"/>
            <ac:spMk id="6" creationId="{BF18926F-8AE2-A688-3B14-1F8BB515793C}"/>
          </ac:spMkLst>
        </pc:spChg>
        <pc:spChg chg="add del mod ord">
          <ac:chgData name="Wick, Felix" userId="85efb633-acf6-425d-a271-4f136bfa2fb0" providerId="ADAL" clId="{FEA182BF-7229-4C9A-8EE3-9CC12146AB02}" dt="2024-03-12T17:02:09.274" v="944" actId="478"/>
          <ac:spMkLst>
            <pc:docMk/>
            <pc:sldMk cId="2105753691" sldId="714"/>
            <ac:spMk id="7" creationId="{0A5A264C-E300-94FA-2EBC-D8027205ACE3}"/>
          </ac:spMkLst>
        </pc:spChg>
        <pc:graphicFrameChg chg="add del mod">
          <ac:chgData name="Wick, Felix" userId="85efb633-acf6-425d-a271-4f136bfa2fb0" providerId="ADAL" clId="{FEA182BF-7229-4C9A-8EE3-9CC12146AB02}" dt="2024-03-12T17:02:36.047" v="949" actId="3680"/>
          <ac:graphicFrameMkLst>
            <pc:docMk/>
            <pc:sldMk cId="2105753691" sldId="714"/>
            <ac:graphicFrameMk id="8" creationId="{53DEA8D4-3AB2-CB66-1453-0C7FF3951F66}"/>
          </ac:graphicFrameMkLst>
        </pc:graphicFrameChg>
        <pc:graphicFrameChg chg="add mod modGraphic">
          <ac:chgData name="Wick, Felix" userId="85efb633-acf6-425d-a271-4f136bfa2fb0" providerId="ADAL" clId="{FEA182BF-7229-4C9A-8EE3-9CC12146AB02}" dt="2024-03-12T17:14:07.371" v="1612" actId="20577"/>
          <ac:graphicFrameMkLst>
            <pc:docMk/>
            <pc:sldMk cId="2105753691" sldId="714"/>
            <ac:graphicFrameMk id="9" creationId="{24F8C7B3-5B06-A812-79B0-37BAD0464868}"/>
          </ac:graphicFrameMkLst>
        </pc:graphicFrameChg>
      </pc:sldChg>
      <pc:sldChg chg="modSp new mod ord">
        <pc:chgData name="Wick, Felix" userId="85efb633-acf6-425d-a271-4f136bfa2fb0" providerId="ADAL" clId="{FEA182BF-7229-4C9A-8EE3-9CC12146AB02}" dt="2024-03-12T21:29:18.160" v="3300" actId="20577"/>
        <pc:sldMkLst>
          <pc:docMk/>
          <pc:sldMk cId="2460938676" sldId="715"/>
        </pc:sldMkLst>
        <pc:spChg chg="mod">
          <ac:chgData name="Wick, Felix" userId="85efb633-acf6-425d-a271-4f136bfa2fb0" providerId="ADAL" clId="{FEA182BF-7229-4C9A-8EE3-9CC12146AB02}" dt="2024-03-12T12:10:18.419" v="506" actId="20577"/>
          <ac:spMkLst>
            <pc:docMk/>
            <pc:sldMk cId="2460938676" sldId="715"/>
            <ac:spMk id="2" creationId="{539BEAAE-ED61-8492-8349-7FCD4B85E1EA}"/>
          </ac:spMkLst>
        </pc:spChg>
        <pc:spChg chg="mod">
          <ac:chgData name="Wick, Felix" userId="85efb633-acf6-425d-a271-4f136bfa2fb0" providerId="ADAL" clId="{FEA182BF-7229-4C9A-8EE3-9CC12146AB02}" dt="2024-03-12T21:29:18.160" v="3300" actId="20577"/>
          <ac:spMkLst>
            <pc:docMk/>
            <pc:sldMk cId="2460938676" sldId="715"/>
            <ac:spMk id="3" creationId="{88DED1C2-E8CD-5AD0-044E-20CD336BCE4F}"/>
          </ac:spMkLst>
        </pc:spChg>
      </pc:sldChg>
      <pc:sldChg chg="modSp add mod ord">
        <pc:chgData name="Wick, Felix" userId="85efb633-acf6-425d-a271-4f136bfa2fb0" providerId="ADAL" clId="{FEA182BF-7229-4C9A-8EE3-9CC12146AB02}" dt="2024-03-12T12:17:58.113" v="690" actId="20577"/>
        <pc:sldMkLst>
          <pc:docMk/>
          <pc:sldMk cId="2238492733" sldId="716"/>
        </pc:sldMkLst>
        <pc:spChg chg="mod">
          <ac:chgData name="Wick, Felix" userId="85efb633-acf6-425d-a271-4f136bfa2fb0" providerId="ADAL" clId="{FEA182BF-7229-4C9A-8EE3-9CC12146AB02}" dt="2024-03-12T12:17:58.113" v="690" actId="20577"/>
          <ac:spMkLst>
            <pc:docMk/>
            <pc:sldMk cId="2238492733" sldId="716"/>
            <ac:spMk id="2" creationId="{276BB00F-58B8-8731-1E53-500269631033}"/>
          </ac:spMkLst>
        </pc:spChg>
      </pc:sldChg>
      <pc:sldChg chg="modSp new mod">
        <pc:chgData name="Wick, Felix" userId="85efb633-acf6-425d-a271-4f136bfa2fb0" providerId="ADAL" clId="{FEA182BF-7229-4C9A-8EE3-9CC12146AB02}" dt="2024-03-12T12:28:37.060" v="820" actId="5793"/>
        <pc:sldMkLst>
          <pc:docMk/>
          <pc:sldMk cId="3350088644" sldId="717"/>
        </pc:sldMkLst>
        <pc:spChg chg="mod">
          <ac:chgData name="Wick, Felix" userId="85efb633-acf6-425d-a271-4f136bfa2fb0" providerId="ADAL" clId="{FEA182BF-7229-4C9A-8EE3-9CC12146AB02}" dt="2024-03-12T12:27:50.095" v="735" actId="20577"/>
          <ac:spMkLst>
            <pc:docMk/>
            <pc:sldMk cId="3350088644" sldId="717"/>
            <ac:spMk id="2" creationId="{8D8B05A3-F058-6790-2884-26EB8B8A562A}"/>
          </ac:spMkLst>
        </pc:spChg>
        <pc:spChg chg="mod">
          <ac:chgData name="Wick, Felix" userId="85efb633-acf6-425d-a271-4f136bfa2fb0" providerId="ADAL" clId="{FEA182BF-7229-4C9A-8EE3-9CC12146AB02}" dt="2024-03-12T12:28:37.060" v="820" actId="5793"/>
          <ac:spMkLst>
            <pc:docMk/>
            <pc:sldMk cId="3350088644" sldId="717"/>
            <ac:spMk id="3" creationId="{01BFA021-F249-3A9A-8A73-A200BC368993}"/>
          </ac:spMkLst>
        </pc:spChg>
      </pc:sldChg>
      <pc:sldChg chg="modSp new mod">
        <pc:chgData name="Wick, Felix" userId="85efb633-acf6-425d-a271-4f136bfa2fb0" providerId="ADAL" clId="{FEA182BF-7229-4C9A-8EE3-9CC12146AB02}" dt="2024-03-12T12:29:47.176" v="885" actId="20577"/>
        <pc:sldMkLst>
          <pc:docMk/>
          <pc:sldMk cId="1610666602" sldId="718"/>
        </pc:sldMkLst>
        <pc:spChg chg="mod">
          <ac:chgData name="Wick, Felix" userId="85efb633-acf6-425d-a271-4f136bfa2fb0" providerId="ADAL" clId="{FEA182BF-7229-4C9A-8EE3-9CC12146AB02}" dt="2024-03-12T12:29:25.351" v="858" actId="20577"/>
          <ac:spMkLst>
            <pc:docMk/>
            <pc:sldMk cId="1610666602" sldId="718"/>
            <ac:spMk id="2" creationId="{4BF0F111-E8FB-D550-BB75-6575B5F8A026}"/>
          </ac:spMkLst>
        </pc:spChg>
        <pc:spChg chg="mod">
          <ac:chgData name="Wick, Felix" userId="85efb633-acf6-425d-a271-4f136bfa2fb0" providerId="ADAL" clId="{FEA182BF-7229-4C9A-8EE3-9CC12146AB02}" dt="2024-03-12T12:29:47.176" v="885" actId="20577"/>
          <ac:spMkLst>
            <pc:docMk/>
            <pc:sldMk cId="1610666602" sldId="718"/>
            <ac:spMk id="3" creationId="{A81B8CD8-B27C-C312-0067-0DB73C288E65}"/>
          </ac:spMkLst>
        </pc:spChg>
      </pc:sldChg>
      <pc:sldChg chg="modSp new mod">
        <pc:chgData name="Wick, Felix" userId="85efb633-acf6-425d-a271-4f136bfa2fb0" providerId="ADAL" clId="{FEA182BF-7229-4C9A-8EE3-9CC12146AB02}" dt="2024-03-12T12:31:09.880" v="936" actId="20577"/>
        <pc:sldMkLst>
          <pc:docMk/>
          <pc:sldMk cId="4139974002" sldId="719"/>
        </pc:sldMkLst>
        <pc:spChg chg="mod">
          <ac:chgData name="Wick, Felix" userId="85efb633-acf6-425d-a271-4f136bfa2fb0" providerId="ADAL" clId="{FEA182BF-7229-4C9A-8EE3-9CC12146AB02}" dt="2024-03-12T12:31:09.880" v="936" actId="20577"/>
          <ac:spMkLst>
            <pc:docMk/>
            <pc:sldMk cId="4139974002" sldId="719"/>
            <ac:spMk id="3" creationId="{F2E073A6-59AB-4CA7-ABDE-14DB7A89B21D}"/>
          </ac:spMkLst>
        </pc:spChg>
      </pc:sldChg>
      <pc:sldChg chg="modSp new mod">
        <pc:chgData name="Wick, Felix" userId="85efb633-acf6-425d-a271-4f136bfa2fb0" providerId="ADAL" clId="{FEA182BF-7229-4C9A-8EE3-9CC12146AB02}" dt="2024-03-12T21:30:47.010" v="3318" actId="20577"/>
        <pc:sldMkLst>
          <pc:docMk/>
          <pc:sldMk cId="1391828573" sldId="720"/>
        </pc:sldMkLst>
        <pc:spChg chg="mod">
          <ac:chgData name="Wick, Felix" userId="85efb633-acf6-425d-a271-4f136bfa2fb0" providerId="ADAL" clId="{FEA182BF-7229-4C9A-8EE3-9CC12146AB02}" dt="2024-03-12T21:30:47.010" v="3318" actId="20577"/>
          <ac:spMkLst>
            <pc:docMk/>
            <pc:sldMk cId="1391828573" sldId="720"/>
            <ac:spMk id="2" creationId="{BBBD0645-630D-1502-6A1F-DA72FDA817EF}"/>
          </ac:spMkLst>
        </pc:spChg>
        <pc:spChg chg="mod">
          <ac:chgData name="Wick, Felix" userId="85efb633-acf6-425d-a271-4f136bfa2fb0" providerId="ADAL" clId="{FEA182BF-7229-4C9A-8EE3-9CC12146AB02}" dt="2024-03-12T17:25:56.801" v="1683"/>
          <ac:spMkLst>
            <pc:docMk/>
            <pc:sldMk cId="1391828573" sldId="720"/>
            <ac:spMk id="3" creationId="{65A35979-52B4-A29B-F58D-F58C9D9E20D7}"/>
          </ac:spMkLst>
        </pc:spChg>
      </pc:sldChg>
      <pc:sldChg chg="addSp modSp new mod modClrScheme chgLayout">
        <pc:chgData name="Wick, Felix" userId="85efb633-acf6-425d-a271-4f136bfa2fb0" providerId="ADAL" clId="{FEA182BF-7229-4C9A-8EE3-9CC12146AB02}" dt="2024-03-12T21:28:21.494" v="3249" actId="20577"/>
        <pc:sldMkLst>
          <pc:docMk/>
          <pc:sldMk cId="1293121239" sldId="721"/>
        </pc:sldMkLst>
        <pc:spChg chg="mod ord">
          <ac:chgData name="Wick, Felix" userId="85efb633-acf6-425d-a271-4f136bfa2fb0" providerId="ADAL" clId="{FEA182BF-7229-4C9A-8EE3-9CC12146AB02}" dt="2024-03-12T20:23:24.464" v="2984" actId="700"/>
          <ac:spMkLst>
            <pc:docMk/>
            <pc:sldMk cId="1293121239" sldId="721"/>
            <ac:spMk id="2" creationId="{AE20BEF6-B37C-3C58-19A3-F6C8C27C78BF}"/>
          </ac:spMkLst>
        </pc:spChg>
        <pc:spChg chg="mod ord">
          <ac:chgData name="Wick, Felix" userId="85efb633-acf6-425d-a271-4f136bfa2fb0" providerId="ADAL" clId="{FEA182BF-7229-4C9A-8EE3-9CC12146AB02}" dt="2024-03-12T20:23:24.464" v="2984" actId="700"/>
          <ac:spMkLst>
            <pc:docMk/>
            <pc:sldMk cId="1293121239" sldId="721"/>
            <ac:spMk id="3" creationId="{BF515F5A-3A68-DEA9-56B3-EA241A1BE29D}"/>
          </ac:spMkLst>
        </pc:spChg>
        <pc:spChg chg="add mod ord">
          <ac:chgData name="Wick, Felix" userId="85efb633-acf6-425d-a271-4f136bfa2fb0" providerId="ADAL" clId="{FEA182BF-7229-4C9A-8EE3-9CC12146AB02}" dt="2024-03-12T21:28:21.494" v="3249" actId="20577"/>
          <ac:spMkLst>
            <pc:docMk/>
            <pc:sldMk cId="1293121239" sldId="721"/>
            <ac:spMk id="4" creationId="{459280C0-8A40-F996-5985-407A250988C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FCB6-4C2D-C04F-941C-940A5CA28665}" type="datetimeFigureOut">
              <a:rPr lang="en-DE" smtClean="0"/>
              <a:t>03/14/2024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542A7-9E8B-5447-8968-78DDAF9553F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067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4F83-0596-CF8A-D9E0-5E620E529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A52FA-96D8-7FCC-F160-D83675B1E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3ED68-A29E-0E1A-C8EE-73FBDA5B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D344-DF28-3942-A533-7BAE51F54729}" type="datetime1">
              <a:rPr lang="de-DE" smtClean="0"/>
              <a:t>14.03.2024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9D4AF-C034-E263-6FCA-B371124B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31E24-D62F-6059-5E53-FDD0E3DA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333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CB4B-ACC9-4B45-EFCF-12D8D673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44EBC-D0ED-5EC5-D013-548D45CA3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85445-F9CC-FFB3-82AE-8801D0FB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E2CF-DFBF-D04E-B5DA-5682BEFB4DDF}" type="datetime1">
              <a:rPr lang="de-DE" smtClean="0"/>
              <a:t>14.03.2024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04D47-9804-8A1E-75E0-C5BD0123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0E66A-1D3F-3345-EFA6-11DA3263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29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5916D-6B24-EBC2-1F3F-5912CCA4E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C1775-698F-6F2D-D14D-F65E54144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46E6F-A34F-87FB-200F-F8DE1D11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2105-910D-C747-9EAC-FAEE1AE97756}" type="datetime1">
              <a:rPr lang="de-DE" smtClean="0"/>
              <a:t>14.03.2024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26AD7-53D6-E002-D28F-691A65CB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D09FD-F45E-FB8F-7550-AAE77732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111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A724-4645-6F33-92D3-21B0CAE4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FD2C0-D847-7A7D-3B34-CBE7E9298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3A8C2-2F4B-A2DA-10BF-4665031B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470-EF8A-9248-A0C9-F868A9D8F50A}" type="datetime1">
              <a:rPr lang="de-DE" smtClean="0"/>
              <a:t>14.03.2024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DB190-08CA-5422-9FF8-D56B24F1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BD8E8-4C86-843A-6BE0-5F3C9956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175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BB4A-6C9B-423C-A336-CE8895444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0E40E-1C4A-6395-9B8A-EF2D735FE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B76E1-7E39-B109-8F11-F375DADC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2F34F-4BA0-4C4C-95F7-3AE797B9DBCA}" type="datetime1">
              <a:rPr lang="de-DE" smtClean="0"/>
              <a:t>14.03.2024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B1F3B-B85D-6D12-B1D6-14A02660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D84C-A0E9-2DBE-91B5-B22F8E71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3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3F4A-61F4-68C5-0A2C-620DFD72A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040AE-8373-13FD-5B60-61376812A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737BD-88C5-2D05-2B05-3E19BDC88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D88EE-3364-DBCA-A4FF-A6422225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E529-A223-9F44-93E9-FAF3838F58DD}" type="datetime1">
              <a:rPr lang="de-DE" smtClean="0"/>
              <a:t>14.03.2024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8B9D6-A79E-F3C8-B272-72DFB893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E2328-C1A3-3DE2-3407-D8C3E546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673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591E-EB7B-8FE6-0FBE-C712386F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7A0E9-BC17-5BE6-188B-0FB81ED10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54141-A3D6-3A63-7192-61142B11B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ADDF6-4E55-A952-ED10-5D9C2DB2B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BA353-76C5-B181-3BAC-FB754C7BE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2A10D-E7E6-7F6A-5717-C654EECB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5873-DFC3-7147-8CF2-B93516293BD0}" type="datetime1">
              <a:rPr lang="de-DE" smtClean="0"/>
              <a:t>14.03.2024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18706-CF82-4B7A-E463-73354F31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969CD-6D96-9EE9-E71A-AD48D6D7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491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FB5A9-BC84-7D52-9F7E-29EC408A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66249-496B-339B-ADF8-CB981911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D75-28F4-1141-976A-ED0F1E51F5FE}" type="datetime1">
              <a:rPr lang="de-DE" smtClean="0"/>
              <a:t>14.03.2024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2944D-256F-6BB3-818E-CD8B4DD0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46206-459F-966B-78F9-6DC6CA1B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178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6B958-1778-4D8F-0BF1-9A017C38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1818-702C-9249-923B-5C9832600DF4}" type="datetime1">
              <a:rPr lang="de-DE" smtClean="0"/>
              <a:t>14.03.2024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21927-639D-7A1F-7CFD-287CE6F5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5F3D5-A098-03CB-5786-1B7F61C8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690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5148-8E08-3380-2276-CA3D27DFD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AC7A7-7752-9622-358E-081EC9069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5AD83-61EF-2B62-E116-C29361F5B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59FEB-0958-D2D7-9324-483D11DA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3230-1F3D-6648-88BD-E31F8313AC65}" type="datetime1">
              <a:rPr lang="de-DE" smtClean="0"/>
              <a:t>14.03.2024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0133A-69F9-5483-C8EA-10FE1444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20ADC-DA28-93D0-5277-4A184CF3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4257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ABFB-2ACB-8FF9-F36D-1481CE68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CAAA6-7D14-2CF4-6FA9-2551FB660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BFCCF-FDFD-141B-7943-340638F7F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FFAC0-287C-E40A-B5FF-23A64C99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903E-BE95-4947-BFB2-6309249837BB}" type="datetime1">
              <a:rPr lang="de-DE" smtClean="0"/>
              <a:t>14.03.2024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0E9C1-CDF1-8651-C079-2D429944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92361-DAD0-D2C5-31A8-0DF29678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056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66CEAA-08A2-6247-7BF2-F0594886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105BC-9E6E-8603-EF33-ED8AABA2B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26309-61DD-BD9F-ED1D-D4B1130E1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98627-0DA6-6B48-8AB9-BEA12C38C21E}" type="datetime1">
              <a:rPr lang="de-DE" smtClean="0"/>
              <a:t>14.03.2024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0C307-A703-40D4-830D-6D2E2D85D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BF72C-5229-90C6-81F0-6784D17B2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178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.dreamstudio.ai/generate" TargetMode="External"/><Relationship Id="rId2" Type="http://schemas.openxmlformats.org/officeDocument/2006/relationships/hyperlink" Target="https://chat.openai.com/auth/log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16z.com/100-gen-ai-app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D482-A3A2-4ED0-655A-DF4CE2A3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1F2E1-78D6-D0FB-D789-10B6A6C66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ChatGPT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>
                <a:hlinkClick r:id="rId3"/>
              </a:rPr>
              <a:t>DreamStudio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1DBFE-751A-D338-1DD0-CD65B936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982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76ECA-82E8-2EDF-DC68-CAB275034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Famous AI/ML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7130A-BB21-E323-32C0-F560625E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A844-D84E-46D3-B34D-D5A70E978FE4}" type="slidenum">
              <a:rPr lang="en-GB" smtClean="0"/>
              <a:t>2</a:t>
            </a:fld>
            <a:endParaRPr lang="en-GB"/>
          </a:p>
        </p:txBody>
      </p:sp>
      <p:pic>
        <p:nvPicPr>
          <p:cNvPr id="1026" name="Picture 2" descr="Machine Learning Course by IIT Kanpur - #1 Online Course">
            <a:extLst>
              <a:ext uri="{FF2B5EF4-FFF2-40B4-BE49-F238E27FC236}">
                <a16:creationId xmlns:a16="http://schemas.microsoft.com/office/drawing/2014/main" id="{2AD2506F-7684-43F6-6184-0262E8684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826" y="2316936"/>
            <a:ext cx="1455090" cy="42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rd Goes Worldwide: Google Launches its Talking AI chatbot in Europe ...">
            <a:extLst>
              <a:ext uri="{FF2B5EF4-FFF2-40B4-BE49-F238E27FC236}">
                <a16:creationId xmlns:a16="http://schemas.microsoft.com/office/drawing/2014/main" id="{6C967053-79F1-F4E6-BFBC-FC71109FE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118" y="2202838"/>
            <a:ext cx="1087912" cy="64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aymo de Google : la voiture du futur - LOGONEWS">
            <a:extLst>
              <a:ext uri="{FF2B5EF4-FFF2-40B4-BE49-F238E27FC236}">
                <a16:creationId xmlns:a16="http://schemas.microsoft.com/office/drawing/2014/main" id="{B0170E68-600A-7501-D8FF-EEC7E31AD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765" y="2482998"/>
            <a:ext cx="890313" cy="75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esla Logo, symbol, meaning, history, PNG">
            <a:extLst>
              <a:ext uri="{FF2B5EF4-FFF2-40B4-BE49-F238E27FC236}">
                <a16:creationId xmlns:a16="http://schemas.microsoft.com/office/drawing/2014/main" id="{DC8A9DB8-EE99-4177-6BF4-4B8489CAA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080" y="2416468"/>
            <a:ext cx="890313" cy="89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51E87C-9B9F-296A-38A7-7780977056D2}"/>
              </a:ext>
            </a:extLst>
          </p:cNvPr>
          <p:cNvSpPr txBox="1"/>
          <p:nvPr/>
        </p:nvSpPr>
        <p:spPr>
          <a:xfrm>
            <a:off x="5491794" y="1816811"/>
            <a:ext cx="12084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/>
              <a:t>chatbots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897A8-A2DF-6889-69C7-E7A12386E453}"/>
              </a:ext>
            </a:extLst>
          </p:cNvPr>
          <p:cNvSpPr txBox="1"/>
          <p:nvPr/>
        </p:nvSpPr>
        <p:spPr>
          <a:xfrm>
            <a:off x="8866864" y="1951197"/>
            <a:ext cx="254481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/>
              <a:t>autonomous driving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C03B6-50B9-1368-F986-2AA24BEA2C72}"/>
              </a:ext>
            </a:extLst>
          </p:cNvPr>
          <p:cNvSpPr txBox="1"/>
          <p:nvPr/>
        </p:nvSpPr>
        <p:spPr>
          <a:xfrm>
            <a:off x="4347800" y="6127564"/>
            <a:ext cx="228798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/>
              <a:t>and many more …</a:t>
            </a:r>
          </a:p>
        </p:txBody>
      </p:sp>
      <p:pic>
        <p:nvPicPr>
          <p:cNvPr id="1036" name="Picture 12" descr="Listen: What's next for Amazon?">
            <a:extLst>
              <a:ext uri="{FF2B5EF4-FFF2-40B4-BE49-F238E27FC236}">
                <a16:creationId xmlns:a16="http://schemas.microsoft.com/office/drawing/2014/main" id="{F50C7638-FA9A-BEEE-60EB-D90876903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11" y="2430595"/>
            <a:ext cx="1374075" cy="72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Netflix logo PNG transparent image download, size: 1024x854px">
            <a:extLst>
              <a:ext uri="{FF2B5EF4-FFF2-40B4-BE49-F238E27FC236}">
                <a16:creationId xmlns:a16="http://schemas.microsoft.com/office/drawing/2014/main" id="{B3CF559B-06B2-8062-069F-D6AC7C27D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727" y="2368054"/>
            <a:ext cx="939991" cy="78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416FC5-E12E-18B6-990B-824205973CFB}"/>
              </a:ext>
            </a:extLst>
          </p:cNvPr>
          <p:cNvSpPr txBox="1"/>
          <p:nvPr/>
        </p:nvSpPr>
        <p:spPr>
          <a:xfrm>
            <a:off x="742451" y="1972632"/>
            <a:ext cx="226177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/>
              <a:t>recommendations</a:t>
            </a:r>
          </a:p>
        </p:txBody>
      </p:sp>
      <p:pic>
        <p:nvPicPr>
          <p:cNvPr id="1048" name="Picture 24" descr="Weird AF News – By Comedian Jonsey">
            <a:extLst>
              <a:ext uri="{FF2B5EF4-FFF2-40B4-BE49-F238E27FC236}">
                <a16:creationId xmlns:a16="http://schemas.microsoft.com/office/drawing/2014/main" id="{017CE9C0-05BC-E583-E2EA-FBF72BF21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376" y="5487725"/>
            <a:ext cx="551451" cy="55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Opinion: Even With Her 2017 Upgrades, Will Siri Really Be More ...">
            <a:extLst>
              <a:ext uri="{FF2B5EF4-FFF2-40B4-BE49-F238E27FC236}">
                <a16:creationId xmlns:a16="http://schemas.microsoft.com/office/drawing/2014/main" id="{5C9DB4E9-6E49-A4B4-FF79-A34805DF7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046" y="5418357"/>
            <a:ext cx="1063811" cy="70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39B714-C4F8-DECC-D856-DC2B4DE7D98D}"/>
              </a:ext>
            </a:extLst>
          </p:cNvPr>
          <p:cNvSpPr txBox="1"/>
          <p:nvPr/>
        </p:nvSpPr>
        <p:spPr>
          <a:xfrm>
            <a:off x="357799" y="4967428"/>
            <a:ext cx="368753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/>
              <a:t>assistants (speech recognition)</a:t>
            </a:r>
          </a:p>
        </p:txBody>
      </p:sp>
      <p:pic>
        <p:nvPicPr>
          <p:cNvPr id="1054" name="Picture 30" descr="Google Translate hits 1 billion downloads on the Play Store - Gizmochina">
            <a:extLst>
              <a:ext uri="{FF2B5EF4-FFF2-40B4-BE49-F238E27FC236}">
                <a16:creationId xmlns:a16="http://schemas.microsoft.com/office/drawing/2014/main" id="{2EBAAF33-1126-D90B-DDE2-E05212A62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275" y="3817607"/>
            <a:ext cx="1327419" cy="74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DeepL: So funktioniert die Übersetzung">
            <a:extLst>
              <a:ext uri="{FF2B5EF4-FFF2-40B4-BE49-F238E27FC236}">
                <a16:creationId xmlns:a16="http://schemas.microsoft.com/office/drawing/2014/main" id="{E27D2258-B549-5FEA-5A4E-8CCE0249F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619" y="3938644"/>
            <a:ext cx="1000726" cy="56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BFA580-6454-DD1A-9F5F-5D701B81715B}"/>
              </a:ext>
            </a:extLst>
          </p:cNvPr>
          <p:cNvSpPr txBox="1"/>
          <p:nvPr/>
        </p:nvSpPr>
        <p:spPr>
          <a:xfrm>
            <a:off x="3297167" y="3433802"/>
            <a:ext cx="145508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/>
              <a:t>translation</a:t>
            </a:r>
          </a:p>
        </p:txBody>
      </p:sp>
      <p:pic>
        <p:nvPicPr>
          <p:cNvPr id="1058" name="Picture 34" descr="Boston Dynamics Engineer Salary - What Is An Automation Engineer And ...">
            <a:extLst>
              <a:ext uri="{FF2B5EF4-FFF2-40B4-BE49-F238E27FC236}">
                <a16:creationId xmlns:a16="http://schemas.microsoft.com/office/drawing/2014/main" id="{864AAECE-1FE4-B4E3-F7FB-A8D076EDA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464" y="4537520"/>
            <a:ext cx="709207" cy="70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6519F38-F504-0E78-56E0-9DA315EC424A}"/>
              </a:ext>
            </a:extLst>
          </p:cNvPr>
          <p:cNvSpPr txBox="1"/>
          <p:nvPr/>
        </p:nvSpPr>
        <p:spPr>
          <a:xfrm>
            <a:off x="6369623" y="3931810"/>
            <a:ext cx="115890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/>
              <a:t>robotics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07CBA6-62CD-6391-B5D3-D2FF17012D47}"/>
              </a:ext>
            </a:extLst>
          </p:cNvPr>
          <p:cNvSpPr txBox="1"/>
          <p:nvPr/>
        </p:nvSpPr>
        <p:spPr>
          <a:xfrm>
            <a:off x="9656132" y="4458395"/>
            <a:ext cx="69589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/>
              <a:t>OCR</a:t>
            </a:r>
          </a:p>
        </p:txBody>
      </p:sp>
      <p:pic>
        <p:nvPicPr>
          <p:cNvPr id="1060" name="Picture 36" descr="Artificial Intelligence in Healthcare">
            <a:extLst>
              <a:ext uri="{FF2B5EF4-FFF2-40B4-BE49-F238E27FC236}">
                <a16:creationId xmlns:a16="http://schemas.microsoft.com/office/drawing/2014/main" id="{9805E9CA-5699-5BDB-AD06-876912B85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663" y="4253947"/>
            <a:ext cx="890313" cy="118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Google Lens Logo Png - Free Transparent PNG Download - PNGkey">
            <a:extLst>
              <a:ext uri="{FF2B5EF4-FFF2-40B4-BE49-F238E27FC236}">
                <a16:creationId xmlns:a16="http://schemas.microsoft.com/office/drawing/2014/main" id="{25C4E2D6-2475-C860-77D8-E3ADA1574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864" y="4906145"/>
            <a:ext cx="798782" cy="66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Adobe, acrobat, logo Icon in Vector Logo">
            <a:extLst>
              <a:ext uri="{FF2B5EF4-FFF2-40B4-BE49-F238E27FC236}">
                <a16:creationId xmlns:a16="http://schemas.microsoft.com/office/drawing/2014/main" id="{EABAA58D-8A5E-2999-DEFA-B19A4BD57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588" y="4990687"/>
            <a:ext cx="501098" cy="50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C4F196D-5E72-05DB-D4D7-2194F2A41F40}"/>
              </a:ext>
            </a:extLst>
          </p:cNvPr>
          <p:cNvSpPr/>
          <p:nvPr/>
        </p:nvSpPr>
        <p:spPr>
          <a:xfrm>
            <a:off x="599211" y="1932057"/>
            <a:ext cx="2577304" cy="1282103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1C52C14-1FEC-B629-B307-B6F5C0C24055}"/>
              </a:ext>
            </a:extLst>
          </p:cNvPr>
          <p:cNvSpPr/>
          <p:nvPr/>
        </p:nvSpPr>
        <p:spPr>
          <a:xfrm>
            <a:off x="2711967" y="3416739"/>
            <a:ext cx="2577304" cy="1282103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4477BCC-0580-E680-71F6-63D5EEA53EE0}"/>
              </a:ext>
            </a:extLst>
          </p:cNvPr>
          <p:cNvSpPr/>
          <p:nvPr/>
        </p:nvSpPr>
        <p:spPr>
          <a:xfrm>
            <a:off x="4701316" y="1780789"/>
            <a:ext cx="2791713" cy="1282103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D0EB109-9BD3-CDC3-6DD3-5D8B94413C3E}"/>
              </a:ext>
            </a:extLst>
          </p:cNvPr>
          <p:cNvSpPr/>
          <p:nvPr/>
        </p:nvSpPr>
        <p:spPr>
          <a:xfrm>
            <a:off x="357799" y="4929446"/>
            <a:ext cx="3687530" cy="1282103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D95D700-34FC-D1C5-778B-A3B08A0B15B0}"/>
              </a:ext>
            </a:extLst>
          </p:cNvPr>
          <p:cNvSpPr/>
          <p:nvPr/>
        </p:nvSpPr>
        <p:spPr>
          <a:xfrm>
            <a:off x="8693548" y="4441532"/>
            <a:ext cx="2577304" cy="1282103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13C9269-0C2D-5049-0849-C9326B3DCE14}"/>
              </a:ext>
            </a:extLst>
          </p:cNvPr>
          <p:cNvSpPr/>
          <p:nvPr/>
        </p:nvSpPr>
        <p:spPr>
          <a:xfrm>
            <a:off x="8828993" y="1933939"/>
            <a:ext cx="2620556" cy="140444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1A7E1C0-B3B4-5585-F92C-62AF810D0FED}"/>
              </a:ext>
            </a:extLst>
          </p:cNvPr>
          <p:cNvSpPr/>
          <p:nvPr/>
        </p:nvSpPr>
        <p:spPr>
          <a:xfrm>
            <a:off x="6096000" y="3935803"/>
            <a:ext cx="1732976" cy="1634695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22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D75C3-B804-4A8A-1A72-FF51BC3B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3</a:t>
            </a:fld>
            <a:endParaRPr lang="en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D2C580-316C-105E-D343-17D7E6C0D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6335"/>
            <a:ext cx="6080627" cy="392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EB4AB04-C838-74B2-17C8-37B94E0FC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75" y="1466335"/>
            <a:ext cx="6196025" cy="392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5B1DA9-D773-93E9-C8AC-34D192A576FA}"/>
              </a:ext>
            </a:extLst>
          </p:cNvPr>
          <p:cNvSpPr txBox="1"/>
          <p:nvPr/>
        </p:nvSpPr>
        <p:spPr>
          <a:xfrm>
            <a:off x="5829741" y="5502393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4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8054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DD70-B740-518F-7FBA-301B7FAD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Semester Plan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16EA1-82FA-148F-98BC-9CFD04B9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4</a:t>
            </a:fld>
            <a:endParaRPr lang="en-DE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F8C7B3-5B06-A812-79B0-37BAD0464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098543"/>
              </p:ext>
            </p:extLst>
          </p:nvPr>
        </p:nvGraphicFramePr>
        <p:xfrm>
          <a:off x="838201" y="1690688"/>
          <a:ext cx="10515600" cy="4665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09354930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5619053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86126583"/>
                    </a:ext>
                  </a:extLst>
                </a:gridCol>
              </a:tblGrid>
              <a:tr h="666523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Predictive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Computer 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Language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438437"/>
                  </a:ext>
                </a:extLst>
              </a:tr>
              <a:tr h="66652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/>
                        <a:t>Introduction &amp; scientific Python</a:t>
                      </a:r>
                    </a:p>
                    <a:p>
                      <a:pPr marL="0" indent="0">
                        <a:buNone/>
                      </a:pPr>
                      <a:r>
                        <a:rPr lang="en-GB" dirty="0"/>
                        <a:t>March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CNNs</a:t>
                      </a:r>
                    </a:p>
                    <a:p>
                      <a:r>
                        <a:rPr lang="en-GB" dirty="0"/>
                        <a:t>April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Transformer</a:t>
                      </a:r>
                    </a:p>
                    <a:p>
                      <a:r>
                        <a:rPr lang="en-GB" dirty="0"/>
                        <a:t>June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770668"/>
                  </a:ext>
                </a:extLst>
              </a:tr>
              <a:tr h="66652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/>
                        <a:t>Classic ML &amp; scikit-learn</a:t>
                      </a:r>
                    </a:p>
                    <a:p>
                      <a:pPr marL="0" indent="0">
                        <a:buNone/>
                      </a:pPr>
                      <a:r>
                        <a:rPr lang="en-GB" dirty="0"/>
                        <a:t>March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Assignment 2: group work</a:t>
                      </a:r>
                    </a:p>
                    <a:p>
                      <a:r>
                        <a:rPr lang="en-GB" dirty="0"/>
                        <a:t>May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LLMs</a:t>
                      </a:r>
                    </a:p>
                    <a:p>
                      <a:r>
                        <a:rPr lang="en-GB" dirty="0"/>
                        <a:t>June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989304"/>
                  </a:ext>
                </a:extLst>
              </a:tr>
              <a:tr h="666523">
                <a:tc>
                  <a:txBody>
                    <a:bodyPr/>
                    <a:lstStyle/>
                    <a:p>
                      <a:r>
                        <a:rPr lang="en-GB" dirty="0"/>
                        <a:t>Assignment 1: group work</a:t>
                      </a:r>
                    </a:p>
                    <a:p>
                      <a:r>
                        <a:rPr lang="en-GB" dirty="0"/>
                        <a:t>April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Assignment 2: presentations</a:t>
                      </a:r>
                    </a:p>
                    <a:p>
                      <a:r>
                        <a:rPr lang="en-GB" dirty="0"/>
                        <a:t>May 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Generative AI</a:t>
                      </a:r>
                    </a:p>
                    <a:p>
                      <a:r>
                        <a:rPr lang="en-GB" dirty="0"/>
                        <a:t>June 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621442"/>
                  </a:ext>
                </a:extLst>
              </a:tr>
              <a:tr h="666523">
                <a:tc>
                  <a:txBody>
                    <a:bodyPr/>
                    <a:lstStyle/>
                    <a:p>
                      <a:r>
                        <a:rPr lang="en-GB" dirty="0"/>
                        <a:t>Assignment 1: presentations</a:t>
                      </a:r>
                    </a:p>
                    <a:p>
                      <a:r>
                        <a:rPr lang="en-GB" dirty="0"/>
                        <a:t>April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Assignment 3: group work</a:t>
                      </a:r>
                    </a:p>
                    <a:p>
                      <a:r>
                        <a:rPr lang="en-GB" dirty="0"/>
                        <a:t>June 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79797"/>
                  </a:ext>
                </a:extLst>
              </a:tr>
              <a:tr h="666523">
                <a:tc>
                  <a:txBody>
                    <a:bodyPr/>
                    <a:lstStyle/>
                    <a:p>
                      <a:r>
                        <a:rPr lang="en-GB" dirty="0"/>
                        <a:t>Deep Learning &amp; </a:t>
                      </a:r>
                      <a:r>
                        <a:rPr lang="en-GB" dirty="0" err="1"/>
                        <a:t>PyTorch</a:t>
                      </a:r>
                      <a:endParaRPr lang="en-GB" dirty="0"/>
                    </a:p>
                    <a:p>
                      <a:r>
                        <a:rPr lang="en-GB" dirty="0"/>
                        <a:t>April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Assignment 3: presentations</a:t>
                      </a:r>
                    </a:p>
                    <a:p>
                      <a:r>
                        <a:rPr lang="en-GB" dirty="0"/>
                        <a:t>July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293507"/>
                  </a:ext>
                </a:extLst>
              </a:tr>
              <a:tr h="6665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Open discussion</a:t>
                      </a:r>
                      <a:endParaRPr lang="en-GB" dirty="0"/>
                    </a:p>
                    <a:p>
                      <a:r>
                        <a:rPr lang="en-GB" dirty="0"/>
                        <a:t>July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24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75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BEF6-B37C-3C58-19A3-F6C8C27C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 of the Course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280C0-8A40-F996-5985-407A2509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gain a high-level understanding of ML concepts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be able to apply and adapt ML methods to various use cases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15F5A-3A68-DEA9-56B3-EA241A1B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312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033F-6CD8-94A2-7E0E-3C848390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A53DE-644E-59D6-D8B7-E6993DD1C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3 assignments</a:t>
            </a:r>
            <a:r>
              <a:rPr lang="en-GB" dirty="0"/>
              <a:t> (Predictive AI, Computer Vision, Language Models)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20 points for each</a:t>
            </a:r>
            <a:r>
              <a:rPr lang="en-GB" dirty="0"/>
              <a:t> (10 contents, 5 coding, 5 presentation)</a:t>
            </a:r>
          </a:p>
          <a:p>
            <a:pPr marL="0" indent="0">
              <a:buNone/>
            </a:pPr>
            <a:r>
              <a:rPr lang="en-GB" sz="2000" dirty="0"/>
              <a:t>50% (30 points) for 4,0 </a:t>
            </a: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dirty="0"/>
              <a:t>5% (3 points) steps </a:t>
            </a:r>
            <a:r>
              <a:rPr lang="en-GB" sz="2000" dirty="0">
                <a:sym typeface="Wingdings" panose="05000000000000000000" pitchFamily="2" charset="2"/>
              </a:rPr>
              <a:t> 95% (57 points) for 1,0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gather in </a:t>
            </a:r>
            <a:r>
              <a:rPr lang="en-GB" b="1" dirty="0"/>
              <a:t>2 groups</a:t>
            </a:r>
            <a:r>
              <a:rPr lang="en-GB" dirty="0"/>
              <a:t> for each assignment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0CEB2-BC8E-9C17-D773-7847DB71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045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10870</TotalTime>
  <Words>196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Teaser</vt:lpstr>
      <vt:lpstr>Most Famous AI/ML Applications</vt:lpstr>
      <vt:lpstr>PowerPoint Presentation</vt:lpstr>
      <vt:lpstr>Semester Plan</vt:lpstr>
      <vt:lpstr>Goal of the Course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dc:creator>Felix Wick</dc:creator>
  <cp:lastModifiedBy>Wick, Felix</cp:lastModifiedBy>
  <cp:revision>273</cp:revision>
  <dcterms:created xsi:type="dcterms:W3CDTF">2022-07-11T13:02:20Z</dcterms:created>
  <dcterms:modified xsi:type="dcterms:W3CDTF">2024-03-14T19:43:49Z</dcterms:modified>
</cp:coreProperties>
</file>