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78" r:id="rId2"/>
    <p:sldId id="337" r:id="rId3"/>
    <p:sldId id="330" r:id="rId4"/>
    <p:sldId id="286" r:id="rId5"/>
    <p:sldId id="285" r:id="rId6"/>
    <p:sldId id="280" r:id="rId7"/>
    <p:sldId id="340" r:id="rId8"/>
    <p:sldId id="339" r:id="rId9"/>
    <p:sldId id="321" r:id="rId10"/>
    <p:sldId id="328" r:id="rId11"/>
    <p:sldId id="332" r:id="rId12"/>
    <p:sldId id="342" r:id="rId13"/>
    <p:sldId id="272" r:id="rId14"/>
    <p:sldId id="338" r:id="rId15"/>
    <p:sldId id="287" r:id="rId16"/>
    <p:sldId id="333" r:id="rId17"/>
    <p:sldId id="320" r:id="rId18"/>
    <p:sldId id="334" r:id="rId19"/>
    <p:sldId id="336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4694"/>
  </p:normalViewPr>
  <p:slideViewPr>
    <p:cSldViewPr snapToGrid="0">
      <p:cViewPr varScale="1"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06/05/2024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05.06.2024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05.06.2024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05.06.2024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05.06.2024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05.06.2024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05.06.2024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05.06.2024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05.06.2024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05.06.2024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05.06.2024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05.06.2024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05.06.2024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ort.arxiv.org/abs/2405.17247" TargetMode="Externa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3976-A38B-8DEE-4D68-24D26A9F03A2}"/>
              </a:ext>
            </a:extLst>
          </p:cNvPr>
          <p:cNvSpPr txBox="1"/>
          <p:nvPr/>
        </p:nvSpPr>
        <p:spPr>
          <a:xfrm>
            <a:off x="10797910" y="180459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VLM 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(embedding)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language </a:t>
            </a:r>
            <a:r>
              <a:rPr lang="en-GB" dirty="0" err="1"/>
              <a:t>modeling</a:t>
            </a:r>
            <a:r>
              <a:rPr lang="en-GB" dirty="0"/>
              <a:t> (masked tokens to be predicted from context)</a:t>
            </a:r>
          </a:p>
          <a:p>
            <a:pPr lvl="1"/>
            <a:r>
              <a:rPr lang="en-GB" dirty="0"/>
              <a:t>next sentence prediction (predict probability of next sentence given first sentence)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18732</TotalTime>
  <Words>1219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Large Language Models (LLM)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Application</vt:lpstr>
      <vt:lpstr>LLMs in Plain Terms</vt:lpstr>
      <vt:lpstr>What You Get Is What You Asked For</vt:lpstr>
      <vt:lpstr>Hot LLM Research Topics</vt:lpstr>
      <vt:lpstr>Combination of Vision and Text: Multi-Modality</vt:lpstr>
      <vt:lpstr>Image Understanding and Multi-Purpose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387</cp:revision>
  <dcterms:created xsi:type="dcterms:W3CDTF">2022-07-19T11:32:37Z</dcterms:created>
  <dcterms:modified xsi:type="dcterms:W3CDTF">2024-06-05T21:07:19Z</dcterms:modified>
</cp:coreProperties>
</file>