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6"/>
  </p:notesMasterIdLst>
  <p:sldIdLst>
    <p:sldId id="258" r:id="rId2"/>
    <p:sldId id="259" r:id="rId3"/>
    <p:sldId id="260" r:id="rId4"/>
    <p:sldId id="264" r:id="rId5"/>
    <p:sldId id="269" r:id="rId6"/>
    <p:sldId id="263" r:id="rId7"/>
    <p:sldId id="265" r:id="rId8"/>
    <p:sldId id="266" r:id="rId9"/>
    <p:sldId id="267" r:id="rId10"/>
    <p:sldId id="262" r:id="rId11"/>
    <p:sldId id="268" r:id="rId12"/>
    <p:sldId id="270" r:id="rId13"/>
    <p:sldId id="271" r:id="rId14"/>
    <p:sldId id="273" r:id="rId15"/>
    <p:sldId id="272" r:id="rId16"/>
    <p:sldId id="274" r:id="rId17"/>
    <p:sldId id="275" r:id="rId18"/>
    <p:sldId id="277" r:id="rId19"/>
    <p:sldId id="278" r:id="rId20"/>
    <p:sldId id="279" r:id="rId21"/>
    <p:sldId id="276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90" r:id="rId32"/>
    <p:sldId id="291" r:id="rId33"/>
    <p:sldId id="293" r:id="rId34"/>
    <p:sldId id="294" r:id="rId3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/>
    <p:restoredTop sz="94694"/>
  </p:normalViewPr>
  <p:slideViewPr>
    <p:cSldViewPr snapToGrid="0">
      <p:cViewPr varScale="1">
        <p:scale>
          <a:sx n="121" d="100"/>
          <a:sy n="121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gloeser\Documents\sinus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-Arbeitsblatt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-Arbeitsblatt1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-Arbeitsblatt2.xlsx"/><Relationship Id="rId1" Type="http://schemas.openxmlformats.org/officeDocument/2006/relationships/themeOverride" Target="../theme/themeOverrid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v>gleichgerichtet</c:v>
          </c:tx>
          <c:marker>
            <c:symbol val="none"/>
          </c:marker>
          <c:xVal>
            <c:numRef>
              <c:f>Tabelle1!$F$2:$F$62</c:f>
              <c:numCache>
                <c:formatCode>General</c:formatCode>
                <c:ptCount val="6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1</c:v>
                </c:pt>
                <c:pt idx="21">
                  <c:v>1.05</c:v>
                </c:pt>
                <c:pt idx="22">
                  <c:v>1.1000000000000001</c:v>
                </c:pt>
                <c:pt idx="23">
                  <c:v>1.1499999999999999</c:v>
                </c:pt>
                <c:pt idx="24">
                  <c:v>1.2</c:v>
                </c:pt>
                <c:pt idx="25">
                  <c:v>1.25</c:v>
                </c:pt>
                <c:pt idx="26">
                  <c:v>1.3</c:v>
                </c:pt>
                <c:pt idx="27">
                  <c:v>1.35</c:v>
                </c:pt>
                <c:pt idx="28">
                  <c:v>1.4</c:v>
                </c:pt>
                <c:pt idx="29">
                  <c:v>1.45</c:v>
                </c:pt>
                <c:pt idx="30">
                  <c:v>1.5</c:v>
                </c:pt>
                <c:pt idx="31">
                  <c:v>1.55</c:v>
                </c:pt>
                <c:pt idx="32">
                  <c:v>1.6</c:v>
                </c:pt>
                <c:pt idx="33">
                  <c:v>1.65</c:v>
                </c:pt>
                <c:pt idx="34">
                  <c:v>1.7</c:v>
                </c:pt>
                <c:pt idx="35">
                  <c:v>1.75</c:v>
                </c:pt>
                <c:pt idx="36">
                  <c:v>1.8</c:v>
                </c:pt>
                <c:pt idx="37">
                  <c:v>1.85</c:v>
                </c:pt>
                <c:pt idx="38">
                  <c:v>1.9</c:v>
                </c:pt>
                <c:pt idx="39">
                  <c:v>1.95</c:v>
                </c:pt>
                <c:pt idx="40">
                  <c:v>2</c:v>
                </c:pt>
                <c:pt idx="41">
                  <c:v>2.0499999999999998</c:v>
                </c:pt>
                <c:pt idx="42">
                  <c:v>2.1</c:v>
                </c:pt>
                <c:pt idx="43">
                  <c:v>2.15</c:v>
                </c:pt>
                <c:pt idx="44">
                  <c:v>2.2000000000000002</c:v>
                </c:pt>
                <c:pt idx="45">
                  <c:v>2.25</c:v>
                </c:pt>
                <c:pt idx="46">
                  <c:v>2.2999999999999998</c:v>
                </c:pt>
                <c:pt idx="47">
                  <c:v>2.35</c:v>
                </c:pt>
                <c:pt idx="48">
                  <c:v>2.4</c:v>
                </c:pt>
                <c:pt idx="49">
                  <c:v>2.4500000000000002</c:v>
                </c:pt>
                <c:pt idx="50">
                  <c:v>2.5</c:v>
                </c:pt>
                <c:pt idx="51">
                  <c:v>2.5499999999999998</c:v>
                </c:pt>
                <c:pt idx="52">
                  <c:v>2.6</c:v>
                </c:pt>
                <c:pt idx="53">
                  <c:v>2.65</c:v>
                </c:pt>
                <c:pt idx="54">
                  <c:v>2.7</c:v>
                </c:pt>
                <c:pt idx="55">
                  <c:v>2.75</c:v>
                </c:pt>
                <c:pt idx="56">
                  <c:v>2.8</c:v>
                </c:pt>
                <c:pt idx="57">
                  <c:v>2.85</c:v>
                </c:pt>
                <c:pt idx="58">
                  <c:v>2.9</c:v>
                </c:pt>
                <c:pt idx="59">
                  <c:v>2.95</c:v>
                </c:pt>
                <c:pt idx="60">
                  <c:v>3</c:v>
                </c:pt>
              </c:numCache>
            </c:numRef>
          </c:xVal>
          <c:yVal>
            <c:numRef>
              <c:f>Tabelle1!$G$2:$G$62</c:f>
              <c:numCache>
                <c:formatCode>0.00</c:formatCode>
                <c:ptCount val="61"/>
                <c:pt idx="0">
                  <c:v>0</c:v>
                </c:pt>
                <c:pt idx="1">
                  <c:v>0.15643446504023087</c:v>
                </c:pt>
                <c:pt idx="2">
                  <c:v>0.3090169943749474</c:v>
                </c:pt>
                <c:pt idx="3">
                  <c:v>0.45399049973954675</c:v>
                </c:pt>
                <c:pt idx="4">
                  <c:v>0.58778525229247314</c:v>
                </c:pt>
                <c:pt idx="5">
                  <c:v>0.70710678118654746</c:v>
                </c:pt>
                <c:pt idx="6">
                  <c:v>0.80901699437494745</c:v>
                </c:pt>
                <c:pt idx="7">
                  <c:v>0.89100652418836779</c:v>
                </c:pt>
                <c:pt idx="8">
                  <c:v>0.95105651629515353</c:v>
                </c:pt>
                <c:pt idx="9">
                  <c:v>0.98768834059513777</c:v>
                </c:pt>
                <c:pt idx="10">
                  <c:v>1</c:v>
                </c:pt>
                <c:pt idx="11">
                  <c:v>0.98768834059513766</c:v>
                </c:pt>
                <c:pt idx="12">
                  <c:v>0.95105651629515364</c:v>
                </c:pt>
                <c:pt idx="13">
                  <c:v>0.8910065241883679</c:v>
                </c:pt>
                <c:pt idx="14">
                  <c:v>0.80901699437494745</c:v>
                </c:pt>
                <c:pt idx="15">
                  <c:v>0.70710678118654757</c:v>
                </c:pt>
                <c:pt idx="16">
                  <c:v>0.58778525229247325</c:v>
                </c:pt>
                <c:pt idx="17">
                  <c:v>0.45399049973954686</c:v>
                </c:pt>
                <c:pt idx="18">
                  <c:v>0.30901699437494751</c:v>
                </c:pt>
                <c:pt idx="19">
                  <c:v>0.15643446504023098</c:v>
                </c:pt>
                <c:pt idx="20">
                  <c:v>1.22514845490862E-16</c:v>
                </c:pt>
                <c:pt idx="21">
                  <c:v>0.15643446504023073</c:v>
                </c:pt>
                <c:pt idx="22">
                  <c:v>0.30901699437494773</c:v>
                </c:pt>
                <c:pt idx="23">
                  <c:v>0.45399049973954625</c:v>
                </c:pt>
                <c:pt idx="24">
                  <c:v>0.58778525229247303</c:v>
                </c:pt>
                <c:pt idx="25">
                  <c:v>0.70710678118654746</c:v>
                </c:pt>
                <c:pt idx="26">
                  <c:v>0.80901699437494734</c:v>
                </c:pt>
                <c:pt idx="27">
                  <c:v>0.89100652418836779</c:v>
                </c:pt>
                <c:pt idx="28">
                  <c:v>0.95105651629515353</c:v>
                </c:pt>
                <c:pt idx="29">
                  <c:v>0.98768834059513766</c:v>
                </c:pt>
                <c:pt idx="30">
                  <c:v>1</c:v>
                </c:pt>
                <c:pt idx="31">
                  <c:v>0.98768834059513777</c:v>
                </c:pt>
                <c:pt idx="32">
                  <c:v>0.95105651629515364</c:v>
                </c:pt>
                <c:pt idx="33">
                  <c:v>0.8910065241883679</c:v>
                </c:pt>
                <c:pt idx="34">
                  <c:v>0.80901699437494756</c:v>
                </c:pt>
                <c:pt idx="35">
                  <c:v>0.70710678118654768</c:v>
                </c:pt>
                <c:pt idx="36">
                  <c:v>0.58778525229247336</c:v>
                </c:pt>
                <c:pt idx="37">
                  <c:v>0.45399049973954697</c:v>
                </c:pt>
                <c:pt idx="38">
                  <c:v>0.30901699437494762</c:v>
                </c:pt>
                <c:pt idx="39">
                  <c:v>0.15643446504023112</c:v>
                </c:pt>
                <c:pt idx="40">
                  <c:v>2.45029690981724E-16</c:v>
                </c:pt>
                <c:pt idx="41">
                  <c:v>0.15643446504022973</c:v>
                </c:pt>
                <c:pt idx="42">
                  <c:v>0.30901699437494717</c:v>
                </c:pt>
                <c:pt idx="43">
                  <c:v>0.45399049973954658</c:v>
                </c:pt>
                <c:pt idx="44">
                  <c:v>0.58778525229247358</c:v>
                </c:pt>
                <c:pt idx="45">
                  <c:v>0.70710678118654735</c:v>
                </c:pt>
                <c:pt idx="46">
                  <c:v>0.80901699437494679</c:v>
                </c:pt>
                <c:pt idx="47">
                  <c:v>0.89100652418836768</c:v>
                </c:pt>
                <c:pt idx="48">
                  <c:v>0.95105651629515353</c:v>
                </c:pt>
                <c:pt idx="49">
                  <c:v>0.98768834059513777</c:v>
                </c:pt>
                <c:pt idx="50">
                  <c:v>1</c:v>
                </c:pt>
                <c:pt idx="51">
                  <c:v>0.98768834059513788</c:v>
                </c:pt>
                <c:pt idx="52">
                  <c:v>0.95105651629515364</c:v>
                </c:pt>
                <c:pt idx="53">
                  <c:v>0.89100652418836845</c:v>
                </c:pt>
                <c:pt idx="54">
                  <c:v>0.80901699437494767</c:v>
                </c:pt>
                <c:pt idx="55">
                  <c:v>0.70710678118654835</c:v>
                </c:pt>
                <c:pt idx="56">
                  <c:v>0.58778525229247336</c:v>
                </c:pt>
                <c:pt idx="57">
                  <c:v>0.4539904997395463</c:v>
                </c:pt>
                <c:pt idx="58">
                  <c:v>0.30901699437494778</c:v>
                </c:pt>
                <c:pt idx="59">
                  <c:v>0.15643446504023034</c:v>
                </c:pt>
                <c:pt idx="60">
                  <c:v>3.67544536472586E-16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9E6-974D-9DE5-78D16A0BAC99}"/>
            </c:ext>
          </c:extLst>
        </c:ser>
        <c:ser>
          <c:idx val="1"/>
          <c:order val="1"/>
          <c:tx>
            <c:v>Gleichrichtwert</c:v>
          </c:tx>
          <c:marker>
            <c:symbol val="none"/>
          </c:marker>
          <c:xVal>
            <c:numRef>
              <c:f>Tabelle1!$F$2:$F$62</c:f>
              <c:numCache>
                <c:formatCode>General</c:formatCode>
                <c:ptCount val="6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1</c:v>
                </c:pt>
                <c:pt idx="21">
                  <c:v>1.05</c:v>
                </c:pt>
                <c:pt idx="22">
                  <c:v>1.1000000000000001</c:v>
                </c:pt>
                <c:pt idx="23">
                  <c:v>1.1499999999999999</c:v>
                </c:pt>
                <c:pt idx="24">
                  <c:v>1.2</c:v>
                </c:pt>
                <c:pt idx="25">
                  <c:v>1.25</c:v>
                </c:pt>
                <c:pt idx="26">
                  <c:v>1.3</c:v>
                </c:pt>
                <c:pt idx="27">
                  <c:v>1.35</c:v>
                </c:pt>
                <c:pt idx="28">
                  <c:v>1.4</c:v>
                </c:pt>
                <c:pt idx="29">
                  <c:v>1.45</c:v>
                </c:pt>
                <c:pt idx="30">
                  <c:v>1.5</c:v>
                </c:pt>
                <c:pt idx="31">
                  <c:v>1.55</c:v>
                </c:pt>
                <c:pt idx="32">
                  <c:v>1.6</c:v>
                </c:pt>
                <c:pt idx="33">
                  <c:v>1.65</c:v>
                </c:pt>
                <c:pt idx="34">
                  <c:v>1.7</c:v>
                </c:pt>
                <c:pt idx="35">
                  <c:v>1.75</c:v>
                </c:pt>
                <c:pt idx="36">
                  <c:v>1.8</c:v>
                </c:pt>
                <c:pt idx="37">
                  <c:v>1.85</c:v>
                </c:pt>
                <c:pt idx="38">
                  <c:v>1.9</c:v>
                </c:pt>
                <c:pt idx="39">
                  <c:v>1.95</c:v>
                </c:pt>
                <c:pt idx="40">
                  <c:v>2</c:v>
                </c:pt>
                <c:pt idx="41">
                  <c:v>2.0499999999999998</c:v>
                </c:pt>
                <c:pt idx="42">
                  <c:v>2.1</c:v>
                </c:pt>
                <c:pt idx="43">
                  <c:v>2.15</c:v>
                </c:pt>
                <c:pt idx="44">
                  <c:v>2.2000000000000002</c:v>
                </c:pt>
                <c:pt idx="45">
                  <c:v>2.25</c:v>
                </c:pt>
                <c:pt idx="46">
                  <c:v>2.2999999999999998</c:v>
                </c:pt>
                <c:pt idx="47">
                  <c:v>2.35</c:v>
                </c:pt>
                <c:pt idx="48">
                  <c:v>2.4</c:v>
                </c:pt>
                <c:pt idx="49">
                  <c:v>2.4500000000000002</c:v>
                </c:pt>
                <c:pt idx="50">
                  <c:v>2.5</c:v>
                </c:pt>
                <c:pt idx="51">
                  <c:v>2.5499999999999998</c:v>
                </c:pt>
                <c:pt idx="52">
                  <c:v>2.6</c:v>
                </c:pt>
                <c:pt idx="53">
                  <c:v>2.65</c:v>
                </c:pt>
                <c:pt idx="54">
                  <c:v>2.7</c:v>
                </c:pt>
                <c:pt idx="55">
                  <c:v>2.75</c:v>
                </c:pt>
                <c:pt idx="56">
                  <c:v>2.8</c:v>
                </c:pt>
                <c:pt idx="57">
                  <c:v>2.85</c:v>
                </c:pt>
                <c:pt idx="58">
                  <c:v>2.9</c:v>
                </c:pt>
                <c:pt idx="59">
                  <c:v>2.95</c:v>
                </c:pt>
                <c:pt idx="60">
                  <c:v>3</c:v>
                </c:pt>
              </c:numCache>
            </c:numRef>
          </c:xVal>
          <c:yVal>
            <c:numRef>
              <c:f>Tabelle1!$H$2:$H$62</c:f>
              <c:numCache>
                <c:formatCode>0.00</c:formatCode>
                <c:ptCount val="61"/>
                <c:pt idx="0">
                  <c:v>0.62489531489383787</c:v>
                </c:pt>
                <c:pt idx="1">
                  <c:v>0.62489531489383787</c:v>
                </c:pt>
                <c:pt idx="2">
                  <c:v>0.62489531489383787</c:v>
                </c:pt>
                <c:pt idx="3">
                  <c:v>0.62489531489383787</c:v>
                </c:pt>
                <c:pt idx="4">
                  <c:v>0.62489531489383787</c:v>
                </c:pt>
                <c:pt idx="5">
                  <c:v>0.62489531489383787</c:v>
                </c:pt>
                <c:pt idx="6">
                  <c:v>0.62489531489383787</c:v>
                </c:pt>
                <c:pt idx="7">
                  <c:v>0.62489531489383787</c:v>
                </c:pt>
                <c:pt idx="8">
                  <c:v>0.62489531489383787</c:v>
                </c:pt>
                <c:pt idx="9">
                  <c:v>0.62489531489383787</c:v>
                </c:pt>
                <c:pt idx="10">
                  <c:v>0.62489531489383787</c:v>
                </c:pt>
                <c:pt idx="11">
                  <c:v>0.62489531489383787</c:v>
                </c:pt>
                <c:pt idx="12">
                  <c:v>0.62489531489383787</c:v>
                </c:pt>
                <c:pt idx="13">
                  <c:v>0.62489531489383787</c:v>
                </c:pt>
                <c:pt idx="14">
                  <c:v>0.62489531489383787</c:v>
                </c:pt>
                <c:pt idx="15">
                  <c:v>0.62489531489383787</c:v>
                </c:pt>
                <c:pt idx="16">
                  <c:v>0.62489531489383787</c:v>
                </c:pt>
                <c:pt idx="17">
                  <c:v>0.62489531489383787</c:v>
                </c:pt>
                <c:pt idx="18">
                  <c:v>0.62489531489383787</c:v>
                </c:pt>
                <c:pt idx="19">
                  <c:v>0.62489531489383787</c:v>
                </c:pt>
                <c:pt idx="20">
                  <c:v>0.62489531489383787</c:v>
                </c:pt>
                <c:pt idx="21">
                  <c:v>0.62489531489383787</c:v>
                </c:pt>
                <c:pt idx="22">
                  <c:v>0.62489531489383787</c:v>
                </c:pt>
                <c:pt idx="23">
                  <c:v>0.62489531489383787</c:v>
                </c:pt>
                <c:pt idx="24">
                  <c:v>0.62489531489383787</c:v>
                </c:pt>
                <c:pt idx="25">
                  <c:v>0.62489531489383787</c:v>
                </c:pt>
                <c:pt idx="26">
                  <c:v>0.62489531489383787</c:v>
                </c:pt>
                <c:pt idx="27">
                  <c:v>0.62489531489383787</c:v>
                </c:pt>
                <c:pt idx="28">
                  <c:v>0.62489531489383787</c:v>
                </c:pt>
                <c:pt idx="29">
                  <c:v>0.62489531489383787</c:v>
                </c:pt>
                <c:pt idx="30">
                  <c:v>0.62489531489383787</c:v>
                </c:pt>
                <c:pt idx="31">
                  <c:v>0.62489531489383787</c:v>
                </c:pt>
                <c:pt idx="32">
                  <c:v>0.62489531489383787</c:v>
                </c:pt>
                <c:pt idx="33">
                  <c:v>0.62489531489383787</c:v>
                </c:pt>
                <c:pt idx="34">
                  <c:v>0.62489531489383787</c:v>
                </c:pt>
                <c:pt idx="35">
                  <c:v>0.62489531489383787</c:v>
                </c:pt>
                <c:pt idx="36">
                  <c:v>0.62489531489383787</c:v>
                </c:pt>
                <c:pt idx="37">
                  <c:v>0.62489531489383787</c:v>
                </c:pt>
                <c:pt idx="38">
                  <c:v>0.62489531489383787</c:v>
                </c:pt>
                <c:pt idx="39">
                  <c:v>0.62489531489383787</c:v>
                </c:pt>
                <c:pt idx="40">
                  <c:v>0.62489531489383787</c:v>
                </c:pt>
                <c:pt idx="41">
                  <c:v>0.62489531489383787</c:v>
                </c:pt>
                <c:pt idx="42">
                  <c:v>0.62489531489383787</c:v>
                </c:pt>
                <c:pt idx="43">
                  <c:v>0.62489531489383787</c:v>
                </c:pt>
                <c:pt idx="44">
                  <c:v>0.62489531489383787</c:v>
                </c:pt>
                <c:pt idx="45">
                  <c:v>0.62489531489383787</c:v>
                </c:pt>
                <c:pt idx="46">
                  <c:v>0.62489531489383787</c:v>
                </c:pt>
                <c:pt idx="47">
                  <c:v>0.62489531489383787</c:v>
                </c:pt>
                <c:pt idx="48">
                  <c:v>0.62489531489383787</c:v>
                </c:pt>
                <c:pt idx="49">
                  <c:v>0.62489531489383787</c:v>
                </c:pt>
                <c:pt idx="50">
                  <c:v>0.62489531489383787</c:v>
                </c:pt>
                <c:pt idx="51">
                  <c:v>0.62489531489383787</c:v>
                </c:pt>
                <c:pt idx="52">
                  <c:v>0.62489531489383787</c:v>
                </c:pt>
                <c:pt idx="53">
                  <c:v>0.62489531489383787</c:v>
                </c:pt>
                <c:pt idx="54">
                  <c:v>0.62489531489383787</c:v>
                </c:pt>
                <c:pt idx="55">
                  <c:v>0.62489531489383787</c:v>
                </c:pt>
                <c:pt idx="56">
                  <c:v>0.62489531489383787</c:v>
                </c:pt>
                <c:pt idx="57">
                  <c:v>0.62489531489383787</c:v>
                </c:pt>
                <c:pt idx="58">
                  <c:v>0.62489531489383787</c:v>
                </c:pt>
                <c:pt idx="59">
                  <c:v>0.62489531489383787</c:v>
                </c:pt>
                <c:pt idx="60">
                  <c:v>0.62489531489383787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9E6-974D-9DE5-78D16A0BAC99}"/>
            </c:ext>
          </c:extLst>
        </c:ser>
        <c:ser>
          <c:idx val="2"/>
          <c:order val="2"/>
          <c:tx>
            <c:v>Sinus</c:v>
          </c:tx>
          <c:marker>
            <c:symbol val="none"/>
          </c:marker>
          <c:xVal>
            <c:numRef>
              <c:f>Tabelle1!$C$2:$C$62</c:f>
              <c:numCache>
                <c:formatCode>General</c:formatCode>
                <c:ptCount val="6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1</c:v>
                </c:pt>
                <c:pt idx="21">
                  <c:v>1.05</c:v>
                </c:pt>
                <c:pt idx="22">
                  <c:v>1.1000000000000001</c:v>
                </c:pt>
                <c:pt idx="23">
                  <c:v>1.1499999999999999</c:v>
                </c:pt>
                <c:pt idx="24">
                  <c:v>1.2</c:v>
                </c:pt>
                <c:pt idx="25">
                  <c:v>1.25</c:v>
                </c:pt>
                <c:pt idx="26">
                  <c:v>1.3</c:v>
                </c:pt>
                <c:pt idx="27">
                  <c:v>1.35</c:v>
                </c:pt>
                <c:pt idx="28">
                  <c:v>1.4</c:v>
                </c:pt>
                <c:pt idx="29">
                  <c:v>1.45</c:v>
                </c:pt>
                <c:pt idx="30">
                  <c:v>1.5</c:v>
                </c:pt>
                <c:pt idx="31">
                  <c:v>1.55</c:v>
                </c:pt>
                <c:pt idx="32">
                  <c:v>1.6</c:v>
                </c:pt>
                <c:pt idx="33">
                  <c:v>1.65</c:v>
                </c:pt>
                <c:pt idx="34">
                  <c:v>1.7</c:v>
                </c:pt>
                <c:pt idx="35">
                  <c:v>1.75</c:v>
                </c:pt>
                <c:pt idx="36">
                  <c:v>1.8</c:v>
                </c:pt>
                <c:pt idx="37">
                  <c:v>1.85</c:v>
                </c:pt>
                <c:pt idx="38">
                  <c:v>1.9</c:v>
                </c:pt>
                <c:pt idx="39">
                  <c:v>1.95</c:v>
                </c:pt>
                <c:pt idx="40">
                  <c:v>2</c:v>
                </c:pt>
                <c:pt idx="41">
                  <c:v>2.0499999999999998</c:v>
                </c:pt>
                <c:pt idx="42">
                  <c:v>2.1</c:v>
                </c:pt>
                <c:pt idx="43">
                  <c:v>2.15</c:v>
                </c:pt>
                <c:pt idx="44">
                  <c:v>2.2000000000000002</c:v>
                </c:pt>
                <c:pt idx="45">
                  <c:v>2.25</c:v>
                </c:pt>
                <c:pt idx="46">
                  <c:v>2.2999999999999998</c:v>
                </c:pt>
                <c:pt idx="47">
                  <c:v>2.35</c:v>
                </c:pt>
                <c:pt idx="48">
                  <c:v>2.4</c:v>
                </c:pt>
                <c:pt idx="49">
                  <c:v>2.4500000000000002</c:v>
                </c:pt>
                <c:pt idx="50">
                  <c:v>2.5</c:v>
                </c:pt>
                <c:pt idx="51">
                  <c:v>2.5499999999999998</c:v>
                </c:pt>
                <c:pt idx="52">
                  <c:v>2.6</c:v>
                </c:pt>
                <c:pt idx="53">
                  <c:v>2.65</c:v>
                </c:pt>
                <c:pt idx="54">
                  <c:v>2.7</c:v>
                </c:pt>
                <c:pt idx="55">
                  <c:v>2.75</c:v>
                </c:pt>
                <c:pt idx="56">
                  <c:v>2.8</c:v>
                </c:pt>
                <c:pt idx="57">
                  <c:v>2.85</c:v>
                </c:pt>
                <c:pt idx="58">
                  <c:v>2.9</c:v>
                </c:pt>
                <c:pt idx="59">
                  <c:v>2.95</c:v>
                </c:pt>
                <c:pt idx="60">
                  <c:v>3</c:v>
                </c:pt>
              </c:numCache>
            </c:numRef>
          </c:xVal>
          <c:yVal>
            <c:numRef>
              <c:f>Tabelle1!$D$2:$D$62</c:f>
              <c:numCache>
                <c:formatCode>0.00</c:formatCode>
                <c:ptCount val="61"/>
                <c:pt idx="0">
                  <c:v>0</c:v>
                </c:pt>
                <c:pt idx="1">
                  <c:v>0.15643446504023087</c:v>
                </c:pt>
                <c:pt idx="2">
                  <c:v>0.3090169943749474</c:v>
                </c:pt>
                <c:pt idx="3">
                  <c:v>0.45399049973954675</c:v>
                </c:pt>
                <c:pt idx="4">
                  <c:v>0.58778525229247314</c:v>
                </c:pt>
                <c:pt idx="5">
                  <c:v>0.70710678118654746</c:v>
                </c:pt>
                <c:pt idx="6">
                  <c:v>0.80901699437494745</c:v>
                </c:pt>
                <c:pt idx="7">
                  <c:v>0.89100652418836779</c:v>
                </c:pt>
                <c:pt idx="8">
                  <c:v>0.95105651629515353</c:v>
                </c:pt>
                <c:pt idx="9">
                  <c:v>0.98768834059513777</c:v>
                </c:pt>
                <c:pt idx="10">
                  <c:v>1</c:v>
                </c:pt>
                <c:pt idx="11">
                  <c:v>0.98768834059513766</c:v>
                </c:pt>
                <c:pt idx="12">
                  <c:v>0.95105651629515364</c:v>
                </c:pt>
                <c:pt idx="13">
                  <c:v>0.8910065241883679</c:v>
                </c:pt>
                <c:pt idx="14">
                  <c:v>0.80901699437494745</c:v>
                </c:pt>
                <c:pt idx="15">
                  <c:v>0.70710678118654757</c:v>
                </c:pt>
                <c:pt idx="16">
                  <c:v>0.58778525229247325</c:v>
                </c:pt>
                <c:pt idx="17">
                  <c:v>0.45399049973954686</c:v>
                </c:pt>
                <c:pt idx="18">
                  <c:v>0.30901699437494751</c:v>
                </c:pt>
                <c:pt idx="19">
                  <c:v>0.15643446504023098</c:v>
                </c:pt>
                <c:pt idx="20">
                  <c:v>1.22514845490862E-16</c:v>
                </c:pt>
                <c:pt idx="21">
                  <c:v>-0.15643446504023073</c:v>
                </c:pt>
                <c:pt idx="22">
                  <c:v>-0.30901699437494773</c:v>
                </c:pt>
                <c:pt idx="23">
                  <c:v>-0.45399049973954625</c:v>
                </c:pt>
                <c:pt idx="24">
                  <c:v>-0.58778525229247303</c:v>
                </c:pt>
                <c:pt idx="25">
                  <c:v>-0.70710678118654746</c:v>
                </c:pt>
                <c:pt idx="26">
                  <c:v>-0.80901699437494734</c:v>
                </c:pt>
                <c:pt idx="27">
                  <c:v>-0.89100652418836779</c:v>
                </c:pt>
                <c:pt idx="28">
                  <c:v>-0.95105651629515353</c:v>
                </c:pt>
                <c:pt idx="29">
                  <c:v>-0.98768834059513766</c:v>
                </c:pt>
                <c:pt idx="30">
                  <c:v>-1</c:v>
                </c:pt>
                <c:pt idx="31">
                  <c:v>-0.98768834059513777</c:v>
                </c:pt>
                <c:pt idx="32">
                  <c:v>-0.95105651629515364</c:v>
                </c:pt>
                <c:pt idx="33">
                  <c:v>-0.8910065241883679</c:v>
                </c:pt>
                <c:pt idx="34">
                  <c:v>-0.80901699437494756</c:v>
                </c:pt>
                <c:pt idx="35">
                  <c:v>-0.70710678118654768</c:v>
                </c:pt>
                <c:pt idx="36">
                  <c:v>-0.58778525229247336</c:v>
                </c:pt>
                <c:pt idx="37">
                  <c:v>-0.45399049973954697</c:v>
                </c:pt>
                <c:pt idx="38">
                  <c:v>-0.30901699437494762</c:v>
                </c:pt>
                <c:pt idx="39">
                  <c:v>-0.15643446504023112</c:v>
                </c:pt>
                <c:pt idx="40">
                  <c:v>-2.45029690981724E-16</c:v>
                </c:pt>
                <c:pt idx="41">
                  <c:v>0.15643446504022973</c:v>
                </c:pt>
                <c:pt idx="42">
                  <c:v>0.30901699437494717</c:v>
                </c:pt>
                <c:pt idx="43">
                  <c:v>0.45399049973954658</c:v>
                </c:pt>
                <c:pt idx="44">
                  <c:v>0.58778525229247358</c:v>
                </c:pt>
                <c:pt idx="45">
                  <c:v>0.70710678118654735</c:v>
                </c:pt>
                <c:pt idx="46">
                  <c:v>0.80901699437494679</c:v>
                </c:pt>
                <c:pt idx="47">
                  <c:v>0.89100652418836768</c:v>
                </c:pt>
                <c:pt idx="48">
                  <c:v>0.95105651629515353</c:v>
                </c:pt>
                <c:pt idx="49">
                  <c:v>0.98768834059513777</c:v>
                </c:pt>
                <c:pt idx="50">
                  <c:v>1</c:v>
                </c:pt>
                <c:pt idx="51">
                  <c:v>0.98768834059513788</c:v>
                </c:pt>
                <c:pt idx="52">
                  <c:v>0.95105651629515364</c:v>
                </c:pt>
                <c:pt idx="53">
                  <c:v>0.89100652418836845</c:v>
                </c:pt>
                <c:pt idx="54">
                  <c:v>0.80901699437494767</c:v>
                </c:pt>
                <c:pt idx="55">
                  <c:v>0.70710678118654835</c:v>
                </c:pt>
                <c:pt idx="56">
                  <c:v>0.58778525229247336</c:v>
                </c:pt>
                <c:pt idx="57">
                  <c:v>0.4539904997395463</c:v>
                </c:pt>
                <c:pt idx="58">
                  <c:v>0.30901699437494778</c:v>
                </c:pt>
                <c:pt idx="59">
                  <c:v>0.15643446504023034</c:v>
                </c:pt>
                <c:pt idx="60">
                  <c:v>3.67544536472586E-16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9E6-974D-9DE5-78D16A0BAC99}"/>
            </c:ext>
          </c:extLst>
        </c:ser>
        <c:ser>
          <c:idx val="3"/>
          <c:order val="3"/>
          <c:tx>
            <c:v>quadriert</c:v>
          </c:tx>
          <c:marker>
            <c:symbol val="none"/>
          </c:marker>
          <c:xVal>
            <c:numRef>
              <c:f>Tabelle1!$L$2:$L$62</c:f>
              <c:numCache>
                <c:formatCode>General</c:formatCode>
                <c:ptCount val="6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1</c:v>
                </c:pt>
                <c:pt idx="21">
                  <c:v>1.05</c:v>
                </c:pt>
                <c:pt idx="22">
                  <c:v>1.1000000000000001</c:v>
                </c:pt>
                <c:pt idx="23">
                  <c:v>1.1499999999999999</c:v>
                </c:pt>
                <c:pt idx="24">
                  <c:v>1.2</c:v>
                </c:pt>
                <c:pt idx="25">
                  <c:v>1.25</c:v>
                </c:pt>
                <c:pt idx="26">
                  <c:v>1.3</c:v>
                </c:pt>
                <c:pt idx="27">
                  <c:v>1.35</c:v>
                </c:pt>
                <c:pt idx="28">
                  <c:v>1.4</c:v>
                </c:pt>
                <c:pt idx="29">
                  <c:v>1.45</c:v>
                </c:pt>
                <c:pt idx="30">
                  <c:v>1.5</c:v>
                </c:pt>
                <c:pt idx="31">
                  <c:v>1.55</c:v>
                </c:pt>
                <c:pt idx="32">
                  <c:v>1.6</c:v>
                </c:pt>
                <c:pt idx="33">
                  <c:v>1.65</c:v>
                </c:pt>
                <c:pt idx="34">
                  <c:v>1.7</c:v>
                </c:pt>
                <c:pt idx="35">
                  <c:v>1.75</c:v>
                </c:pt>
                <c:pt idx="36">
                  <c:v>1.8</c:v>
                </c:pt>
                <c:pt idx="37">
                  <c:v>1.85</c:v>
                </c:pt>
                <c:pt idx="38">
                  <c:v>1.9</c:v>
                </c:pt>
                <c:pt idx="39">
                  <c:v>1.95</c:v>
                </c:pt>
                <c:pt idx="40">
                  <c:v>2</c:v>
                </c:pt>
                <c:pt idx="41">
                  <c:v>2.0499999999999998</c:v>
                </c:pt>
                <c:pt idx="42">
                  <c:v>2.1</c:v>
                </c:pt>
                <c:pt idx="43">
                  <c:v>2.15</c:v>
                </c:pt>
                <c:pt idx="44">
                  <c:v>2.2000000000000002</c:v>
                </c:pt>
                <c:pt idx="45">
                  <c:v>2.25</c:v>
                </c:pt>
                <c:pt idx="46">
                  <c:v>2.2999999999999998</c:v>
                </c:pt>
                <c:pt idx="47">
                  <c:v>2.35</c:v>
                </c:pt>
                <c:pt idx="48">
                  <c:v>2.4</c:v>
                </c:pt>
                <c:pt idx="49">
                  <c:v>2.4500000000000002</c:v>
                </c:pt>
                <c:pt idx="50">
                  <c:v>2.5</c:v>
                </c:pt>
                <c:pt idx="51">
                  <c:v>2.5499999999999998</c:v>
                </c:pt>
                <c:pt idx="52">
                  <c:v>2.6</c:v>
                </c:pt>
                <c:pt idx="53">
                  <c:v>2.65</c:v>
                </c:pt>
                <c:pt idx="54">
                  <c:v>2.7</c:v>
                </c:pt>
                <c:pt idx="55">
                  <c:v>2.75</c:v>
                </c:pt>
                <c:pt idx="56">
                  <c:v>2.8</c:v>
                </c:pt>
                <c:pt idx="57">
                  <c:v>2.85</c:v>
                </c:pt>
                <c:pt idx="58">
                  <c:v>2.9</c:v>
                </c:pt>
                <c:pt idx="59">
                  <c:v>2.95</c:v>
                </c:pt>
                <c:pt idx="60">
                  <c:v>3</c:v>
                </c:pt>
              </c:numCache>
            </c:numRef>
          </c:xVal>
          <c:yVal>
            <c:numRef>
              <c:f>Tabelle1!$M$2:$M$62</c:f>
              <c:numCache>
                <c:formatCode>0.00</c:formatCode>
                <c:ptCount val="61"/>
                <c:pt idx="0">
                  <c:v>0</c:v>
                </c:pt>
                <c:pt idx="1">
                  <c:v>2.4471741852423214E-2</c:v>
                </c:pt>
                <c:pt idx="2">
                  <c:v>9.5491502812526274E-2</c:v>
                </c:pt>
                <c:pt idx="3">
                  <c:v>0.2061073738537634</c:v>
                </c:pt>
                <c:pt idx="4">
                  <c:v>0.34549150281252627</c:v>
                </c:pt>
                <c:pt idx="5">
                  <c:v>0.49999999999999989</c:v>
                </c:pt>
                <c:pt idx="6">
                  <c:v>0.65450849718747373</c:v>
                </c:pt>
                <c:pt idx="7">
                  <c:v>0.79389262614623646</c:v>
                </c:pt>
                <c:pt idx="8">
                  <c:v>0.90450849718747361</c:v>
                </c:pt>
                <c:pt idx="9">
                  <c:v>0.97552825814757682</c:v>
                </c:pt>
                <c:pt idx="10">
                  <c:v>1</c:v>
                </c:pt>
                <c:pt idx="11">
                  <c:v>0.9755282581475766</c:v>
                </c:pt>
                <c:pt idx="12">
                  <c:v>0.90450849718747384</c:v>
                </c:pt>
                <c:pt idx="13">
                  <c:v>0.79389262614623668</c:v>
                </c:pt>
                <c:pt idx="14">
                  <c:v>0.65450849718747373</c:v>
                </c:pt>
                <c:pt idx="15">
                  <c:v>0.50000000000000011</c:v>
                </c:pt>
                <c:pt idx="16">
                  <c:v>0.34549150281252644</c:v>
                </c:pt>
                <c:pt idx="17">
                  <c:v>0.20610737385376349</c:v>
                </c:pt>
                <c:pt idx="18">
                  <c:v>9.5491502812526344E-2</c:v>
                </c:pt>
                <c:pt idx="19">
                  <c:v>2.4471741852423248E-2</c:v>
                </c:pt>
                <c:pt idx="20">
                  <c:v>1.5009887365649789E-32</c:v>
                </c:pt>
                <c:pt idx="21">
                  <c:v>2.4471741852423172E-2</c:v>
                </c:pt>
                <c:pt idx="22">
                  <c:v>9.5491502812526483E-2</c:v>
                </c:pt>
                <c:pt idx="23">
                  <c:v>0.20610737385376293</c:v>
                </c:pt>
                <c:pt idx="24">
                  <c:v>0.34549150281252616</c:v>
                </c:pt>
                <c:pt idx="25">
                  <c:v>0.49999999999999989</c:v>
                </c:pt>
                <c:pt idx="26">
                  <c:v>0.65450849718747361</c:v>
                </c:pt>
                <c:pt idx="27">
                  <c:v>0.79389262614623646</c:v>
                </c:pt>
                <c:pt idx="28">
                  <c:v>0.90450849718747361</c:v>
                </c:pt>
                <c:pt idx="29">
                  <c:v>0.9755282581475766</c:v>
                </c:pt>
                <c:pt idx="30">
                  <c:v>1</c:v>
                </c:pt>
                <c:pt idx="31">
                  <c:v>0.97552825814757682</c:v>
                </c:pt>
                <c:pt idx="32">
                  <c:v>0.90450849718747384</c:v>
                </c:pt>
                <c:pt idx="33">
                  <c:v>0.79389262614623668</c:v>
                </c:pt>
                <c:pt idx="34">
                  <c:v>0.65450849718747395</c:v>
                </c:pt>
                <c:pt idx="35">
                  <c:v>0.50000000000000022</c:v>
                </c:pt>
                <c:pt idx="36">
                  <c:v>0.34549150281252655</c:v>
                </c:pt>
                <c:pt idx="37">
                  <c:v>0.2061073738537636</c:v>
                </c:pt>
                <c:pt idx="38">
                  <c:v>9.5491502812526413E-2</c:v>
                </c:pt>
                <c:pt idx="39">
                  <c:v>2.4471741852423293E-2</c:v>
                </c:pt>
                <c:pt idx="40">
                  <c:v>6.0039549462599157E-32</c:v>
                </c:pt>
                <c:pt idx="41">
                  <c:v>2.4471741852422856E-2</c:v>
                </c:pt>
                <c:pt idx="42">
                  <c:v>9.5491502812526136E-2</c:v>
                </c:pt>
                <c:pt idx="43">
                  <c:v>0.20610737385376324</c:v>
                </c:pt>
                <c:pt idx="44">
                  <c:v>0.34549150281252683</c:v>
                </c:pt>
                <c:pt idx="45">
                  <c:v>0.49999999999999978</c:v>
                </c:pt>
                <c:pt idx="46">
                  <c:v>0.65450849718747273</c:v>
                </c:pt>
                <c:pt idx="47">
                  <c:v>0.79389262614623624</c:v>
                </c:pt>
                <c:pt idx="48">
                  <c:v>0.90450849718747361</c:v>
                </c:pt>
                <c:pt idx="49">
                  <c:v>0.97552825814757682</c:v>
                </c:pt>
                <c:pt idx="50">
                  <c:v>1</c:v>
                </c:pt>
                <c:pt idx="51">
                  <c:v>0.97552825814757704</c:v>
                </c:pt>
                <c:pt idx="52">
                  <c:v>0.90450849718747384</c:v>
                </c:pt>
                <c:pt idx="53">
                  <c:v>0.79389262614623757</c:v>
                </c:pt>
                <c:pt idx="54">
                  <c:v>0.65450849718747417</c:v>
                </c:pt>
                <c:pt idx="55">
                  <c:v>0.50000000000000122</c:v>
                </c:pt>
                <c:pt idx="56">
                  <c:v>0.34549150281252655</c:v>
                </c:pt>
                <c:pt idx="57">
                  <c:v>0.20610737385376299</c:v>
                </c:pt>
                <c:pt idx="58">
                  <c:v>9.549150281252651E-2</c:v>
                </c:pt>
                <c:pt idx="59">
                  <c:v>2.4471741852423051E-2</c:v>
                </c:pt>
                <c:pt idx="60">
                  <c:v>1.350889862908481E-31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59E6-974D-9DE5-78D16A0BAC99}"/>
            </c:ext>
          </c:extLst>
        </c:ser>
        <c:ser>
          <c:idx val="4"/>
          <c:order val="4"/>
          <c:tx>
            <c:v>Effektivwert</c:v>
          </c:tx>
          <c:marker>
            <c:symbol val="none"/>
          </c:marker>
          <c:xVal>
            <c:numRef>
              <c:f>Tabelle1!$L$2:$L$62</c:f>
              <c:numCache>
                <c:formatCode>General</c:formatCode>
                <c:ptCount val="6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0.4</c:v>
                </c:pt>
                <c:pt idx="9">
                  <c:v>0.45</c:v>
                </c:pt>
                <c:pt idx="10">
                  <c:v>0.5</c:v>
                </c:pt>
                <c:pt idx="11">
                  <c:v>0.55000000000000004</c:v>
                </c:pt>
                <c:pt idx="12">
                  <c:v>0.6</c:v>
                </c:pt>
                <c:pt idx="13">
                  <c:v>0.65</c:v>
                </c:pt>
                <c:pt idx="14">
                  <c:v>0.7</c:v>
                </c:pt>
                <c:pt idx="15">
                  <c:v>0.75</c:v>
                </c:pt>
                <c:pt idx="16">
                  <c:v>0.8</c:v>
                </c:pt>
                <c:pt idx="17">
                  <c:v>0.85</c:v>
                </c:pt>
                <c:pt idx="18">
                  <c:v>0.9</c:v>
                </c:pt>
                <c:pt idx="19">
                  <c:v>0.95</c:v>
                </c:pt>
                <c:pt idx="20">
                  <c:v>1</c:v>
                </c:pt>
                <c:pt idx="21">
                  <c:v>1.05</c:v>
                </c:pt>
                <c:pt idx="22">
                  <c:v>1.1000000000000001</c:v>
                </c:pt>
                <c:pt idx="23">
                  <c:v>1.1499999999999999</c:v>
                </c:pt>
                <c:pt idx="24">
                  <c:v>1.2</c:v>
                </c:pt>
                <c:pt idx="25">
                  <c:v>1.25</c:v>
                </c:pt>
                <c:pt idx="26">
                  <c:v>1.3</c:v>
                </c:pt>
                <c:pt idx="27">
                  <c:v>1.35</c:v>
                </c:pt>
                <c:pt idx="28">
                  <c:v>1.4</c:v>
                </c:pt>
                <c:pt idx="29">
                  <c:v>1.45</c:v>
                </c:pt>
                <c:pt idx="30">
                  <c:v>1.5</c:v>
                </c:pt>
                <c:pt idx="31">
                  <c:v>1.55</c:v>
                </c:pt>
                <c:pt idx="32">
                  <c:v>1.6</c:v>
                </c:pt>
                <c:pt idx="33">
                  <c:v>1.65</c:v>
                </c:pt>
                <c:pt idx="34">
                  <c:v>1.7</c:v>
                </c:pt>
                <c:pt idx="35">
                  <c:v>1.75</c:v>
                </c:pt>
                <c:pt idx="36">
                  <c:v>1.8</c:v>
                </c:pt>
                <c:pt idx="37">
                  <c:v>1.85</c:v>
                </c:pt>
                <c:pt idx="38">
                  <c:v>1.9</c:v>
                </c:pt>
                <c:pt idx="39">
                  <c:v>1.95</c:v>
                </c:pt>
                <c:pt idx="40">
                  <c:v>2</c:v>
                </c:pt>
                <c:pt idx="41">
                  <c:v>2.0499999999999998</c:v>
                </c:pt>
                <c:pt idx="42">
                  <c:v>2.1</c:v>
                </c:pt>
                <c:pt idx="43">
                  <c:v>2.15</c:v>
                </c:pt>
                <c:pt idx="44">
                  <c:v>2.2000000000000002</c:v>
                </c:pt>
                <c:pt idx="45">
                  <c:v>2.25</c:v>
                </c:pt>
                <c:pt idx="46">
                  <c:v>2.2999999999999998</c:v>
                </c:pt>
                <c:pt idx="47">
                  <c:v>2.35</c:v>
                </c:pt>
                <c:pt idx="48">
                  <c:v>2.4</c:v>
                </c:pt>
                <c:pt idx="49">
                  <c:v>2.4500000000000002</c:v>
                </c:pt>
                <c:pt idx="50">
                  <c:v>2.5</c:v>
                </c:pt>
                <c:pt idx="51">
                  <c:v>2.5499999999999998</c:v>
                </c:pt>
                <c:pt idx="52">
                  <c:v>2.6</c:v>
                </c:pt>
                <c:pt idx="53">
                  <c:v>2.65</c:v>
                </c:pt>
                <c:pt idx="54">
                  <c:v>2.7</c:v>
                </c:pt>
                <c:pt idx="55">
                  <c:v>2.75</c:v>
                </c:pt>
                <c:pt idx="56">
                  <c:v>2.8</c:v>
                </c:pt>
                <c:pt idx="57">
                  <c:v>2.85</c:v>
                </c:pt>
                <c:pt idx="58">
                  <c:v>2.9</c:v>
                </c:pt>
                <c:pt idx="59">
                  <c:v>2.95</c:v>
                </c:pt>
                <c:pt idx="60">
                  <c:v>3</c:v>
                </c:pt>
              </c:numCache>
            </c:numRef>
          </c:xVal>
          <c:yVal>
            <c:numRef>
              <c:f>Tabelle1!$N$2:$N$62</c:f>
              <c:numCache>
                <c:formatCode>0.00</c:formatCode>
                <c:ptCount val="61"/>
                <c:pt idx="0">
                  <c:v>0.70128687331827655</c:v>
                </c:pt>
                <c:pt idx="1">
                  <c:v>0.70128687331827655</c:v>
                </c:pt>
                <c:pt idx="2">
                  <c:v>0.70128687331827655</c:v>
                </c:pt>
                <c:pt idx="3">
                  <c:v>0.70128687331827655</c:v>
                </c:pt>
                <c:pt idx="4">
                  <c:v>0.70128687331827655</c:v>
                </c:pt>
                <c:pt idx="5">
                  <c:v>0.70128687331827655</c:v>
                </c:pt>
                <c:pt idx="6">
                  <c:v>0.70128687331827655</c:v>
                </c:pt>
                <c:pt idx="7">
                  <c:v>0.70128687331827655</c:v>
                </c:pt>
                <c:pt idx="8">
                  <c:v>0.70128687331827655</c:v>
                </c:pt>
                <c:pt idx="9">
                  <c:v>0.70128687331827655</c:v>
                </c:pt>
                <c:pt idx="10">
                  <c:v>0.70128687331827655</c:v>
                </c:pt>
                <c:pt idx="11">
                  <c:v>0.70128687331827655</c:v>
                </c:pt>
                <c:pt idx="12">
                  <c:v>0.70128687331827655</c:v>
                </c:pt>
                <c:pt idx="13">
                  <c:v>0.70128687331827655</c:v>
                </c:pt>
                <c:pt idx="14">
                  <c:v>0.70128687331827655</c:v>
                </c:pt>
                <c:pt idx="15">
                  <c:v>0.70128687331827655</c:v>
                </c:pt>
                <c:pt idx="16">
                  <c:v>0.70128687331827655</c:v>
                </c:pt>
                <c:pt idx="17">
                  <c:v>0.70128687331827655</c:v>
                </c:pt>
                <c:pt idx="18">
                  <c:v>0.70128687331827655</c:v>
                </c:pt>
                <c:pt idx="19">
                  <c:v>0.70128687331827655</c:v>
                </c:pt>
                <c:pt idx="20">
                  <c:v>0.70128687331827655</c:v>
                </c:pt>
                <c:pt idx="21">
                  <c:v>0.70128687331827655</c:v>
                </c:pt>
                <c:pt idx="22">
                  <c:v>0.70128687331827655</c:v>
                </c:pt>
                <c:pt idx="23">
                  <c:v>0.70128687331827655</c:v>
                </c:pt>
                <c:pt idx="24">
                  <c:v>0.70128687331827655</c:v>
                </c:pt>
                <c:pt idx="25">
                  <c:v>0.70128687331827655</c:v>
                </c:pt>
                <c:pt idx="26">
                  <c:v>0.70128687331827655</c:v>
                </c:pt>
                <c:pt idx="27">
                  <c:v>0.70128687331827655</c:v>
                </c:pt>
                <c:pt idx="28">
                  <c:v>0.70128687331827655</c:v>
                </c:pt>
                <c:pt idx="29">
                  <c:v>0.70128687331827655</c:v>
                </c:pt>
                <c:pt idx="30">
                  <c:v>0.70128687331827655</c:v>
                </c:pt>
                <c:pt idx="31">
                  <c:v>0.70128687331827655</c:v>
                </c:pt>
                <c:pt idx="32">
                  <c:v>0.70128687331827655</c:v>
                </c:pt>
                <c:pt idx="33">
                  <c:v>0.70128687331827655</c:v>
                </c:pt>
                <c:pt idx="34">
                  <c:v>0.70128687331827655</c:v>
                </c:pt>
                <c:pt idx="35">
                  <c:v>0.70128687331827655</c:v>
                </c:pt>
                <c:pt idx="36">
                  <c:v>0.70128687331827655</c:v>
                </c:pt>
                <c:pt idx="37">
                  <c:v>0.70128687331827655</c:v>
                </c:pt>
                <c:pt idx="38">
                  <c:v>0.70128687331827655</c:v>
                </c:pt>
                <c:pt idx="39">
                  <c:v>0.70128687331827655</c:v>
                </c:pt>
                <c:pt idx="40">
                  <c:v>0.70128687331827655</c:v>
                </c:pt>
                <c:pt idx="41">
                  <c:v>0.70128687331827655</c:v>
                </c:pt>
                <c:pt idx="42">
                  <c:v>0.70128687331827655</c:v>
                </c:pt>
                <c:pt idx="43">
                  <c:v>0.70128687331827655</c:v>
                </c:pt>
                <c:pt idx="44">
                  <c:v>0.70128687331827655</c:v>
                </c:pt>
                <c:pt idx="45">
                  <c:v>0.70128687331827655</c:v>
                </c:pt>
                <c:pt idx="46">
                  <c:v>0.70128687331827655</c:v>
                </c:pt>
                <c:pt idx="47">
                  <c:v>0.70128687331827655</c:v>
                </c:pt>
                <c:pt idx="48">
                  <c:v>0.70128687331827655</c:v>
                </c:pt>
                <c:pt idx="49">
                  <c:v>0.70128687331827655</c:v>
                </c:pt>
                <c:pt idx="50">
                  <c:v>0.70128687331827655</c:v>
                </c:pt>
                <c:pt idx="51">
                  <c:v>0.70128687331827655</c:v>
                </c:pt>
                <c:pt idx="52">
                  <c:v>0.70128687331827655</c:v>
                </c:pt>
                <c:pt idx="53">
                  <c:v>0.70128687331827655</c:v>
                </c:pt>
                <c:pt idx="54">
                  <c:v>0.70128687331827655</c:v>
                </c:pt>
                <c:pt idx="55">
                  <c:v>0.70128687331827655</c:v>
                </c:pt>
                <c:pt idx="56">
                  <c:v>0.70128687331827655</c:v>
                </c:pt>
                <c:pt idx="57">
                  <c:v>0.70128687331827655</c:v>
                </c:pt>
                <c:pt idx="58">
                  <c:v>0.70128687331827655</c:v>
                </c:pt>
                <c:pt idx="59">
                  <c:v>0.70128687331827655</c:v>
                </c:pt>
                <c:pt idx="60">
                  <c:v>0.70128687331827655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59E6-974D-9DE5-78D16A0BAC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425344"/>
        <c:axId val="104426880"/>
      </c:scatterChart>
      <c:valAx>
        <c:axId val="104425344"/>
        <c:scaling>
          <c:orientation val="minMax"/>
          <c:max val="3"/>
        </c:scaling>
        <c:delete val="0"/>
        <c:axPos val="b"/>
        <c:numFmt formatCode="General" sourceLinked="1"/>
        <c:majorTickMark val="out"/>
        <c:minorTickMark val="none"/>
        <c:tickLblPos val="nextTo"/>
        <c:crossAx val="104426880"/>
        <c:crosses val="autoZero"/>
        <c:crossBetween val="midCat"/>
      </c:valAx>
      <c:valAx>
        <c:axId val="104426880"/>
        <c:scaling>
          <c:orientation val="minMax"/>
          <c:max val="1.2"/>
          <c:min val="-1.2"/>
        </c:scaling>
        <c:delete val="0"/>
        <c:axPos val="l"/>
        <c:majorGridlines/>
        <c:numFmt formatCode="0.00" sourceLinked="1"/>
        <c:majorTickMark val="out"/>
        <c:minorTickMark val="none"/>
        <c:tickLblPos val="nextTo"/>
        <c:crossAx val="104425344"/>
        <c:crosses val="autoZero"/>
        <c:crossBetween val="midCat"/>
        <c:majorUnit val="0.2"/>
      </c:valAx>
    </c:plotArea>
    <c:legend>
      <c:legendPos val="r"/>
      <c:overlay val="0"/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dPt>
            <c:idx val="143"/>
            <c:bubble3D val="0"/>
            <c:spPr>
              <a:ln w="38100"/>
            </c:spPr>
            <c:extLst>
              <c:ext xmlns:c16="http://schemas.microsoft.com/office/drawing/2014/chart" uri="{C3380CC4-5D6E-409C-BE32-E72D297353CC}">
                <c16:uniqueId val="{00000001-C53E-034E-B2CE-427479788771}"/>
              </c:ext>
            </c:extLst>
          </c:dPt>
          <c:xVal>
            <c:numRef>
              <c:f>Tabelle1!$B$2:$B$642</c:f>
              <c:numCache>
                <c:formatCode>General</c:formatCode>
                <c:ptCount val="641"/>
                <c:pt idx="0" formatCode="0">
                  <c:v>-0.4</c:v>
                </c:pt>
                <c:pt idx="1">
                  <c:v>-0.39</c:v>
                </c:pt>
                <c:pt idx="2" formatCode="0">
                  <c:v>-0.38</c:v>
                </c:pt>
                <c:pt idx="3" formatCode="0">
                  <c:v>-0.37</c:v>
                </c:pt>
                <c:pt idx="4">
                  <c:v>-0.36</c:v>
                </c:pt>
                <c:pt idx="5" formatCode="0">
                  <c:v>-0.35</c:v>
                </c:pt>
                <c:pt idx="6">
                  <c:v>-0.34</c:v>
                </c:pt>
                <c:pt idx="7" formatCode="0">
                  <c:v>-0.33</c:v>
                </c:pt>
                <c:pt idx="8" formatCode="0">
                  <c:v>-0.32</c:v>
                </c:pt>
                <c:pt idx="9">
                  <c:v>-0.31</c:v>
                </c:pt>
                <c:pt idx="10" formatCode="0">
                  <c:v>-0.3</c:v>
                </c:pt>
                <c:pt idx="11">
                  <c:v>-0.28999999999999998</c:v>
                </c:pt>
                <c:pt idx="12" formatCode="0">
                  <c:v>-0.28000000000000003</c:v>
                </c:pt>
                <c:pt idx="13" formatCode="0">
                  <c:v>-0.27</c:v>
                </c:pt>
                <c:pt idx="14">
                  <c:v>-0.26</c:v>
                </c:pt>
                <c:pt idx="15" formatCode="0">
                  <c:v>-0.25</c:v>
                </c:pt>
                <c:pt idx="16">
                  <c:v>-0.24</c:v>
                </c:pt>
                <c:pt idx="17" formatCode="0">
                  <c:v>-0.23</c:v>
                </c:pt>
                <c:pt idx="18" formatCode="0">
                  <c:v>-0.22</c:v>
                </c:pt>
                <c:pt idx="19">
                  <c:v>-0.21</c:v>
                </c:pt>
                <c:pt idx="20" formatCode="0">
                  <c:v>-0.2</c:v>
                </c:pt>
                <c:pt idx="21">
                  <c:v>-0.19</c:v>
                </c:pt>
                <c:pt idx="22" formatCode="0">
                  <c:v>-0.18</c:v>
                </c:pt>
                <c:pt idx="23" formatCode="0">
                  <c:v>-0.17</c:v>
                </c:pt>
                <c:pt idx="24">
                  <c:v>-0.16</c:v>
                </c:pt>
                <c:pt idx="25" formatCode="0">
                  <c:v>-0.15</c:v>
                </c:pt>
                <c:pt idx="26">
                  <c:v>-0.14000000000000001</c:v>
                </c:pt>
                <c:pt idx="27" formatCode="0">
                  <c:v>-0.13</c:v>
                </c:pt>
                <c:pt idx="28" formatCode="0">
                  <c:v>-0.12</c:v>
                </c:pt>
                <c:pt idx="29">
                  <c:v>-0.11</c:v>
                </c:pt>
                <c:pt idx="30" formatCode="0">
                  <c:v>-0.1</c:v>
                </c:pt>
                <c:pt idx="31" formatCode="0">
                  <c:v>-0.09</c:v>
                </c:pt>
                <c:pt idx="32" formatCode="0">
                  <c:v>-0.08</c:v>
                </c:pt>
                <c:pt idx="33">
                  <c:v>-7.0000000000000007E-2</c:v>
                </c:pt>
                <c:pt idx="34" formatCode="0">
                  <c:v>-0.06</c:v>
                </c:pt>
                <c:pt idx="35" formatCode="0">
                  <c:v>-0.05</c:v>
                </c:pt>
                <c:pt idx="36">
                  <c:v>-0.04</c:v>
                </c:pt>
                <c:pt idx="37" formatCode="0">
                  <c:v>-0.03</c:v>
                </c:pt>
                <c:pt idx="38" formatCode="0">
                  <c:v>-0.02</c:v>
                </c:pt>
                <c:pt idx="39" formatCode="0">
                  <c:v>-0.01</c:v>
                </c:pt>
                <c:pt idx="40">
                  <c:v>0</c:v>
                </c:pt>
                <c:pt idx="41" formatCode="0">
                  <c:v>0.01</c:v>
                </c:pt>
                <c:pt idx="42" formatCode="0">
                  <c:v>0.02</c:v>
                </c:pt>
                <c:pt idx="43" formatCode="0">
                  <c:v>0.03</c:v>
                </c:pt>
                <c:pt idx="44" formatCode="0">
                  <c:v>0.04</c:v>
                </c:pt>
                <c:pt idx="45" formatCode="0">
                  <c:v>0.05</c:v>
                </c:pt>
                <c:pt idx="46" formatCode="0">
                  <c:v>0.06</c:v>
                </c:pt>
                <c:pt idx="47" formatCode="0">
                  <c:v>7.0000000000000007E-2</c:v>
                </c:pt>
                <c:pt idx="48" formatCode="0">
                  <c:v>0.08</c:v>
                </c:pt>
                <c:pt idx="49" formatCode="0">
                  <c:v>0.09</c:v>
                </c:pt>
                <c:pt idx="50" formatCode="0">
                  <c:v>0.1</c:v>
                </c:pt>
                <c:pt idx="51" formatCode="0">
                  <c:v>0.11</c:v>
                </c:pt>
                <c:pt idx="52" formatCode="0">
                  <c:v>0.12</c:v>
                </c:pt>
                <c:pt idx="53" formatCode="0">
                  <c:v>0.13</c:v>
                </c:pt>
                <c:pt idx="54" formatCode="0">
                  <c:v>0.14000000000000001</c:v>
                </c:pt>
                <c:pt idx="55" formatCode="0">
                  <c:v>0.15</c:v>
                </c:pt>
                <c:pt idx="56" formatCode="0">
                  <c:v>0.16</c:v>
                </c:pt>
                <c:pt idx="57" formatCode="0">
                  <c:v>0.17</c:v>
                </c:pt>
                <c:pt idx="58" formatCode="0">
                  <c:v>0.18</c:v>
                </c:pt>
                <c:pt idx="59" formatCode="0">
                  <c:v>0.19</c:v>
                </c:pt>
                <c:pt idx="60" formatCode="0">
                  <c:v>0.2</c:v>
                </c:pt>
                <c:pt idx="61" formatCode="0">
                  <c:v>0.21</c:v>
                </c:pt>
                <c:pt idx="62" formatCode="0">
                  <c:v>0.22</c:v>
                </c:pt>
                <c:pt idx="63" formatCode="0">
                  <c:v>0.23</c:v>
                </c:pt>
                <c:pt idx="64" formatCode="0">
                  <c:v>0.24</c:v>
                </c:pt>
                <c:pt idx="65" formatCode="0">
                  <c:v>0.25</c:v>
                </c:pt>
                <c:pt idx="66" formatCode="0">
                  <c:v>0.26</c:v>
                </c:pt>
                <c:pt idx="67" formatCode="0">
                  <c:v>0.27</c:v>
                </c:pt>
                <c:pt idx="68" formatCode="0">
                  <c:v>0.28000000000000003</c:v>
                </c:pt>
                <c:pt idx="69" formatCode="0">
                  <c:v>0.28999999999999998</c:v>
                </c:pt>
                <c:pt idx="70" formatCode="0">
                  <c:v>0.3</c:v>
                </c:pt>
                <c:pt idx="71" formatCode="0">
                  <c:v>0.31</c:v>
                </c:pt>
                <c:pt idx="72" formatCode="0">
                  <c:v>0.32</c:v>
                </c:pt>
                <c:pt idx="73" formatCode="0">
                  <c:v>0.33</c:v>
                </c:pt>
                <c:pt idx="74" formatCode="0">
                  <c:v>0.34</c:v>
                </c:pt>
                <c:pt idx="75" formatCode="0">
                  <c:v>0.35</c:v>
                </c:pt>
                <c:pt idx="76" formatCode="0">
                  <c:v>0.36</c:v>
                </c:pt>
                <c:pt idx="77" formatCode="0">
                  <c:v>0.37</c:v>
                </c:pt>
                <c:pt idx="78" formatCode="0">
                  <c:v>0.38</c:v>
                </c:pt>
                <c:pt idx="79" formatCode="0">
                  <c:v>0.39</c:v>
                </c:pt>
                <c:pt idx="80" formatCode="0">
                  <c:v>0.4</c:v>
                </c:pt>
                <c:pt idx="81" formatCode="0">
                  <c:v>0.41</c:v>
                </c:pt>
                <c:pt idx="82" formatCode="0">
                  <c:v>0.42</c:v>
                </c:pt>
                <c:pt idx="83" formatCode="0">
                  <c:v>0.43</c:v>
                </c:pt>
                <c:pt idx="84" formatCode="0">
                  <c:v>0.44</c:v>
                </c:pt>
                <c:pt idx="85" formatCode="0">
                  <c:v>0.45</c:v>
                </c:pt>
                <c:pt idx="86" formatCode="0">
                  <c:v>0.46</c:v>
                </c:pt>
                <c:pt idx="87" formatCode="0">
                  <c:v>0.47</c:v>
                </c:pt>
                <c:pt idx="88" formatCode="0">
                  <c:v>0.48</c:v>
                </c:pt>
                <c:pt idx="89" formatCode="0">
                  <c:v>0.49</c:v>
                </c:pt>
                <c:pt idx="90" formatCode="0">
                  <c:v>0.5</c:v>
                </c:pt>
                <c:pt idx="91" formatCode="0">
                  <c:v>0.51</c:v>
                </c:pt>
                <c:pt idx="92" formatCode="0">
                  <c:v>0.52</c:v>
                </c:pt>
                <c:pt idx="93" formatCode="0">
                  <c:v>0.53</c:v>
                </c:pt>
                <c:pt idx="94" formatCode="0">
                  <c:v>0.54</c:v>
                </c:pt>
                <c:pt idx="95" formatCode="0">
                  <c:v>0.55000000000000004</c:v>
                </c:pt>
                <c:pt idx="96" formatCode="0">
                  <c:v>0.56000000000000005</c:v>
                </c:pt>
                <c:pt idx="97" formatCode="0">
                  <c:v>0.56999999999999995</c:v>
                </c:pt>
                <c:pt idx="98" formatCode="0">
                  <c:v>0.57999999999999996</c:v>
                </c:pt>
                <c:pt idx="99" formatCode="0">
                  <c:v>0.59</c:v>
                </c:pt>
                <c:pt idx="100" formatCode="0">
                  <c:v>0.6</c:v>
                </c:pt>
                <c:pt idx="101" formatCode="0">
                  <c:v>0.61</c:v>
                </c:pt>
                <c:pt idx="102" formatCode="0">
                  <c:v>0.62</c:v>
                </c:pt>
                <c:pt idx="103" formatCode="0">
                  <c:v>0.63</c:v>
                </c:pt>
                <c:pt idx="104" formatCode="0">
                  <c:v>0.64</c:v>
                </c:pt>
                <c:pt idx="105" formatCode="0">
                  <c:v>0.65</c:v>
                </c:pt>
                <c:pt idx="106" formatCode="0">
                  <c:v>0.66</c:v>
                </c:pt>
                <c:pt idx="107" formatCode="0">
                  <c:v>0.67</c:v>
                </c:pt>
                <c:pt idx="108" formatCode="0">
                  <c:v>0.68</c:v>
                </c:pt>
                <c:pt idx="109" formatCode="0">
                  <c:v>0.69</c:v>
                </c:pt>
                <c:pt idx="110" formatCode="0">
                  <c:v>0.7</c:v>
                </c:pt>
                <c:pt idx="111" formatCode="0">
                  <c:v>0.71</c:v>
                </c:pt>
                <c:pt idx="112" formatCode="0">
                  <c:v>0.72</c:v>
                </c:pt>
                <c:pt idx="113" formatCode="0">
                  <c:v>0.73</c:v>
                </c:pt>
                <c:pt idx="114" formatCode="0">
                  <c:v>0.74</c:v>
                </c:pt>
                <c:pt idx="115" formatCode="0">
                  <c:v>0.75</c:v>
                </c:pt>
                <c:pt idx="116" formatCode="0">
                  <c:v>0.76</c:v>
                </c:pt>
                <c:pt idx="117" formatCode="0">
                  <c:v>0.77</c:v>
                </c:pt>
                <c:pt idx="118" formatCode="0">
                  <c:v>0.78</c:v>
                </c:pt>
                <c:pt idx="119" formatCode="0">
                  <c:v>0.79</c:v>
                </c:pt>
                <c:pt idx="120" formatCode="0">
                  <c:v>0.8</c:v>
                </c:pt>
                <c:pt idx="121" formatCode="0">
                  <c:v>0.81</c:v>
                </c:pt>
                <c:pt idx="122" formatCode="0">
                  <c:v>0.82</c:v>
                </c:pt>
                <c:pt idx="123" formatCode="0">
                  <c:v>0.83</c:v>
                </c:pt>
                <c:pt idx="124" formatCode="0">
                  <c:v>0.84</c:v>
                </c:pt>
                <c:pt idx="125" formatCode="0">
                  <c:v>0.85</c:v>
                </c:pt>
                <c:pt idx="126" formatCode="0">
                  <c:v>0.86</c:v>
                </c:pt>
                <c:pt idx="127" formatCode="0">
                  <c:v>0.87</c:v>
                </c:pt>
                <c:pt idx="128" formatCode="0">
                  <c:v>0.88</c:v>
                </c:pt>
                <c:pt idx="129" formatCode="0">
                  <c:v>0.89</c:v>
                </c:pt>
                <c:pt idx="130" formatCode="0">
                  <c:v>0.9</c:v>
                </c:pt>
                <c:pt idx="131" formatCode="0">
                  <c:v>0.91</c:v>
                </c:pt>
                <c:pt idx="132" formatCode="0">
                  <c:v>0.92</c:v>
                </c:pt>
                <c:pt idx="133" formatCode="0">
                  <c:v>0.93</c:v>
                </c:pt>
                <c:pt idx="134" formatCode="0">
                  <c:v>0.94</c:v>
                </c:pt>
                <c:pt idx="135" formatCode="0">
                  <c:v>0.95</c:v>
                </c:pt>
                <c:pt idx="136" formatCode="0">
                  <c:v>0.96</c:v>
                </c:pt>
                <c:pt idx="137" formatCode="0">
                  <c:v>0.97</c:v>
                </c:pt>
                <c:pt idx="138" formatCode="0">
                  <c:v>0.98</c:v>
                </c:pt>
                <c:pt idx="139" formatCode="0">
                  <c:v>0.99</c:v>
                </c:pt>
                <c:pt idx="140" formatCode="0">
                  <c:v>1</c:v>
                </c:pt>
                <c:pt idx="141" formatCode="0">
                  <c:v>1.01</c:v>
                </c:pt>
                <c:pt idx="142" formatCode="0">
                  <c:v>1.02</c:v>
                </c:pt>
                <c:pt idx="143" formatCode="0">
                  <c:v>1.03</c:v>
                </c:pt>
                <c:pt idx="144" formatCode="0">
                  <c:v>1.04</c:v>
                </c:pt>
                <c:pt idx="145" formatCode="0">
                  <c:v>1.05</c:v>
                </c:pt>
                <c:pt idx="146" formatCode="0">
                  <c:v>1.06</c:v>
                </c:pt>
                <c:pt idx="147" formatCode="0">
                  <c:v>1.07</c:v>
                </c:pt>
                <c:pt idx="148" formatCode="0">
                  <c:v>1.08</c:v>
                </c:pt>
                <c:pt idx="149" formatCode="0">
                  <c:v>1.0900000000000001</c:v>
                </c:pt>
                <c:pt idx="150" formatCode="0">
                  <c:v>1.1000000000000001</c:v>
                </c:pt>
                <c:pt idx="151" formatCode="0">
                  <c:v>1.1100000000000001</c:v>
                </c:pt>
                <c:pt idx="152" formatCode="0">
                  <c:v>1.1200000000000001</c:v>
                </c:pt>
                <c:pt idx="153" formatCode="0">
                  <c:v>1.1299999999999999</c:v>
                </c:pt>
                <c:pt idx="154" formatCode="0">
                  <c:v>1.1399999999999999</c:v>
                </c:pt>
                <c:pt idx="155" formatCode="0">
                  <c:v>1.1499999999999999</c:v>
                </c:pt>
                <c:pt idx="156" formatCode="0">
                  <c:v>1.1599999999999999</c:v>
                </c:pt>
                <c:pt idx="157" formatCode="0">
                  <c:v>1.17</c:v>
                </c:pt>
                <c:pt idx="158" formatCode="0">
                  <c:v>1.18</c:v>
                </c:pt>
                <c:pt idx="159" formatCode="0">
                  <c:v>1.19</c:v>
                </c:pt>
                <c:pt idx="160" formatCode="0">
                  <c:v>1.2</c:v>
                </c:pt>
                <c:pt idx="161" formatCode="0">
                  <c:v>1.21</c:v>
                </c:pt>
                <c:pt idx="162" formatCode="0">
                  <c:v>1.22</c:v>
                </c:pt>
                <c:pt idx="163" formatCode="0">
                  <c:v>1.23</c:v>
                </c:pt>
                <c:pt idx="164" formatCode="0">
                  <c:v>1.24</c:v>
                </c:pt>
                <c:pt idx="165" formatCode="0">
                  <c:v>1.25</c:v>
                </c:pt>
                <c:pt idx="166" formatCode="0">
                  <c:v>1.26</c:v>
                </c:pt>
                <c:pt idx="167" formatCode="0">
                  <c:v>1.27</c:v>
                </c:pt>
                <c:pt idx="168" formatCode="0">
                  <c:v>1.28</c:v>
                </c:pt>
                <c:pt idx="169" formatCode="0">
                  <c:v>1.29</c:v>
                </c:pt>
                <c:pt idx="170" formatCode="0">
                  <c:v>1.3</c:v>
                </c:pt>
                <c:pt idx="171" formatCode="0">
                  <c:v>1.31</c:v>
                </c:pt>
                <c:pt idx="172" formatCode="0">
                  <c:v>1.32</c:v>
                </c:pt>
                <c:pt idx="173" formatCode="0">
                  <c:v>1.33</c:v>
                </c:pt>
                <c:pt idx="174" formatCode="0">
                  <c:v>1.34</c:v>
                </c:pt>
                <c:pt idx="175" formatCode="0">
                  <c:v>1.35</c:v>
                </c:pt>
                <c:pt idx="176" formatCode="0">
                  <c:v>1.36</c:v>
                </c:pt>
                <c:pt idx="177" formatCode="0">
                  <c:v>1.37</c:v>
                </c:pt>
                <c:pt idx="178" formatCode="0">
                  <c:v>1.38</c:v>
                </c:pt>
                <c:pt idx="179" formatCode="0">
                  <c:v>1.39</c:v>
                </c:pt>
                <c:pt idx="180" formatCode="0">
                  <c:v>1.4</c:v>
                </c:pt>
                <c:pt idx="181" formatCode="0">
                  <c:v>1.41</c:v>
                </c:pt>
                <c:pt idx="182" formatCode="0">
                  <c:v>1.42</c:v>
                </c:pt>
                <c:pt idx="183" formatCode="0">
                  <c:v>1.43</c:v>
                </c:pt>
                <c:pt idx="184" formatCode="0">
                  <c:v>1.44</c:v>
                </c:pt>
                <c:pt idx="185" formatCode="0">
                  <c:v>1.45</c:v>
                </c:pt>
                <c:pt idx="186" formatCode="0">
                  <c:v>1.46</c:v>
                </c:pt>
                <c:pt idx="187" formatCode="0">
                  <c:v>1.47</c:v>
                </c:pt>
                <c:pt idx="188" formatCode="0">
                  <c:v>1.48</c:v>
                </c:pt>
                <c:pt idx="189" formatCode="0">
                  <c:v>1.49</c:v>
                </c:pt>
                <c:pt idx="190" formatCode="0">
                  <c:v>1.5</c:v>
                </c:pt>
                <c:pt idx="191" formatCode="0">
                  <c:v>1.51</c:v>
                </c:pt>
                <c:pt idx="192" formatCode="0">
                  <c:v>1.52</c:v>
                </c:pt>
                <c:pt idx="193" formatCode="0">
                  <c:v>1.53</c:v>
                </c:pt>
                <c:pt idx="194" formatCode="0">
                  <c:v>1.54</c:v>
                </c:pt>
                <c:pt idx="195" formatCode="0">
                  <c:v>1.55</c:v>
                </c:pt>
                <c:pt idx="196" formatCode="0">
                  <c:v>1.56</c:v>
                </c:pt>
                <c:pt idx="197" formatCode="0">
                  <c:v>1.57</c:v>
                </c:pt>
                <c:pt idx="198" formatCode="0">
                  <c:v>1.58</c:v>
                </c:pt>
                <c:pt idx="199" formatCode="0">
                  <c:v>1.59</c:v>
                </c:pt>
                <c:pt idx="200" formatCode="0">
                  <c:v>1.6</c:v>
                </c:pt>
                <c:pt idx="201" formatCode="0">
                  <c:v>1.61</c:v>
                </c:pt>
                <c:pt idx="202" formatCode="0">
                  <c:v>1.62</c:v>
                </c:pt>
                <c:pt idx="203" formatCode="0">
                  <c:v>1.63</c:v>
                </c:pt>
                <c:pt idx="204" formatCode="0">
                  <c:v>1.64</c:v>
                </c:pt>
                <c:pt idx="205" formatCode="0">
                  <c:v>1.65</c:v>
                </c:pt>
                <c:pt idx="206" formatCode="0">
                  <c:v>1.66</c:v>
                </c:pt>
                <c:pt idx="207" formatCode="0">
                  <c:v>1.67</c:v>
                </c:pt>
                <c:pt idx="208" formatCode="0">
                  <c:v>1.68</c:v>
                </c:pt>
                <c:pt idx="209" formatCode="0">
                  <c:v>1.69</c:v>
                </c:pt>
                <c:pt idx="210" formatCode="0">
                  <c:v>1.7</c:v>
                </c:pt>
                <c:pt idx="211" formatCode="0">
                  <c:v>1.71</c:v>
                </c:pt>
                <c:pt idx="212" formatCode="0">
                  <c:v>1.72</c:v>
                </c:pt>
                <c:pt idx="213" formatCode="0">
                  <c:v>1.73</c:v>
                </c:pt>
                <c:pt idx="214" formatCode="0">
                  <c:v>1.74</c:v>
                </c:pt>
                <c:pt idx="215" formatCode="0">
                  <c:v>1.75</c:v>
                </c:pt>
                <c:pt idx="216" formatCode="0">
                  <c:v>1.76</c:v>
                </c:pt>
                <c:pt idx="217" formatCode="0">
                  <c:v>1.77</c:v>
                </c:pt>
                <c:pt idx="218" formatCode="0">
                  <c:v>1.78</c:v>
                </c:pt>
                <c:pt idx="219" formatCode="0">
                  <c:v>1.79</c:v>
                </c:pt>
                <c:pt idx="220" formatCode="0">
                  <c:v>1.8</c:v>
                </c:pt>
                <c:pt idx="221" formatCode="0">
                  <c:v>1.81</c:v>
                </c:pt>
                <c:pt idx="222" formatCode="0">
                  <c:v>1.82</c:v>
                </c:pt>
                <c:pt idx="223" formatCode="0">
                  <c:v>1.83</c:v>
                </c:pt>
                <c:pt idx="224" formatCode="0">
                  <c:v>1.84</c:v>
                </c:pt>
                <c:pt idx="225" formatCode="0">
                  <c:v>1.85</c:v>
                </c:pt>
                <c:pt idx="226" formatCode="0">
                  <c:v>1.86</c:v>
                </c:pt>
                <c:pt idx="227" formatCode="0">
                  <c:v>1.87</c:v>
                </c:pt>
                <c:pt idx="228" formatCode="0">
                  <c:v>1.88</c:v>
                </c:pt>
                <c:pt idx="229" formatCode="0">
                  <c:v>1.89</c:v>
                </c:pt>
                <c:pt idx="230" formatCode="0">
                  <c:v>1.9</c:v>
                </c:pt>
                <c:pt idx="231" formatCode="0">
                  <c:v>1.91</c:v>
                </c:pt>
                <c:pt idx="232" formatCode="0">
                  <c:v>1.92</c:v>
                </c:pt>
                <c:pt idx="233" formatCode="0">
                  <c:v>1.93</c:v>
                </c:pt>
                <c:pt idx="234" formatCode="0">
                  <c:v>1.94</c:v>
                </c:pt>
                <c:pt idx="235" formatCode="0">
                  <c:v>1.95</c:v>
                </c:pt>
                <c:pt idx="236" formatCode="0">
                  <c:v>1.96</c:v>
                </c:pt>
                <c:pt idx="237" formatCode="0">
                  <c:v>1.97</c:v>
                </c:pt>
                <c:pt idx="238" formatCode="0">
                  <c:v>1.98</c:v>
                </c:pt>
                <c:pt idx="239" formatCode="0">
                  <c:v>1.99</c:v>
                </c:pt>
                <c:pt idx="240" formatCode="0">
                  <c:v>2</c:v>
                </c:pt>
                <c:pt idx="241" formatCode="0">
                  <c:v>2.0099999999999998</c:v>
                </c:pt>
                <c:pt idx="242" formatCode="0">
                  <c:v>2.02</c:v>
                </c:pt>
                <c:pt idx="243" formatCode="0">
                  <c:v>2.0299999999999998</c:v>
                </c:pt>
                <c:pt idx="244" formatCode="0">
                  <c:v>2.04</c:v>
                </c:pt>
                <c:pt idx="245" formatCode="0">
                  <c:v>2.0499999999999998</c:v>
                </c:pt>
                <c:pt idx="246" formatCode="0">
                  <c:v>2.06</c:v>
                </c:pt>
                <c:pt idx="247" formatCode="0">
                  <c:v>2.0699999999999998</c:v>
                </c:pt>
                <c:pt idx="248" formatCode="0">
                  <c:v>2.08</c:v>
                </c:pt>
                <c:pt idx="249" formatCode="0">
                  <c:v>2.09</c:v>
                </c:pt>
                <c:pt idx="250" formatCode="0">
                  <c:v>2.1</c:v>
                </c:pt>
                <c:pt idx="251" formatCode="0">
                  <c:v>2.11</c:v>
                </c:pt>
                <c:pt idx="252" formatCode="0">
                  <c:v>2.12</c:v>
                </c:pt>
                <c:pt idx="253" formatCode="0">
                  <c:v>2.13</c:v>
                </c:pt>
                <c:pt idx="254" formatCode="0">
                  <c:v>2.14</c:v>
                </c:pt>
                <c:pt idx="255" formatCode="0">
                  <c:v>2.15</c:v>
                </c:pt>
                <c:pt idx="256" formatCode="0">
                  <c:v>2.16</c:v>
                </c:pt>
                <c:pt idx="257" formatCode="0">
                  <c:v>2.17</c:v>
                </c:pt>
                <c:pt idx="258" formatCode="0">
                  <c:v>2.1800000000000002</c:v>
                </c:pt>
                <c:pt idx="259" formatCode="0">
                  <c:v>2.19</c:v>
                </c:pt>
                <c:pt idx="260" formatCode="0">
                  <c:v>2.2000000000000002</c:v>
                </c:pt>
                <c:pt idx="261" formatCode="0">
                  <c:v>2.21</c:v>
                </c:pt>
                <c:pt idx="262" formatCode="0">
                  <c:v>2.2200000000000002</c:v>
                </c:pt>
                <c:pt idx="263" formatCode="0">
                  <c:v>2.23</c:v>
                </c:pt>
                <c:pt idx="264" formatCode="0">
                  <c:v>2.2400000000000002</c:v>
                </c:pt>
                <c:pt idx="265" formatCode="0">
                  <c:v>2.25</c:v>
                </c:pt>
                <c:pt idx="266" formatCode="0">
                  <c:v>2.2599999999999998</c:v>
                </c:pt>
                <c:pt idx="267" formatCode="0">
                  <c:v>2.27</c:v>
                </c:pt>
                <c:pt idx="268" formatCode="0">
                  <c:v>2.2799999999999998</c:v>
                </c:pt>
                <c:pt idx="269" formatCode="0">
                  <c:v>2.29</c:v>
                </c:pt>
                <c:pt idx="270" formatCode="0">
                  <c:v>2.2999999999999998</c:v>
                </c:pt>
                <c:pt idx="271" formatCode="0">
                  <c:v>2.31</c:v>
                </c:pt>
                <c:pt idx="272" formatCode="0">
                  <c:v>2.3199999999999998</c:v>
                </c:pt>
                <c:pt idx="273" formatCode="0">
                  <c:v>2.33</c:v>
                </c:pt>
                <c:pt idx="274" formatCode="0">
                  <c:v>2.34</c:v>
                </c:pt>
                <c:pt idx="275" formatCode="0">
                  <c:v>2.35</c:v>
                </c:pt>
                <c:pt idx="276" formatCode="0">
                  <c:v>2.36</c:v>
                </c:pt>
                <c:pt idx="277" formatCode="0">
                  <c:v>2.37</c:v>
                </c:pt>
                <c:pt idx="278" formatCode="0">
                  <c:v>2.38</c:v>
                </c:pt>
                <c:pt idx="279" formatCode="0">
                  <c:v>2.39</c:v>
                </c:pt>
                <c:pt idx="280" formatCode="0">
                  <c:v>2.4</c:v>
                </c:pt>
                <c:pt idx="281" formatCode="0">
                  <c:v>2.41</c:v>
                </c:pt>
                <c:pt idx="282" formatCode="0">
                  <c:v>2.42</c:v>
                </c:pt>
                <c:pt idx="283" formatCode="0">
                  <c:v>2.4300000000000002</c:v>
                </c:pt>
                <c:pt idx="284" formatCode="0">
                  <c:v>2.44</c:v>
                </c:pt>
                <c:pt idx="285" formatCode="0">
                  <c:v>2.4500000000000002</c:v>
                </c:pt>
                <c:pt idx="286" formatCode="0">
                  <c:v>2.46</c:v>
                </c:pt>
                <c:pt idx="287" formatCode="0">
                  <c:v>2.4700000000000002</c:v>
                </c:pt>
                <c:pt idx="288" formatCode="0">
                  <c:v>2.48</c:v>
                </c:pt>
                <c:pt idx="289" formatCode="0">
                  <c:v>2.4900000000000002</c:v>
                </c:pt>
                <c:pt idx="290" formatCode="0">
                  <c:v>2.5</c:v>
                </c:pt>
                <c:pt idx="291" formatCode="0">
                  <c:v>2.5099999999999998</c:v>
                </c:pt>
                <c:pt idx="292" formatCode="0">
                  <c:v>2.52</c:v>
                </c:pt>
                <c:pt idx="293" formatCode="0">
                  <c:v>2.5299999999999998</c:v>
                </c:pt>
                <c:pt idx="294" formatCode="0">
                  <c:v>2.54</c:v>
                </c:pt>
                <c:pt idx="295" formatCode="0">
                  <c:v>2.5499999999999998</c:v>
                </c:pt>
                <c:pt idx="296" formatCode="0">
                  <c:v>2.56</c:v>
                </c:pt>
                <c:pt idx="297" formatCode="0">
                  <c:v>2.57</c:v>
                </c:pt>
                <c:pt idx="298" formatCode="0">
                  <c:v>2.58</c:v>
                </c:pt>
                <c:pt idx="299" formatCode="0">
                  <c:v>2.59</c:v>
                </c:pt>
                <c:pt idx="300" formatCode="0">
                  <c:v>2.6</c:v>
                </c:pt>
                <c:pt idx="301" formatCode="0">
                  <c:v>2.61</c:v>
                </c:pt>
                <c:pt idx="302" formatCode="0">
                  <c:v>2.62</c:v>
                </c:pt>
                <c:pt idx="303" formatCode="0">
                  <c:v>2.63</c:v>
                </c:pt>
                <c:pt idx="304" formatCode="0">
                  <c:v>2.64</c:v>
                </c:pt>
                <c:pt idx="305" formatCode="0">
                  <c:v>2.65</c:v>
                </c:pt>
                <c:pt idx="306" formatCode="0">
                  <c:v>2.66</c:v>
                </c:pt>
                <c:pt idx="307" formatCode="0">
                  <c:v>2.67</c:v>
                </c:pt>
                <c:pt idx="308" formatCode="0">
                  <c:v>2.68</c:v>
                </c:pt>
                <c:pt idx="309" formatCode="0">
                  <c:v>2.69</c:v>
                </c:pt>
                <c:pt idx="310" formatCode="0">
                  <c:v>2.7</c:v>
                </c:pt>
                <c:pt idx="311" formatCode="0">
                  <c:v>2.71</c:v>
                </c:pt>
                <c:pt idx="312" formatCode="0">
                  <c:v>2.72</c:v>
                </c:pt>
                <c:pt idx="313" formatCode="0">
                  <c:v>2.73</c:v>
                </c:pt>
                <c:pt idx="314" formatCode="0">
                  <c:v>2.74</c:v>
                </c:pt>
                <c:pt idx="315" formatCode="0">
                  <c:v>2.75</c:v>
                </c:pt>
                <c:pt idx="316" formatCode="0">
                  <c:v>2.76</c:v>
                </c:pt>
                <c:pt idx="317" formatCode="0">
                  <c:v>2.77</c:v>
                </c:pt>
                <c:pt idx="318" formatCode="0">
                  <c:v>2.78</c:v>
                </c:pt>
                <c:pt idx="319" formatCode="0">
                  <c:v>2.79</c:v>
                </c:pt>
                <c:pt idx="320" formatCode="0">
                  <c:v>2.8</c:v>
                </c:pt>
                <c:pt idx="321" formatCode="0">
                  <c:v>2.81</c:v>
                </c:pt>
                <c:pt idx="322" formatCode="0">
                  <c:v>2.82</c:v>
                </c:pt>
                <c:pt idx="323" formatCode="0">
                  <c:v>2.83</c:v>
                </c:pt>
                <c:pt idx="324" formatCode="0">
                  <c:v>2.84</c:v>
                </c:pt>
                <c:pt idx="325" formatCode="0">
                  <c:v>2.85</c:v>
                </c:pt>
                <c:pt idx="326" formatCode="0">
                  <c:v>2.86</c:v>
                </c:pt>
                <c:pt idx="327" formatCode="0">
                  <c:v>2.87</c:v>
                </c:pt>
                <c:pt idx="328" formatCode="0">
                  <c:v>2.88</c:v>
                </c:pt>
                <c:pt idx="329" formatCode="0">
                  <c:v>2.89</c:v>
                </c:pt>
                <c:pt idx="330" formatCode="0">
                  <c:v>2.9</c:v>
                </c:pt>
                <c:pt idx="331" formatCode="0">
                  <c:v>2.91</c:v>
                </c:pt>
                <c:pt idx="332" formatCode="0">
                  <c:v>2.92</c:v>
                </c:pt>
                <c:pt idx="333" formatCode="0">
                  <c:v>2.93</c:v>
                </c:pt>
                <c:pt idx="334" formatCode="0">
                  <c:v>2.94</c:v>
                </c:pt>
                <c:pt idx="335" formatCode="0">
                  <c:v>2.95</c:v>
                </c:pt>
                <c:pt idx="336" formatCode="0">
                  <c:v>2.96</c:v>
                </c:pt>
                <c:pt idx="337" formatCode="0">
                  <c:v>2.97</c:v>
                </c:pt>
                <c:pt idx="338" formatCode="0">
                  <c:v>2.98</c:v>
                </c:pt>
                <c:pt idx="339" formatCode="0">
                  <c:v>2.99</c:v>
                </c:pt>
                <c:pt idx="340" formatCode="0">
                  <c:v>3</c:v>
                </c:pt>
                <c:pt idx="341" formatCode="0">
                  <c:v>3.01</c:v>
                </c:pt>
                <c:pt idx="342" formatCode="0">
                  <c:v>3.02</c:v>
                </c:pt>
                <c:pt idx="343" formatCode="0">
                  <c:v>3.03</c:v>
                </c:pt>
                <c:pt idx="344" formatCode="0">
                  <c:v>3.04</c:v>
                </c:pt>
                <c:pt idx="345" formatCode="0">
                  <c:v>3.05</c:v>
                </c:pt>
                <c:pt idx="346" formatCode="0">
                  <c:v>3.06</c:v>
                </c:pt>
                <c:pt idx="347" formatCode="0">
                  <c:v>3.07</c:v>
                </c:pt>
                <c:pt idx="348" formatCode="0">
                  <c:v>3.08</c:v>
                </c:pt>
                <c:pt idx="349" formatCode="0">
                  <c:v>3.09</c:v>
                </c:pt>
                <c:pt idx="350" formatCode="0">
                  <c:v>3.1</c:v>
                </c:pt>
                <c:pt idx="351" formatCode="0">
                  <c:v>3.11</c:v>
                </c:pt>
                <c:pt idx="352" formatCode="0">
                  <c:v>3.12</c:v>
                </c:pt>
                <c:pt idx="353" formatCode="0">
                  <c:v>3.13</c:v>
                </c:pt>
                <c:pt idx="354" formatCode="0">
                  <c:v>3.14</c:v>
                </c:pt>
                <c:pt idx="355" formatCode="0">
                  <c:v>3.15</c:v>
                </c:pt>
                <c:pt idx="356" formatCode="0">
                  <c:v>3.16</c:v>
                </c:pt>
                <c:pt idx="357" formatCode="0">
                  <c:v>3.17</c:v>
                </c:pt>
                <c:pt idx="358" formatCode="0">
                  <c:v>3.18</c:v>
                </c:pt>
                <c:pt idx="359" formatCode="0">
                  <c:v>3.19</c:v>
                </c:pt>
                <c:pt idx="360" formatCode="0">
                  <c:v>3.2</c:v>
                </c:pt>
                <c:pt idx="361" formatCode="0">
                  <c:v>3.21</c:v>
                </c:pt>
                <c:pt idx="362" formatCode="0">
                  <c:v>3.22</c:v>
                </c:pt>
                <c:pt idx="363" formatCode="0">
                  <c:v>3.23</c:v>
                </c:pt>
                <c:pt idx="364" formatCode="0">
                  <c:v>3.24</c:v>
                </c:pt>
                <c:pt idx="365" formatCode="0">
                  <c:v>3.25</c:v>
                </c:pt>
                <c:pt idx="366" formatCode="0">
                  <c:v>3.26</c:v>
                </c:pt>
                <c:pt idx="367" formatCode="0">
                  <c:v>3.27</c:v>
                </c:pt>
                <c:pt idx="368" formatCode="0">
                  <c:v>3.28</c:v>
                </c:pt>
                <c:pt idx="369" formatCode="0">
                  <c:v>3.29</c:v>
                </c:pt>
                <c:pt idx="370" formatCode="0">
                  <c:v>3.3</c:v>
                </c:pt>
                <c:pt idx="371" formatCode="0">
                  <c:v>3.31</c:v>
                </c:pt>
                <c:pt idx="372" formatCode="0">
                  <c:v>3.32</c:v>
                </c:pt>
                <c:pt idx="373" formatCode="0">
                  <c:v>3.33</c:v>
                </c:pt>
                <c:pt idx="374" formatCode="0">
                  <c:v>3.34</c:v>
                </c:pt>
                <c:pt idx="375" formatCode="0">
                  <c:v>3.35</c:v>
                </c:pt>
                <c:pt idx="376" formatCode="0">
                  <c:v>3.36</c:v>
                </c:pt>
                <c:pt idx="377" formatCode="0">
                  <c:v>3.37</c:v>
                </c:pt>
                <c:pt idx="378" formatCode="0">
                  <c:v>3.38</c:v>
                </c:pt>
                <c:pt idx="379" formatCode="0">
                  <c:v>3.39</c:v>
                </c:pt>
                <c:pt idx="380" formatCode="0">
                  <c:v>3.4</c:v>
                </c:pt>
                <c:pt idx="381" formatCode="0">
                  <c:v>3.41</c:v>
                </c:pt>
                <c:pt idx="382" formatCode="0">
                  <c:v>3.42</c:v>
                </c:pt>
                <c:pt idx="383" formatCode="0">
                  <c:v>3.43</c:v>
                </c:pt>
                <c:pt idx="384" formatCode="0">
                  <c:v>3.44</c:v>
                </c:pt>
                <c:pt idx="385" formatCode="0">
                  <c:v>3.45</c:v>
                </c:pt>
                <c:pt idx="386" formatCode="0">
                  <c:v>3.46</c:v>
                </c:pt>
                <c:pt idx="387" formatCode="0">
                  <c:v>3.47</c:v>
                </c:pt>
                <c:pt idx="388" formatCode="0">
                  <c:v>3.48</c:v>
                </c:pt>
                <c:pt idx="389" formatCode="0">
                  <c:v>3.49</c:v>
                </c:pt>
                <c:pt idx="390" formatCode="0">
                  <c:v>3.5</c:v>
                </c:pt>
                <c:pt idx="391" formatCode="0">
                  <c:v>3.51</c:v>
                </c:pt>
                <c:pt idx="392" formatCode="0">
                  <c:v>3.52</c:v>
                </c:pt>
                <c:pt idx="393" formatCode="0">
                  <c:v>3.53</c:v>
                </c:pt>
                <c:pt idx="394" formatCode="0">
                  <c:v>3.54</c:v>
                </c:pt>
                <c:pt idx="395" formatCode="0">
                  <c:v>3.55</c:v>
                </c:pt>
                <c:pt idx="396" formatCode="0">
                  <c:v>3.56</c:v>
                </c:pt>
                <c:pt idx="397" formatCode="0">
                  <c:v>3.57</c:v>
                </c:pt>
                <c:pt idx="398" formatCode="0">
                  <c:v>3.58</c:v>
                </c:pt>
                <c:pt idx="399" formatCode="0">
                  <c:v>3.59</c:v>
                </c:pt>
                <c:pt idx="400" formatCode="0">
                  <c:v>3.6</c:v>
                </c:pt>
                <c:pt idx="401" formatCode="0">
                  <c:v>3.61</c:v>
                </c:pt>
                <c:pt idx="402" formatCode="0">
                  <c:v>3.62</c:v>
                </c:pt>
                <c:pt idx="403" formatCode="0">
                  <c:v>3.63</c:v>
                </c:pt>
                <c:pt idx="404" formatCode="0">
                  <c:v>3.64</c:v>
                </c:pt>
                <c:pt idx="405" formatCode="0">
                  <c:v>3.65</c:v>
                </c:pt>
                <c:pt idx="406" formatCode="0">
                  <c:v>3.66</c:v>
                </c:pt>
                <c:pt idx="407" formatCode="0">
                  <c:v>3.67</c:v>
                </c:pt>
                <c:pt idx="408" formatCode="0">
                  <c:v>3.68</c:v>
                </c:pt>
                <c:pt idx="409" formatCode="0">
                  <c:v>3.69</c:v>
                </c:pt>
                <c:pt idx="410" formatCode="0">
                  <c:v>3.7</c:v>
                </c:pt>
                <c:pt idx="411" formatCode="0">
                  <c:v>3.71</c:v>
                </c:pt>
                <c:pt idx="412" formatCode="0">
                  <c:v>3.72</c:v>
                </c:pt>
                <c:pt idx="413" formatCode="0">
                  <c:v>3.73</c:v>
                </c:pt>
                <c:pt idx="414" formatCode="0">
                  <c:v>3.74</c:v>
                </c:pt>
                <c:pt idx="415" formatCode="0">
                  <c:v>3.75</c:v>
                </c:pt>
                <c:pt idx="416" formatCode="0">
                  <c:v>3.76</c:v>
                </c:pt>
                <c:pt idx="417" formatCode="0">
                  <c:v>3.77</c:v>
                </c:pt>
                <c:pt idx="418" formatCode="0">
                  <c:v>3.78</c:v>
                </c:pt>
                <c:pt idx="419" formatCode="0">
                  <c:v>3.79</c:v>
                </c:pt>
                <c:pt idx="420" formatCode="0">
                  <c:v>3.8</c:v>
                </c:pt>
                <c:pt idx="421" formatCode="0">
                  <c:v>3.81</c:v>
                </c:pt>
                <c:pt idx="422" formatCode="0">
                  <c:v>3.82</c:v>
                </c:pt>
                <c:pt idx="423" formatCode="0">
                  <c:v>3.83</c:v>
                </c:pt>
                <c:pt idx="424" formatCode="0">
                  <c:v>3.84</c:v>
                </c:pt>
                <c:pt idx="425" formatCode="0">
                  <c:v>3.85</c:v>
                </c:pt>
                <c:pt idx="426" formatCode="0">
                  <c:v>3.86</c:v>
                </c:pt>
                <c:pt idx="427" formatCode="0">
                  <c:v>3.87</c:v>
                </c:pt>
                <c:pt idx="428" formatCode="0">
                  <c:v>3.88</c:v>
                </c:pt>
                <c:pt idx="429" formatCode="0">
                  <c:v>3.89</c:v>
                </c:pt>
                <c:pt idx="430" formatCode="0">
                  <c:v>3.9</c:v>
                </c:pt>
                <c:pt idx="431" formatCode="0">
                  <c:v>3.91</c:v>
                </c:pt>
                <c:pt idx="432" formatCode="0">
                  <c:v>3.92</c:v>
                </c:pt>
                <c:pt idx="433" formatCode="0">
                  <c:v>3.93</c:v>
                </c:pt>
                <c:pt idx="434" formatCode="0">
                  <c:v>3.94</c:v>
                </c:pt>
                <c:pt idx="435" formatCode="0">
                  <c:v>3.95</c:v>
                </c:pt>
                <c:pt idx="436" formatCode="0">
                  <c:v>3.96</c:v>
                </c:pt>
                <c:pt idx="437" formatCode="0">
                  <c:v>3.97</c:v>
                </c:pt>
                <c:pt idx="438" formatCode="0">
                  <c:v>3.98</c:v>
                </c:pt>
                <c:pt idx="439" formatCode="0">
                  <c:v>3.99</c:v>
                </c:pt>
                <c:pt idx="440" formatCode="0">
                  <c:v>4</c:v>
                </c:pt>
                <c:pt idx="441" formatCode="0">
                  <c:v>4.01</c:v>
                </c:pt>
                <c:pt idx="442" formatCode="0">
                  <c:v>4.0199999999999996</c:v>
                </c:pt>
                <c:pt idx="443" formatCode="0">
                  <c:v>4.03</c:v>
                </c:pt>
                <c:pt idx="444" formatCode="0">
                  <c:v>4.04</c:v>
                </c:pt>
                <c:pt idx="445" formatCode="0">
                  <c:v>4.05</c:v>
                </c:pt>
                <c:pt idx="446" formatCode="0">
                  <c:v>4.0599999999999996</c:v>
                </c:pt>
                <c:pt idx="447" formatCode="0">
                  <c:v>4.07</c:v>
                </c:pt>
                <c:pt idx="448" formatCode="0">
                  <c:v>4.08</c:v>
                </c:pt>
                <c:pt idx="449" formatCode="0">
                  <c:v>4.09</c:v>
                </c:pt>
                <c:pt idx="450" formatCode="0">
                  <c:v>4.0999999999999996</c:v>
                </c:pt>
                <c:pt idx="451" formatCode="0">
                  <c:v>4.1100000000000003</c:v>
                </c:pt>
                <c:pt idx="452" formatCode="0">
                  <c:v>4.12</c:v>
                </c:pt>
                <c:pt idx="453" formatCode="0">
                  <c:v>4.13</c:v>
                </c:pt>
                <c:pt idx="454" formatCode="0">
                  <c:v>4.1399999999999997</c:v>
                </c:pt>
                <c:pt idx="455" formatCode="0">
                  <c:v>4.1500000000000004</c:v>
                </c:pt>
                <c:pt idx="456" formatCode="0">
                  <c:v>4.16</c:v>
                </c:pt>
                <c:pt idx="457" formatCode="0">
                  <c:v>4.17</c:v>
                </c:pt>
                <c:pt idx="458" formatCode="0">
                  <c:v>4.18</c:v>
                </c:pt>
                <c:pt idx="459" formatCode="0">
                  <c:v>4.1900000000000004</c:v>
                </c:pt>
                <c:pt idx="460" formatCode="0">
                  <c:v>4.2</c:v>
                </c:pt>
                <c:pt idx="461" formatCode="0">
                  <c:v>4.21</c:v>
                </c:pt>
                <c:pt idx="462" formatCode="0">
                  <c:v>4.22</c:v>
                </c:pt>
                <c:pt idx="463" formatCode="0">
                  <c:v>4.2300000000000004</c:v>
                </c:pt>
                <c:pt idx="464" formatCode="0">
                  <c:v>4.24</c:v>
                </c:pt>
                <c:pt idx="465" formatCode="0">
                  <c:v>4.25</c:v>
                </c:pt>
                <c:pt idx="466" formatCode="0">
                  <c:v>4.26</c:v>
                </c:pt>
                <c:pt idx="467" formatCode="0">
                  <c:v>4.2699999999999996</c:v>
                </c:pt>
                <c:pt idx="468" formatCode="0">
                  <c:v>4.28</c:v>
                </c:pt>
                <c:pt idx="469" formatCode="0">
                  <c:v>4.29</c:v>
                </c:pt>
                <c:pt idx="470" formatCode="0">
                  <c:v>4.3</c:v>
                </c:pt>
                <c:pt idx="471" formatCode="0">
                  <c:v>4.3099999999999996</c:v>
                </c:pt>
                <c:pt idx="472" formatCode="0">
                  <c:v>4.32</c:v>
                </c:pt>
                <c:pt idx="473" formatCode="0">
                  <c:v>4.33</c:v>
                </c:pt>
                <c:pt idx="474" formatCode="0">
                  <c:v>4.34</c:v>
                </c:pt>
                <c:pt idx="475" formatCode="0">
                  <c:v>4.3499999999999996</c:v>
                </c:pt>
                <c:pt idx="476" formatCode="0">
                  <c:v>4.3600000000000003</c:v>
                </c:pt>
                <c:pt idx="477" formatCode="0">
                  <c:v>4.37</c:v>
                </c:pt>
                <c:pt idx="478" formatCode="0">
                  <c:v>4.38</c:v>
                </c:pt>
                <c:pt idx="479" formatCode="0">
                  <c:v>4.3899999999999997</c:v>
                </c:pt>
                <c:pt idx="480" formatCode="0">
                  <c:v>4.4000000000000004</c:v>
                </c:pt>
                <c:pt idx="481" formatCode="0">
                  <c:v>4.41</c:v>
                </c:pt>
                <c:pt idx="482" formatCode="0">
                  <c:v>4.42</c:v>
                </c:pt>
                <c:pt idx="483" formatCode="0">
                  <c:v>4.43</c:v>
                </c:pt>
                <c:pt idx="484" formatCode="0">
                  <c:v>4.4400000000000004</c:v>
                </c:pt>
                <c:pt idx="485" formatCode="0">
                  <c:v>4.45</c:v>
                </c:pt>
                <c:pt idx="486" formatCode="0">
                  <c:v>4.46</c:v>
                </c:pt>
                <c:pt idx="487" formatCode="0">
                  <c:v>4.47</c:v>
                </c:pt>
                <c:pt idx="488" formatCode="0">
                  <c:v>4.4800000000000004</c:v>
                </c:pt>
                <c:pt idx="489" formatCode="0">
                  <c:v>4.49</c:v>
                </c:pt>
                <c:pt idx="490" formatCode="0">
                  <c:v>4.5</c:v>
                </c:pt>
                <c:pt idx="491" formatCode="0">
                  <c:v>4.51</c:v>
                </c:pt>
                <c:pt idx="492" formatCode="0">
                  <c:v>4.5199999999999996</c:v>
                </c:pt>
                <c:pt idx="493" formatCode="0">
                  <c:v>4.53</c:v>
                </c:pt>
                <c:pt idx="494" formatCode="0">
                  <c:v>4.54</c:v>
                </c:pt>
                <c:pt idx="495" formatCode="0">
                  <c:v>4.55</c:v>
                </c:pt>
                <c:pt idx="496" formatCode="0">
                  <c:v>4.5599999999999996</c:v>
                </c:pt>
                <c:pt idx="497" formatCode="0">
                  <c:v>4.57</c:v>
                </c:pt>
                <c:pt idx="498" formatCode="0">
                  <c:v>4.58</c:v>
                </c:pt>
                <c:pt idx="499" formatCode="0">
                  <c:v>4.59</c:v>
                </c:pt>
                <c:pt idx="500" formatCode="0">
                  <c:v>4.5999999999999996</c:v>
                </c:pt>
                <c:pt idx="501" formatCode="0">
                  <c:v>4.6100000000000003</c:v>
                </c:pt>
                <c:pt idx="502" formatCode="0">
                  <c:v>4.62</c:v>
                </c:pt>
                <c:pt idx="503" formatCode="0">
                  <c:v>4.63</c:v>
                </c:pt>
                <c:pt idx="504" formatCode="0">
                  <c:v>4.6399999999999997</c:v>
                </c:pt>
                <c:pt idx="505" formatCode="0">
                  <c:v>4.6500000000000004</c:v>
                </c:pt>
                <c:pt idx="506" formatCode="0">
                  <c:v>4.66</c:v>
                </c:pt>
                <c:pt idx="507" formatCode="0">
                  <c:v>4.67</c:v>
                </c:pt>
                <c:pt idx="508" formatCode="0">
                  <c:v>4.68</c:v>
                </c:pt>
                <c:pt idx="509" formatCode="0">
                  <c:v>4.6900000000000004</c:v>
                </c:pt>
                <c:pt idx="510" formatCode="0">
                  <c:v>4.7</c:v>
                </c:pt>
                <c:pt idx="511" formatCode="0">
                  <c:v>4.71</c:v>
                </c:pt>
                <c:pt idx="512" formatCode="0">
                  <c:v>4.72</c:v>
                </c:pt>
                <c:pt idx="513" formatCode="0">
                  <c:v>4.7300000000000004</c:v>
                </c:pt>
                <c:pt idx="514" formatCode="0">
                  <c:v>4.74</c:v>
                </c:pt>
                <c:pt idx="515" formatCode="0">
                  <c:v>4.75</c:v>
                </c:pt>
                <c:pt idx="516" formatCode="0">
                  <c:v>4.76</c:v>
                </c:pt>
                <c:pt idx="517" formatCode="0">
                  <c:v>4.7699999999999996</c:v>
                </c:pt>
                <c:pt idx="518" formatCode="0">
                  <c:v>4.78</c:v>
                </c:pt>
                <c:pt idx="519" formatCode="0">
                  <c:v>4.79</c:v>
                </c:pt>
                <c:pt idx="520" formatCode="0">
                  <c:v>4.8</c:v>
                </c:pt>
                <c:pt idx="521" formatCode="0">
                  <c:v>4.8099999999999996</c:v>
                </c:pt>
                <c:pt idx="522" formatCode="0">
                  <c:v>4.82</c:v>
                </c:pt>
                <c:pt idx="523" formatCode="0">
                  <c:v>4.83</c:v>
                </c:pt>
                <c:pt idx="524" formatCode="0">
                  <c:v>4.84</c:v>
                </c:pt>
                <c:pt idx="525" formatCode="0">
                  <c:v>4.8499999999999996</c:v>
                </c:pt>
                <c:pt idx="526" formatCode="0">
                  <c:v>4.8600000000000003</c:v>
                </c:pt>
                <c:pt idx="527" formatCode="0">
                  <c:v>4.87</c:v>
                </c:pt>
                <c:pt idx="528" formatCode="0">
                  <c:v>4.88</c:v>
                </c:pt>
                <c:pt idx="529" formatCode="0">
                  <c:v>4.8899999999999997</c:v>
                </c:pt>
                <c:pt idx="530" formatCode="0">
                  <c:v>4.9000000000000004</c:v>
                </c:pt>
                <c:pt idx="531" formatCode="0">
                  <c:v>4.91</c:v>
                </c:pt>
                <c:pt idx="532" formatCode="0">
                  <c:v>4.92</c:v>
                </c:pt>
                <c:pt idx="533" formatCode="0">
                  <c:v>4.93</c:v>
                </c:pt>
                <c:pt idx="534" formatCode="0">
                  <c:v>4.9400000000000004</c:v>
                </c:pt>
                <c:pt idx="535" formatCode="0">
                  <c:v>4.95</c:v>
                </c:pt>
                <c:pt idx="536" formatCode="0">
                  <c:v>4.96</c:v>
                </c:pt>
                <c:pt idx="537" formatCode="0">
                  <c:v>4.97</c:v>
                </c:pt>
                <c:pt idx="538" formatCode="0">
                  <c:v>4.9800000000000004</c:v>
                </c:pt>
                <c:pt idx="539" formatCode="0">
                  <c:v>4.99</c:v>
                </c:pt>
                <c:pt idx="540" formatCode="0">
                  <c:v>5</c:v>
                </c:pt>
                <c:pt idx="541" formatCode="0">
                  <c:v>5.01</c:v>
                </c:pt>
                <c:pt idx="542" formatCode="0">
                  <c:v>5.0199999999999996</c:v>
                </c:pt>
                <c:pt idx="543" formatCode="0">
                  <c:v>5.03</c:v>
                </c:pt>
                <c:pt idx="544" formatCode="0">
                  <c:v>5.04</c:v>
                </c:pt>
                <c:pt idx="545" formatCode="0">
                  <c:v>5.05</c:v>
                </c:pt>
                <c:pt idx="546" formatCode="0">
                  <c:v>5.0599999999999996</c:v>
                </c:pt>
                <c:pt idx="547" formatCode="0">
                  <c:v>5.07</c:v>
                </c:pt>
                <c:pt idx="548" formatCode="0">
                  <c:v>5.08</c:v>
                </c:pt>
                <c:pt idx="549" formatCode="0">
                  <c:v>5.09</c:v>
                </c:pt>
                <c:pt idx="550" formatCode="0">
                  <c:v>5.0999999999999996</c:v>
                </c:pt>
                <c:pt idx="551" formatCode="0">
                  <c:v>5.1100000000000003</c:v>
                </c:pt>
                <c:pt idx="552" formatCode="0">
                  <c:v>5.12</c:v>
                </c:pt>
                <c:pt idx="553" formatCode="0">
                  <c:v>5.13</c:v>
                </c:pt>
                <c:pt idx="554" formatCode="0">
                  <c:v>5.14</c:v>
                </c:pt>
                <c:pt idx="555" formatCode="0">
                  <c:v>5.15</c:v>
                </c:pt>
                <c:pt idx="556" formatCode="0">
                  <c:v>5.16</c:v>
                </c:pt>
                <c:pt idx="557" formatCode="0">
                  <c:v>5.17</c:v>
                </c:pt>
                <c:pt idx="558" formatCode="0">
                  <c:v>5.18</c:v>
                </c:pt>
                <c:pt idx="559" formatCode="0">
                  <c:v>5.19</c:v>
                </c:pt>
                <c:pt idx="560" formatCode="0">
                  <c:v>5.2</c:v>
                </c:pt>
                <c:pt idx="561" formatCode="0">
                  <c:v>5.21</c:v>
                </c:pt>
                <c:pt idx="562" formatCode="0">
                  <c:v>5.22</c:v>
                </c:pt>
                <c:pt idx="563" formatCode="0">
                  <c:v>5.23</c:v>
                </c:pt>
                <c:pt idx="564" formatCode="0">
                  <c:v>5.24</c:v>
                </c:pt>
                <c:pt idx="565" formatCode="0">
                  <c:v>5.25</c:v>
                </c:pt>
                <c:pt idx="566" formatCode="0">
                  <c:v>5.26</c:v>
                </c:pt>
                <c:pt idx="567" formatCode="0">
                  <c:v>5.27</c:v>
                </c:pt>
                <c:pt idx="568" formatCode="0">
                  <c:v>5.28</c:v>
                </c:pt>
                <c:pt idx="569" formatCode="0">
                  <c:v>5.29</c:v>
                </c:pt>
                <c:pt idx="570" formatCode="0">
                  <c:v>5.3</c:v>
                </c:pt>
                <c:pt idx="571" formatCode="0">
                  <c:v>5.31</c:v>
                </c:pt>
                <c:pt idx="572" formatCode="0">
                  <c:v>5.32</c:v>
                </c:pt>
                <c:pt idx="573" formatCode="0">
                  <c:v>5.33</c:v>
                </c:pt>
                <c:pt idx="574" formatCode="0">
                  <c:v>5.34</c:v>
                </c:pt>
                <c:pt idx="575" formatCode="0">
                  <c:v>5.35</c:v>
                </c:pt>
                <c:pt idx="576" formatCode="0">
                  <c:v>5.36</c:v>
                </c:pt>
                <c:pt idx="577" formatCode="0">
                  <c:v>5.37</c:v>
                </c:pt>
                <c:pt idx="578" formatCode="0">
                  <c:v>5.38</c:v>
                </c:pt>
                <c:pt idx="579" formatCode="0">
                  <c:v>5.39</c:v>
                </c:pt>
                <c:pt idx="580" formatCode="0">
                  <c:v>5.4</c:v>
                </c:pt>
                <c:pt idx="581" formatCode="0">
                  <c:v>5.41</c:v>
                </c:pt>
                <c:pt idx="582" formatCode="0">
                  <c:v>5.42</c:v>
                </c:pt>
                <c:pt idx="583" formatCode="0">
                  <c:v>5.43</c:v>
                </c:pt>
                <c:pt idx="584" formatCode="0">
                  <c:v>5.44</c:v>
                </c:pt>
                <c:pt idx="585" formatCode="0">
                  <c:v>5.45</c:v>
                </c:pt>
                <c:pt idx="586" formatCode="0">
                  <c:v>5.46</c:v>
                </c:pt>
                <c:pt idx="587" formatCode="0">
                  <c:v>5.47</c:v>
                </c:pt>
                <c:pt idx="588" formatCode="0">
                  <c:v>5.48</c:v>
                </c:pt>
                <c:pt idx="589" formatCode="0">
                  <c:v>5.49</c:v>
                </c:pt>
                <c:pt idx="590" formatCode="0">
                  <c:v>5.5</c:v>
                </c:pt>
                <c:pt idx="591" formatCode="0">
                  <c:v>5.51</c:v>
                </c:pt>
                <c:pt idx="592" formatCode="0">
                  <c:v>5.52</c:v>
                </c:pt>
                <c:pt idx="593" formatCode="0">
                  <c:v>5.53</c:v>
                </c:pt>
                <c:pt idx="594" formatCode="0">
                  <c:v>5.54</c:v>
                </c:pt>
                <c:pt idx="595" formatCode="0">
                  <c:v>5.55</c:v>
                </c:pt>
                <c:pt idx="596" formatCode="0">
                  <c:v>5.56</c:v>
                </c:pt>
                <c:pt idx="597" formatCode="0">
                  <c:v>5.57</c:v>
                </c:pt>
                <c:pt idx="598" formatCode="0">
                  <c:v>5.58</c:v>
                </c:pt>
                <c:pt idx="599" formatCode="0">
                  <c:v>5.59</c:v>
                </c:pt>
                <c:pt idx="600" formatCode="0">
                  <c:v>5.6</c:v>
                </c:pt>
                <c:pt idx="601" formatCode="0">
                  <c:v>5.61</c:v>
                </c:pt>
                <c:pt idx="602" formatCode="0">
                  <c:v>5.62</c:v>
                </c:pt>
                <c:pt idx="603" formatCode="0">
                  <c:v>5.63</c:v>
                </c:pt>
                <c:pt idx="604" formatCode="0">
                  <c:v>5.64</c:v>
                </c:pt>
                <c:pt idx="605" formatCode="0">
                  <c:v>5.65</c:v>
                </c:pt>
                <c:pt idx="606" formatCode="0">
                  <c:v>5.66</c:v>
                </c:pt>
                <c:pt idx="607" formatCode="0">
                  <c:v>5.67</c:v>
                </c:pt>
                <c:pt idx="608" formatCode="0">
                  <c:v>5.68</c:v>
                </c:pt>
                <c:pt idx="609" formatCode="0">
                  <c:v>5.69</c:v>
                </c:pt>
                <c:pt idx="610" formatCode="0">
                  <c:v>5.7</c:v>
                </c:pt>
                <c:pt idx="611" formatCode="0">
                  <c:v>5.71</c:v>
                </c:pt>
                <c:pt idx="612" formatCode="0">
                  <c:v>5.72</c:v>
                </c:pt>
                <c:pt idx="613" formatCode="0">
                  <c:v>5.73</c:v>
                </c:pt>
                <c:pt idx="614" formatCode="0">
                  <c:v>5.74</c:v>
                </c:pt>
                <c:pt idx="615" formatCode="0">
                  <c:v>5.75</c:v>
                </c:pt>
                <c:pt idx="616" formatCode="0">
                  <c:v>5.76</c:v>
                </c:pt>
                <c:pt idx="617" formatCode="0">
                  <c:v>5.77</c:v>
                </c:pt>
                <c:pt idx="618" formatCode="0">
                  <c:v>5.78</c:v>
                </c:pt>
                <c:pt idx="619" formatCode="0">
                  <c:v>5.79</c:v>
                </c:pt>
                <c:pt idx="620" formatCode="0">
                  <c:v>5.8</c:v>
                </c:pt>
                <c:pt idx="621" formatCode="0">
                  <c:v>5.81</c:v>
                </c:pt>
                <c:pt idx="622" formatCode="0">
                  <c:v>5.82</c:v>
                </c:pt>
                <c:pt idx="623" formatCode="0">
                  <c:v>5.83</c:v>
                </c:pt>
                <c:pt idx="624" formatCode="0">
                  <c:v>5.84</c:v>
                </c:pt>
                <c:pt idx="625" formatCode="0">
                  <c:v>5.85</c:v>
                </c:pt>
                <c:pt idx="626" formatCode="0">
                  <c:v>5.86</c:v>
                </c:pt>
                <c:pt idx="627" formatCode="0">
                  <c:v>5.87</c:v>
                </c:pt>
                <c:pt idx="628" formatCode="0">
                  <c:v>5.88</c:v>
                </c:pt>
                <c:pt idx="629" formatCode="0">
                  <c:v>5.89</c:v>
                </c:pt>
                <c:pt idx="630" formatCode="0">
                  <c:v>5.9</c:v>
                </c:pt>
                <c:pt idx="631" formatCode="0">
                  <c:v>5.91</c:v>
                </c:pt>
                <c:pt idx="632" formatCode="0">
                  <c:v>5.92</c:v>
                </c:pt>
                <c:pt idx="633" formatCode="0">
                  <c:v>5.93</c:v>
                </c:pt>
                <c:pt idx="634" formatCode="0">
                  <c:v>5.94</c:v>
                </c:pt>
                <c:pt idx="635" formatCode="0">
                  <c:v>5.95</c:v>
                </c:pt>
                <c:pt idx="636" formatCode="0">
                  <c:v>5.96</c:v>
                </c:pt>
                <c:pt idx="637" formatCode="0">
                  <c:v>5.97</c:v>
                </c:pt>
                <c:pt idx="638" formatCode="0">
                  <c:v>5.98</c:v>
                </c:pt>
                <c:pt idx="639" formatCode="0">
                  <c:v>5.99</c:v>
                </c:pt>
                <c:pt idx="640" formatCode="0">
                  <c:v>6</c:v>
                </c:pt>
              </c:numCache>
            </c:numRef>
          </c:xVal>
          <c:yVal>
            <c:numRef>
              <c:f>Tabelle1!$D$2:$D$642</c:f>
              <c:numCache>
                <c:formatCode>0.00</c:formatCode>
                <c:ptCount val="641"/>
                <c:pt idx="0">
                  <c:v>-0.66913060635885824</c:v>
                </c:pt>
                <c:pt idx="1">
                  <c:v>-0.64545768772395051</c:v>
                </c:pt>
                <c:pt idx="2">
                  <c:v>-0.6211477802783103</c:v>
                </c:pt>
                <c:pt idx="3">
                  <c:v>-0.59622487496561594</c:v>
                </c:pt>
                <c:pt idx="4">
                  <c:v>-0.57071356768443171</c:v>
                </c:pt>
                <c:pt idx="5">
                  <c:v>-0.54463903501502708</c:v>
                </c:pt>
                <c:pt idx="6">
                  <c:v>-0.5180270093731304</c:v>
                </c:pt>
                <c:pt idx="7">
                  <c:v>-0.49090375361514094</c:v>
                </c:pt>
                <c:pt idx="8">
                  <c:v>-0.46329603511986184</c:v>
                </c:pt>
                <c:pt idx="9">
                  <c:v>-0.43523109937232757</c:v>
                </c:pt>
                <c:pt idx="10">
                  <c:v>-0.40673664307580021</c:v>
                </c:pt>
                <c:pt idx="11">
                  <c:v>-0.37784078681846711</c:v>
                </c:pt>
                <c:pt idx="12">
                  <c:v>-0.34857204732181535</c:v>
                </c:pt>
                <c:pt idx="13">
                  <c:v>-0.31895930929807009</c:v>
                </c:pt>
                <c:pt idx="14">
                  <c:v>-0.28903179694447168</c:v>
                </c:pt>
                <c:pt idx="15">
                  <c:v>-0.25881904510252079</c:v>
                </c:pt>
                <c:pt idx="16">
                  <c:v>-0.22835087011065572</c:v>
                </c:pt>
                <c:pt idx="17">
                  <c:v>-0.19765734037912622</c:v>
                </c:pt>
                <c:pt idx="18">
                  <c:v>-0.16676874671610228</c:v>
                </c:pt>
                <c:pt idx="19">
                  <c:v>-0.13571557243430435</c:v>
                </c:pt>
                <c:pt idx="20">
                  <c:v>-0.1045284632676535</c:v>
                </c:pt>
                <c:pt idx="21">
                  <c:v>-7.3238197127631674E-2</c:v>
                </c:pt>
                <c:pt idx="22">
                  <c:v>-4.1875653729199686E-2</c:v>
                </c:pt>
                <c:pt idx="23">
                  <c:v>-1.0471784116245919E-2</c:v>
                </c:pt>
                <c:pt idx="24">
                  <c:v>2.0942419883356878E-2</c:v>
                </c:pt>
                <c:pt idx="25">
                  <c:v>5.2335956242943793E-2</c:v>
                </c:pt>
                <c:pt idx="26">
                  <c:v>8.3677843332315385E-2</c:v>
                </c:pt>
                <c:pt idx="27">
                  <c:v>0.11493715049286654</c:v>
                </c:pt>
                <c:pt idx="28">
                  <c:v>0.14608302856241159</c:v>
                </c:pt>
                <c:pt idx="29">
                  <c:v>0.17708474031958327</c:v>
                </c:pt>
                <c:pt idx="30">
                  <c:v>0.20791169081775929</c:v>
                </c:pt>
                <c:pt idx="31">
                  <c:v>0.23853345757858083</c:v>
                </c:pt>
                <c:pt idx="32">
                  <c:v>0.26891982061526565</c:v>
                </c:pt>
                <c:pt idx="33">
                  <c:v>0.2990407922560866</c:v>
                </c:pt>
                <c:pt idx="34">
                  <c:v>0.32886664673858323</c:v>
                </c:pt>
                <c:pt idx="35">
                  <c:v>0.35836794954530021</c:v>
                </c:pt>
                <c:pt idx="36">
                  <c:v>0.38751558645210293</c:v>
                </c:pt>
                <c:pt idx="37">
                  <c:v>0.4162807922604011</c:v>
                </c:pt>
                <c:pt idx="38">
                  <c:v>0.44463517918492745</c:v>
                </c:pt>
                <c:pt idx="39">
                  <c:v>0.47255076486905395</c:v>
                </c:pt>
                <c:pt idx="40">
                  <c:v>0.49999999999999994</c:v>
                </c:pt>
                <c:pt idx="41">
                  <c:v>0.52695579549667759</c:v>
                </c:pt>
                <c:pt idx="42">
                  <c:v>0.55339154924334399</c:v>
                </c:pt>
                <c:pt idx="43">
                  <c:v>0.57928117234267884</c:v>
                </c:pt>
                <c:pt idx="44">
                  <c:v>0.60459911486237483</c:v>
                </c:pt>
                <c:pt idx="45">
                  <c:v>0.62932039104983739</c:v>
                </c:pt>
                <c:pt idx="46">
                  <c:v>0.65342060399010538</c:v>
                </c:pt>
                <c:pt idx="47">
                  <c:v>0.67687596968266062</c:v>
                </c:pt>
                <c:pt idx="48">
                  <c:v>0.69966334051336543</c:v>
                </c:pt>
                <c:pt idx="49">
                  <c:v>0.72176022809836216</c:v>
                </c:pt>
                <c:pt idx="50">
                  <c:v>0.74314482547739413</c:v>
                </c:pt>
                <c:pt idx="51">
                  <c:v>0.76379602863464213</c:v>
                </c:pt>
                <c:pt idx="52">
                  <c:v>0.78369345732583973</c:v>
                </c:pt>
                <c:pt idx="53">
                  <c:v>0.80281747519111446</c:v>
                </c:pt>
                <c:pt idx="54">
                  <c:v>0.82114920913370404</c:v>
                </c:pt>
                <c:pt idx="55">
                  <c:v>0.83867056794542394</c:v>
                </c:pt>
                <c:pt idx="56">
                  <c:v>0.85536426016050671</c:v>
                </c:pt>
                <c:pt idx="57">
                  <c:v>0.87121381112018936</c:v>
                </c:pt>
                <c:pt idx="58">
                  <c:v>0.88620357923121473</c:v>
                </c:pt>
                <c:pt idx="59">
                  <c:v>0.90031877140219352</c:v>
                </c:pt>
                <c:pt idx="60">
                  <c:v>0.91354545764260087</c:v>
                </c:pt>
                <c:pt idx="61">
                  <c:v>0.92587058480999473</c:v>
                </c:pt>
                <c:pt idx="62">
                  <c:v>0.93728198949189145</c:v>
                </c:pt>
                <c:pt idx="63">
                  <c:v>0.94776841000958567</c:v>
                </c:pt>
                <c:pt idx="64">
                  <c:v>0.95731949753206724</c:v>
                </c:pt>
                <c:pt idx="65">
                  <c:v>0.9659258262890682</c:v>
                </c:pt>
                <c:pt idx="66">
                  <c:v>0.97357890287316029</c:v>
                </c:pt>
                <c:pt idx="67">
                  <c:v>0.98027117462172186</c:v>
                </c:pt>
                <c:pt idx="68">
                  <c:v>0.98599603707050498</c:v>
                </c:pt>
                <c:pt idx="69">
                  <c:v>0.9907478404714436</c:v>
                </c:pt>
                <c:pt idx="70">
                  <c:v>0.99452189536827329</c:v>
                </c:pt>
                <c:pt idx="71">
                  <c:v>0.9973144772244581</c:v>
                </c:pt>
                <c:pt idx="72">
                  <c:v>0.99912283009885838</c:v>
                </c:pt>
                <c:pt idx="73">
                  <c:v>0.99994516936551214</c:v>
                </c:pt>
                <c:pt idx="74">
                  <c:v>0.9997806834748455</c:v>
                </c:pt>
                <c:pt idx="75">
                  <c:v>0.99862953475457383</c:v>
                </c:pt>
                <c:pt idx="76">
                  <c:v>0.99649285924950437</c:v>
                </c:pt>
                <c:pt idx="77">
                  <c:v>0.99337276560039645</c:v>
                </c:pt>
                <c:pt idx="78">
                  <c:v>0.98927233296298833</c:v>
                </c:pt>
                <c:pt idx="79">
                  <c:v>0.98419560796924199</c:v>
                </c:pt>
                <c:pt idx="80">
                  <c:v>0.97814760073380569</c:v>
                </c:pt>
                <c:pt idx="81">
                  <c:v>0.97113427990963619</c:v>
                </c:pt>
                <c:pt idx="82">
                  <c:v>0.96316256679765822</c:v>
                </c:pt>
                <c:pt idx="83">
                  <c:v>0.95424032851627694</c:v>
                </c:pt>
                <c:pt idx="84">
                  <c:v>0.94437637023748111</c:v>
                </c:pt>
                <c:pt idx="85">
                  <c:v>0.93358042649720185</c:v>
                </c:pt>
                <c:pt idx="86">
                  <c:v>0.92186315158850052</c:v>
                </c:pt>
                <c:pt idx="87">
                  <c:v>0.90923610904706864</c:v>
                </c:pt>
                <c:pt idx="88">
                  <c:v>0.89571176023941301</c:v>
                </c:pt>
                <c:pt idx="89">
                  <c:v>0.88130345206499228</c:v>
                </c:pt>
                <c:pt idx="90">
                  <c:v>0.86602540378443871</c:v>
                </c:pt>
                <c:pt idx="91">
                  <c:v>0.84989269298686387</c:v>
                </c:pt>
                <c:pt idx="92">
                  <c:v>0.83292124071009954</c:v>
                </c:pt>
                <c:pt idx="93">
                  <c:v>0.81512779572855421</c:v>
                </c:pt>
                <c:pt idx="94">
                  <c:v>0.79652991802419637</c:v>
                </c:pt>
                <c:pt idx="95">
                  <c:v>0.77714596145697079</c:v>
                </c:pt>
                <c:pt idx="96">
                  <c:v>0.7569950556517564</c:v>
                </c:pt>
                <c:pt idx="97">
                  <c:v>0.73609708711973443</c:v>
                </c:pt>
                <c:pt idx="98">
                  <c:v>0.71447267963280359</c:v>
                </c:pt>
                <c:pt idx="99">
                  <c:v>0.6921431738704068</c:v>
                </c:pt>
                <c:pt idx="100">
                  <c:v>0.66913060635885835</c:v>
                </c:pt>
                <c:pt idx="101">
                  <c:v>0.64545768772395051</c:v>
                </c:pt>
                <c:pt idx="102">
                  <c:v>0.62114778027831052</c:v>
                </c:pt>
                <c:pt idx="103">
                  <c:v>0.59622487496561605</c:v>
                </c:pt>
                <c:pt idx="104">
                  <c:v>0.57071356768443171</c:v>
                </c:pt>
                <c:pt idx="105">
                  <c:v>0.54463903501502731</c:v>
                </c:pt>
                <c:pt idx="106">
                  <c:v>0.51802700937313018</c:v>
                </c:pt>
                <c:pt idx="107">
                  <c:v>0.49090375361514099</c:v>
                </c:pt>
                <c:pt idx="108">
                  <c:v>0.46329603511986162</c:v>
                </c:pt>
                <c:pt idx="109">
                  <c:v>0.43523109937232796</c:v>
                </c:pt>
                <c:pt idx="110">
                  <c:v>0.40673664307580043</c:v>
                </c:pt>
                <c:pt idx="111">
                  <c:v>0.3778407868184675</c:v>
                </c:pt>
                <c:pt idx="112">
                  <c:v>0.34857204732181535</c:v>
                </c:pt>
                <c:pt idx="113">
                  <c:v>0.31895930929807031</c:v>
                </c:pt>
                <c:pt idx="114">
                  <c:v>0.28903179694447168</c:v>
                </c:pt>
                <c:pt idx="115">
                  <c:v>0.25881904510252102</c:v>
                </c:pt>
                <c:pt idx="116">
                  <c:v>0.22835087011065616</c:v>
                </c:pt>
                <c:pt idx="117">
                  <c:v>0.19765734037912633</c:v>
                </c:pt>
                <c:pt idx="118">
                  <c:v>0.16676874671610262</c:v>
                </c:pt>
                <c:pt idx="119">
                  <c:v>0.13571557243430446</c:v>
                </c:pt>
                <c:pt idx="120">
                  <c:v>0.10452846326765373</c:v>
                </c:pt>
                <c:pt idx="121">
                  <c:v>7.3238197127631688E-2</c:v>
                </c:pt>
                <c:pt idx="122">
                  <c:v>4.1875653729200255E-2</c:v>
                </c:pt>
                <c:pt idx="123">
                  <c:v>1.0471784116246153E-2</c:v>
                </c:pt>
                <c:pt idx="124">
                  <c:v>-2.0942419883356423E-2</c:v>
                </c:pt>
                <c:pt idx="125">
                  <c:v>-5.2335956242943557E-2</c:v>
                </c:pt>
                <c:pt idx="126">
                  <c:v>-8.3677843332315038E-2</c:v>
                </c:pt>
                <c:pt idx="127">
                  <c:v>-0.11493715049286643</c:v>
                </c:pt>
                <c:pt idx="128">
                  <c:v>-0.14608302856241126</c:v>
                </c:pt>
                <c:pt idx="129">
                  <c:v>-0.17708474031958318</c:v>
                </c:pt>
                <c:pt idx="130">
                  <c:v>-0.20791169081775907</c:v>
                </c:pt>
                <c:pt idx="131">
                  <c:v>-0.23853345757858088</c:v>
                </c:pt>
                <c:pt idx="132">
                  <c:v>-0.26891982061526554</c:v>
                </c:pt>
                <c:pt idx="133">
                  <c:v>-0.29904079225608671</c:v>
                </c:pt>
                <c:pt idx="134">
                  <c:v>-0.32886664673858274</c:v>
                </c:pt>
                <c:pt idx="135">
                  <c:v>-0.35836794954529999</c:v>
                </c:pt>
                <c:pt idx="136">
                  <c:v>-0.38751558645210255</c:v>
                </c:pt>
                <c:pt idx="137">
                  <c:v>-0.41628079226040099</c:v>
                </c:pt>
                <c:pt idx="138">
                  <c:v>-0.44463517918492712</c:v>
                </c:pt>
                <c:pt idx="139">
                  <c:v>-0.4725507648690539</c:v>
                </c:pt>
                <c:pt idx="140">
                  <c:v>-0.49999999999999972</c:v>
                </c:pt>
                <c:pt idx="141">
                  <c:v>-0.52695579549667715</c:v>
                </c:pt>
                <c:pt idx="142">
                  <c:v>-0.55339154924334388</c:v>
                </c:pt>
                <c:pt idx="143">
                  <c:v>-0.57928117234267851</c:v>
                </c:pt>
                <c:pt idx="144">
                  <c:v>-0.60459911486237472</c:v>
                </c:pt>
                <c:pt idx="145">
                  <c:v>-0.62932039104983717</c:v>
                </c:pt>
                <c:pt idx="146">
                  <c:v>-0.65342060399010538</c:v>
                </c:pt>
                <c:pt idx="147">
                  <c:v>-0.67687596968266062</c:v>
                </c:pt>
                <c:pt idx="148">
                  <c:v>-0.69966334051336543</c:v>
                </c:pt>
                <c:pt idx="149">
                  <c:v>-0.72176022809836216</c:v>
                </c:pt>
                <c:pt idx="150">
                  <c:v>-0.74314482547739436</c:v>
                </c:pt>
                <c:pt idx="151">
                  <c:v>-0.76379602863464213</c:v>
                </c:pt>
                <c:pt idx="152">
                  <c:v>-0.78369345732584017</c:v>
                </c:pt>
                <c:pt idx="153">
                  <c:v>-0.80281747519111435</c:v>
                </c:pt>
                <c:pt idx="154">
                  <c:v>-0.82114920913370371</c:v>
                </c:pt>
                <c:pt idx="155">
                  <c:v>-0.83867056794542361</c:v>
                </c:pt>
                <c:pt idx="156">
                  <c:v>-0.8553642601605066</c:v>
                </c:pt>
                <c:pt idx="157">
                  <c:v>-0.87121381112018936</c:v>
                </c:pt>
                <c:pt idx="158">
                  <c:v>-0.88620357923121451</c:v>
                </c:pt>
                <c:pt idx="159">
                  <c:v>-0.9003187714021933</c:v>
                </c:pt>
                <c:pt idx="160">
                  <c:v>-0.91354545764260098</c:v>
                </c:pt>
                <c:pt idx="161">
                  <c:v>-0.92587058480999473</c:v>
                </c:pt>
                <c:pt idx="162">
                  <c:v>-0.93728198949189145</c:v>
                </c:pt>
                <c:pt idx="163">
                  <c:v>-0.94776841000958556</c:v>
                </c:pt>
                <c:pt idx="164">
                  <c:v>-0.95731949753206735</c:v>
                </c:pt>
                <c:pt idx="165">
                  <c:v>-0.96592582628906831</c:v>
                </c:pt>
                <c:pt idx="166">
                  <c:v>-0.97357890287316029</c:v>
                </c:pt>
                <c:pt idx="167">
                  <c:v>-0.98027117462172175</c:v>
                </c:pt>
                <c:pt idx="168">
                  <c:v>-0.98599603707050498</c:v>
                </c:pt>
                <c:pt idx="169">
                  <c:v>-0.9907478404714436</c:v>
                </c:pt>
                <c:pt idx="170">
                  <c:v>-0.9945218953682734</c:v>
                </c:pt>
                <c:pt idx="171">
                  <c:v>-0.9973144772244581</c:v>
                </c:pt>
                <c:pt idx="172">
                  <c:v>-0.99912283009885838</c:v>
                </c:pt>
                <c:pt idx="173">
                  <c:v>-0.99994516936551214</c:v>
                </c:pt>
                <c:pt idx="174">
                  <c:v>-0.9997806834748455</c:v>
                </c:pt>
                <c:pt idx="175">
                  <c:v>-0.99862953475457383</c:v>
                </c:pt>
                <c:pt idx="176">
                  <c:v>-0.99649285924950426</c:v>
                </c:pt>
                <c:pt idx="177">
                  <c:v>-0.99337276560039633</c:v>
                </c:pt>
                <c:pt idx="178">
                  <c:v>-0.98927233296298833</c:v>
                </c:pt>
                <c:pt idx="179">
                  <c:v>-0.98419560796924199</c:v>
                </c:pt>
                <c:pt idx="180">
                  <c:v>-0.97814760073380558</c:v>
                </c:pt>
                <c:pt idx="181">
                  <c:v>-0.97113427990963608</c:v>
                </c:pt>
                <c:pt idx="182">
                  <c:v>-0.96316256679765822</c:v>
                </c:pt>
                <c:pt idx="183">
                  <c:v>-0.95424032851627705</c:v>
                </c:pt>
                <c:pt idx="184">
                  <c:v>-0.944376370237481</c:v>
                </c:pt>
                <c:pt idx="185">
                  <c:v>-0.93358042649720174</c:v>
                </c:pt>
                <c:pt idx="186">
                  <c:v>-0.92186315158850052</c:v>
                </c:pt>
                <c:pt idx="187">
                  <c:v>-0.90923610904706864</c:v>
                </c:pt>
                <c:pt idx="188">
                  <c:v>-0.89571176023941268</c:v>
                </c:pt>
                <c:pt idx="189">
                  <c:v>-0.88130345206499205</c:v>
                </c:pt>
                <c:pt idx="190">
                  <c:v>-0.8660254037844386</c:v>
                </c:pt>
                <c:pt idx="191">
                  <c:v>-0.84989269298686398</c:v>
                </c:pt>
                <c:pt idx="192">
                  <c:v>-0.83292124071009965</c:v>
                </c:pt>
                <c:pt idx="193">
                  <c:v>-0.81512779572855398</c:v>
                </c:pt>
                <c:pt idx="194">
                  <c:v>-0.79652991802419615</c:v>
                </c:pt>
                <c:pt idx="195">
                  <c:v>-0.77714596145697079</c:v>
                </c:pt>
                <c:pt idx="196">
                  <c:v>-0.75699505565175651</c:v>
                </c:pt>
                <c:pt idx="197">
                  <c:v>-0.73609708711973387</c:v>
                </c:pt>
                <c:pt idx="198">
                  <c:v>-0.71447267963280303</c:v>
                </c:pt>
                <c:pt idx="199">
                  <c:v>-0.69214317387040658</c:v>
                </c:pt>
                <c:pt idx="200">
                  <c:v>-0.66913060635885813</c:v>
                </c:pt>
                <c:pt idx="201">
                  <c:v>-0.64545768772394996</c:v>
                </c:pt>
                <c:pt idx="202">
                  <c:v>-0.62114778027830986</c:v>
                </c:pt>
                <c:pt idx="203">
                  <c:v>-0.59622487496561616</c:v>
                </c:pt>
                <c:pt idx="204">
                  <c:v>-0.57071356768443227</c:v>
                </c:pt>
                <c:pt idx="205">
                  <c:v>-0.54463903501502697</c:v>
                </c:pt>
                <c:pt idx="206">
                  <c:v>-0.51802700937313029</c:v>
                </c:pt>
                <c:pt idx="207">
                  <c:v>-0.4909037536151411</c:v>
                </c:pt>
                <c:pt idx="208">
                  <c:v>-0.46329603511986212</c:v>
                </c:pt>
                <c:pt idx="209">
                  <c:v>-0.43523109937232729</c:v>
                </c:pt>
                <c:pt idx="210">
                  <c:v>-0.40673664307580015</c:v>
                </c:pt>
                <c:pt idx="211">
                  <c:v>-0.37784078681846722</c:v>
                </c:pt>
                <c:pt idx="212">
                  <c:v>-0.34857204732181551</c:v>
                </c:pt>
                <c:pt idx="213">
                  <c:v>-0.31895930929806954</c:v>
                </c:pt>
                <c:pt idx="214">
                  <c:v>-0.28903179694447134</c:v>
                </c:pt>
                <c:pt idx="215">
                  <c:v>-0.25881904510252068</c:v>
                </c:pt>
                <c:pt idx="216">
                  <c:v>-0.22835087011065586</c:v>
                </c:pt>
                <c:pt idx="217">
                  <c:v>-0.19765734037912644</c:v>
                </c:pt>
                <c:pt idx="218">
                  <c:v>-0.16676874671610187</c:v>
                </c:pt>
                <c:pt idx="219">
                  <c:v>-0.13571557243430415</c:v>
                </c:pt>
                <c:pt idx="220">
                  <c:v>-0.10452846326765342</c:v>
                </c:pt>
                <c:pt idx="221">
                  <c:v>-7.3238197127631813E-2</c:v>
                </c:pt>
                <c:pt idx="222">
                  <c:v>-4.1875653729199047E-2</c:v>
                </c:pt>
                <c:pt idx="223">
                  <c:v>-1.0471784116245386E-2</c:v>
                </c:pt>
                <c:pt idx="224">
                  <c:v>2.0942419883357186E-2</c:v>
                </c:pt>
                <c:pt idx="225">
                  <c:v>5.2335956242943883E-2</c:v>
                </c:pt>
                <c:pt idx="226">
                  <c:v>8.3677843332316246E-2</c:v>
                </c:pt>
                <c:pt idx="227">
                  <c:v>0.11493715049286718</c:v>
                </c:pt>
                <c:pt idx="228">
                  <c:v>0.14608302856241112</c:v>
                </c:pt>
                <c:pt idx="229">
                  <c:v>0.17708474031958263</c:v>
                </c:pt>
                <c:pt idx="230">
                  <c:v>0.20791169081775937</c:v>
                </c:pt>
                <c:pt idx="231">
                  <c:v>0.23853345757858074</c:v>
                </c:pt>
                <c:pt idx="232">
                  <c:v>0.26891982061526543</c:v>
                </c:pt>
                <c:pt idx="233">
                  <c:v>0.29904079225608621</c:v>
                </c:pt>
                <c:pt idx="234">
                  <c:v>0.32886664673858346</c:v>
                </c:pt>
                <c:pt idx="235">
                  <c:v>0.35836794954530032</c:v>
                </c:pt>
                <c:pt idx="236">
                  <c:v>0.38751558645210282</c:v>
                </c:pt>
                <c:pt idx="237">
                  <c:v>0.41628079226040088</c:v>
                </c:pt>
                <c:pt idx="238">
                  <c:v>0.44463517918492784</c:v>
                </c:pt>
                <c:pt idx="239">
                  <c:v>0.47255076486905417</c:v>
                </c:pt>
                <c:pt idx="240">
                  <c:v>0.5</c:v>
                </c:pt>
                <c:pt idx="241">
                  <c:v>0.5269557954966767</c:v>
                </c:pt>
                <c:pt idx="242">
                  <c:v>0.55339154924334377</c:v>
                </c:pt>
                <c:pt idx="243">
                  <c:v>0.5792811723426784</c:v>
                </c:pt>
                <c:pt idx="244">
                  <c:v>0.60459911486237505</c:v>
                </c:pt>
                <c:pt idx="245">
                  <c:v>0.62932039104983684</c:v>
                </c:pt>
                <c:pt idx="246">
                  <c:v>0.65342060399010526</c:v>
                </c:pt>
                <c:pt idx="247">
                  <c:v>0.67687596968266051</c:v>
                </c:pt>
                <c:pt idx="248">
                  <c:v>0.69966334051336565</c:v>
                </c:pt>
                <c:pt idx="249">
                  <c:v>0.72176022809836171</c:v>
                </c:pt>
                <c:pt idx="250">
                  <c:v>0.74314482547739424</c:v>
                </c:pt>
                <c:pt idx="251">
                  <c:v>0.76379602863464202</c:v>
                </c:pt>
                <c:pt idx="252">
                  <c:v>0.78369345732584017</c:v>
                </c:pt>
                <c:pt idx="253">
                  <c:v>0.80281747519111424</c:v>
                </c:pt>
                <c:pt idx="254">
                  <c:v>0.82114920913370415</c:v>
                </c:pt>
                <c:pt idx="255">
                  <c:v>0.83867056794542405</c:v>
                </c:pt>
                <c:pt idx="256">
                  <c:v>0.85536426016050704</c:v>
                </c:pt>
                <c:pt idx="257">
                  <c:v>0.87121381112018925</c:v>
                </c:pt>
                <c:pt idx="258">
                  <c:v>0.88620357923121484</c:v>
                </c:pt>
                <c:pt idx="259">
                  <c:v>0.90031877140219363</c:v>
                </c:pt>
                <c:pt idx="260">
                  <c:v>0.91354545764260131</c:v>
                </c:pt>
                <c:pt idx="261">
                  <c:v>0.92587058480999473</c:v>
                </c:pt>
                <c:pt idx="262">
                  <c:v>0.93728198949189168</c:v>
                </c:pt>
                <c:pt idx="263">
                  <c:v>0.94776841000958578</c:v>
                </c:pt>
                <c:pt idx="264">
                  <c:v>0.95731949753206758</c:v>
                </c:pt>
                <c:pt idx="265">
                  <c:v>0.96592582628906831</c:v>
                </c:pt>
                <c:pt idx="266">
                  <c:v>0.97357890287316007</c:v>
                </c:pt>
                <c:pt idx="267">
                  <c:v>0.98027117462172175</c:v>
                </c:pt>
                <c:pt idx="268">
                  <c:v>0.98599603707050487</c:v>
                </c:pt>
                <c:pt idx="269">
                  <c:v>0.9907478404714436</c:v>
                </c:pt>
                <c:pt idx="270">
                  <c:v>0.99452189536827329</c:v>
                </c:pt>
                <c:pt idx="271">
                  <c:v>0.9973144772244581</c:v>
                </c:pt>
                <c:pt idx="272">
                  <c:v>0.99912283009885838</c:v>
                </c:pt>
                <c:pt idx="273">
                  <c:v>0.99994516936551214</c:v>
                </c:pt>
                <c:pt idx="274">
                  <c:v>0.9997806834748455</c:v>
                </c:pt>
                <c:pt idx="275">
                  <c:v>0.99862953475457383</c:v>
                </c:pt>
                <c:pt idx="276">
                  <c:v>0.99649285924950437</c:v>
                </c:pt>
                <c:pt idx="277">
                  <c:v>0.99337276560039633</c:v>
                </c:pt>
                <c:pt idx="278">
                  <c:v>0.98927233296298844</c:v>
                </c:pt>
                <c:pt idx="279">
                  <c:v>0.9841956079692421</c:v>
                </c:pt>
                <c:pt idx="280">
                  <c:v>0.9781476007338058</c:v>
                </c:pt>
                <c:pt idx="281">
                  <c:v>0.97113427990963586</c:v>
                </c:pt>
                <c:pt idx="282">
                  <c:v>0.96316256679765855</c:v>
                </c:pt>
                <c:pt idx="283">
                  <c:v>0.95424032851627683</c:v>
                </c:pt>
                <c:pt idx="284">
                  <c:v>0.944376370237481</c:v>
                </c:pt>
                <c:pt idx="285">
                  <c:v>0.93358042649720174</c:v>
                </c:pt>
                <c:pt idx="286">
                  <c:v>0.92186315158850063</c:v>
                </c:pt>
                <c:pt idx="287">
                  <c:v>0.90923610904706875</c:v>
                </c:pt>
                <c:pt idx="288">
                  <c:v>0.89571176023941312</c:v>
                </c:pt>
                <c:pt idx="289">
                  <c:v>0.88130345206499172</c:v>
                </c:pt>
                <c:pt idx="290">
                  <c:v>0.86602540378443915</c:v>
                </c:pt>
                <c:pt idx="291">
                  <c:v>0.84989269298686454</c:v>
                </c:pt>
                <c:pt idx="292">
                  <c:v>0.83292124071010021</c:v>
                </c:pt>
                <c:pt idx="293">
                  <c:v>0.81512779572855509</c:v>
                </c:pt>
                <c:pt idx="294">
                  <c:v>0.79652991802419615</c:v>
                </c:pt>
                <c:pt idx="295">
                  <c:v>0.77714596145697201</c:v>
                </c:pt>
                <c:pt idx="296">
                  <c:v>0.75699505565175662</c:v>
                </c:pt>
                <c:pt idx="297">
                  <c:v>0.73609708711973576</c:v>
                </c:pt>
                <c:pt idx="298">
                  <c:v>0.71447267963280381</c:v>
                </c:pt>
                <c:pt idx="299">
                  <c:v>0.69214317387040736</c:v>
                </c:pt>
                <c:pt idx="300">
                  <c:v>0.6691306063588589</c:v>
                </c:pt>
                <c:pt idx="301">
                  <c:v>0.6454576877239514</c:v>
                </c:pt>
                <c:pt idx="302">
                  <c:v>0.62114778027831141</c:v>
                </c:pt>
                <c:pt idx="303">
                  <c:v>0.59622487496561694</c:v>
                </c:pt>
                <c:pt idx="304">
                  <c:v>0.5707135676844316</c:v>
                </c:pt>
                <c:pt idx="305">
                  <c:v>0.54463903501502864</c:v>
                </c:pt>
                <c:pt idx="306">
                  <c:v>0.5180270093731304</c:v>
                </c:pt>
                <c:pt idx="307">
                  <c:v>0.49090375361514116</c:v>
                </c:pt>
                <c:pt idx="308">
                  <c:v>0.46329603511986223</c:v>
                </c:pt>
                <c:pt idx="309">
                  <c:v>0.43523109937232818</c:v>
                </c:pt>
                <c:pt idx="310">
                  <c:v>0.4067366430758011</c:v>
                </c:pt>
                <c:pt idx="311">
                  <c:v>0.37784078681846817</c:v>
                </c:pt>
                <c:pt idx="312">
                  <c:v>0.34857204732181479</c:v>
                </c:pt>
                <c:pt idx="313">
                  <c:v>0.31895930929807137</c:v>
                </c:pt>
                <c:pt idx="314">
                  <c:v>0.28903179694447145</c:v>
                </c:pt>
                <c:pt idx="315">
                  <c:v>0.25881904510252252</c:v>
                </c:pt>
                <c:pt idx="316">
                  <c:v>0.22835087011065772</c:v>
                </c:pt>
                <c:pt idx="317">
                  <c:v>0.19765734037912658</c:v>
                </c:pt>
                <c:pt idx="318">
                  <c:v>0.16676874671610462</c:v>
                </c:pt>
                <c:pt idx="319">
                  <c:v>0.13571557243430515</c:v>
                </c:pt>
                <c:pt idx="320">
                  <c:v>0.10452846326765443</c:v>
                </c:pt>
                <c:pt idx="321">
                  <c:v>7.3238197127632826E-2</c:v>
                </c:pt>
                <c:pt idx="322">
                  <c:v>4.1875653729200941E-2</c:v>
                </c:pt>
                <c:pt idx="323">
                  <c:v>1.0471784116247286E-2</c:v>
                </c:pt>
                <c:pt idx="324">
                  <c:v>-2.0942419883355289E-2</c:v>
                </c:pt>
                <c:pt idx="325">
                  <c:v>-5.2335956242943758E-2</c:v>
                </c:pt>
                <c:pt idx="326">
                  <c:v>-8.367784333231347E-2</c:v>
                </c:pt>
                <c:pt idx="327">
                  <c:v>-0.11493715049286618</c:v>
                </c:pt>
                <c:pt idx="328">
                  <c:v>-0.14608302856241101</c:v>
                </c:pt>
                <c:pt idx="329">
                  <c:v>-0.17708474031958252</c:v>
                </c:pt>
                <c:pt idx="330">
                  <c:v>-0.2079116908177584</c:v>
                </c:pt>
                <c:pt idx="331">
                  <c:v>-0.23853345757857977</c:v>
                </c:pt>
                <c:pt idx="332">
                  <c:v>-0.26891982061526443</c:v>
                </c:pt>
                <c:pt idx="333">
                  <c:v>-0.29904079225608693</c:v>
                </c:pt>
                <c:pt idx="334">
                  <c:v>-0.32886664673858168</c:v>
                </c:pt>
                <c:pt idx="335">
                  <c:v>-0.35836794954530021</c:v>
                </c:pt>
                <c:pt idx="336">
                  <c:v>-0.38751558645210271</c:v>
                </c:pt>
                <c:pt idx="337">
                  <c:v>-0.41628079226040077</c:v>
                </c:pt>
                <c:pt idx="338">
                  <c:v>-0.44463517918492695</c:v>
                </c:pt>
                <c:pt idx="339">
                  <c:v>-0.47255076486905329</c:v>
                </c:pt>
                <c:pt idx="340">
                  <c:v>-0.49999999999999917</c:v>
                </c:pt>
                <c:pt idx="341">
                  <c:v>-0.52695579549667659</c:v>
                </c:pt>
                <c:pt idx="342">
                  <c:v>-0.553391549243343</c:v>
                </c:pt>
                <c:pt idx="343">
                  <c:v>-0.57928117234267762</c:v>
                </c:pt>
                <c:pt idx="344">
                  <c:v>-0.6045991148623735</c:v>
                </c:pt>
                <c:pt idx="345">
                  <c:v>-0.62932039104983595</c:v>
                </c:pt>
                <c:pt idx="346">
                  <c:v>-0.65342060399010526</c:v>
                </c:pt>
                <c:pt idx="347">
                  <c:v>-0.67687596968265906</c:v>
                </c:pt>
                <c:pt idx="348">
                  <c:v>-0.69966334051336498</c:v>
                </c:pt>
                <c:pt idx="349">
                  <c:v>-0.7217602280983616</c:v>
                </c:pt>
                <c:pt idx="350">
                  <c:v>-0.74314482547739358</c:v>
                </c:pt>
                <c:pt idx="351">
                  <c:v>-0.76379602863464147</c:v>
                </c:pt>
                <c:pt idx="352">
                  <c:v>-0.78369345732583895</c:v>
                </c:pt>
                <c:pt idx="353">
                  <c:v>-0.80281747519111357</c:v>
                </c:pt>
                <c:pt idx="354">
                  <c:v>-0.82114920913370404</c:v>
                </c:pt>
                <c:pt idx="355">
                  <c:v>-0.83867056794542305</c:v>
                </c:pt>
                <c:pt idx="356">
                  <c:v>-0.85536426016050648</c:v>
                </c:pt>
                <c:pt idx="357">
                  <c:v>-0.87121381112018925</c:v>
                </c:pt>
                <c:pt idx="358">
                  <c:v>-0.8862035792312144</c:v>
                </c:pt>
                <c:pt idx="359">
                  <c:v>-0.90031877140219319</c:v>
                </c:pt>
                <c:pt idx="360">
                  <c:v>-0.91354545764260053</c:v>
                </c:pt>
                <c:pt idx="361">
                  <c:v>-0.92587058480999429</c:v>
                </c:pt>
                <c:pt idx="362">
                  <c:v>-0.93728198949189168</c:v>
                </c:pt>
                <c:pt idx="363">
                  <c:v>-0.94776841000958523</c:v>
                </c:pt>
                <c:pt idx="364">
                  <c:v>-0.95731949753206724</c:v>
                </c:pt>
                <c:pt idx="365">
                  <c:v>-0.9659258262890682</c:v>
                </c:pt>
                <c:pt idx="366">
                  <c:v>-0.97357890287315985</c:v>
                </c:pt>
                <c:pt idx="367">
                  <c:v>-0.98027117462172175</c:v>
                </c:pt>
                <c:pt idx="368">
                  <c:v>-0.98599603707050454</c:v>
                </c:pt>
                <c:pt idx="369">
                  <c:v>-0.99074784047144349</c:v>
                </c:pt>
                <c:pt idx="370">
                  <c:v>-0.99452189536827318</c:v>
                </c:pt>
                <c:pt idx="371">
                  <c:v>-0.99731447722445798</c:v>
                </c:pt>
                <c:pt idx="372">
                  <c:v>-0.99912283009885827</c:v>
                </c:pt>
                <c:pt idx="373">
                  <c:v>-0.99994516936551214</c:v>
                </c:pt>
                <c:pt idx="374">
                  <c:v>-0.9997806834748455</c:v>
                </c:pt>
                <c:pt idx="375">
                  <c:v>-0.99862953475457383</c:v>
                </c:pt>
                <c:pt idx="376">
                  <c:v>-0.99649285924950448</c:v>
                </c:pt>
                <c:pt idx="377">
                  <c:v>-0.99337276560039645</c:v>
                </c:pt>
                <c:pt idx="378">
                  <c:v>-0.98927233296298844</c:v>
                </c:pt>
                <c:pt idx="379">
                  <c:v>-0.9841956079692421</c:v>
                </c:pt>
                <c:pt idx="380">
                  <c:v>-0.9781476007338058</c:v>
                </c:pt>
                <c:pt idx="381">
                  <c:v>-0.9711342799096363</c:v>
                </c:pt>
                <c:pt idx="382">
                  <c:v>-0.96316256679765855</c:v>
                </c:pt>
                <c:pt idx="383">
                  <c:v>-0.95424032851627683</c:v>
                </c:pt>
                <c:pt idx="384">
                  <c:v>-0.94437637023748167</c:v>
                </c:pt>
                <c:pt idx="385">
                  <c:v>-0.93358042649720185</c:v>
                </c:pt>
                <c:pt idx="386">
                  <c:v>-0.92186315158850063</c:v>
                </c:pt>
                <c:pt idx="387">
                  <c:v>-0.90923610904706875</c:v>
                </c:pt>
                <c:pt idx="388">
                  <c:v>-0.89571176023941312</c:v>
                </c:pt>
                <c:pt idx="389">
                  <c:v>-0.88130345206499261</c:v>
                </c:pt>
                <c:pt idx="390">
                  <c:v>-0.86602540378443915</c:v>
                </c:pt>
                <c:pt idx="391">
                  <c:v>-0.84989269298686454</c:v>
                </c:pt>
                <c:pt idx="392">
                  <c:v>-0.83292124071010021</c:v>
                </c:pt>
                <c:pt idx="393">
                  <c:v>-0.81512779572855509</c:v>
                </c:pt>
                <c:pt idx="394">
                  <c:v>-0.79652991802419737</c:v>
                </c:pt>
                <c:pt idx="395">
                  <c:v>-0.77714596145697212</c:v>
                </c:pt>
                <c:pt idx="396">
                  <c:v>-0.75699505565175662</c:v>
                </c:pt>
                <c:pt idx="397">
                  <c:v>-0.73609708711973587</c:v>
                </c:pt>
                <c:pt idx="398">
                  <c:v>-0.71447267963280381</c:v>
                </c:pt>
                <c:pt idx="399">
                  <c:v>-0.69214317387040747</c:v>
                </c:pt>
                <c:pt idx="400">
                  <c:v>-0.66913060635885901</c:v>
                </c:pt>
                <c:pt idx="401">
                  <c:v>-0.64545768772395151</c:v>
                </c:pt>
                <c:pt idx="402">
                  <c:v>-0.62114778027831152</c:v>
                </c:pt>
                <c:pt idx="403">
                  <c:v>-0.59622487496561705</c:v>
                </c:pt>
                <c:pt idx="404">
                  <c:v>-0.57071356768443171</c:v>
                </c:pt>
                <c:pt idx="405">
                  <c:v>-0.54463903501502875</c:v>
                </c:pt>
                <c:pt idx="406">
                  <c:v>-0.51802700937313051</c:v>
                </c:pt>
                <c:pt idx="407">
                  <c:v>-0.49090375361514127</c:v>
                </c:pt>
                <c:pt idx="408">
                  <c:v>-0.46329603511986234</c:v>
                </c:pt>
                <c:pt idx="409">
                  <c:v>-0.43523109937232829</c:v>
                </c:pt>
                <c:pt idx="410">
                  <c:v>-0.40673664307580121</c:v>
                </c:pt>
                <c:pt idx="411">
                  <c:v>-0.37784078681846828</c:v>
                </c:pt>
                <c:pt idx="412">
                  <c:v>-0.3485720473218149</c:v>
                </c:pt>
                <c:pt idx="413">
                  <c:v>-0.31895930929807148</c:v>
                </c:pt>
                <c:pt idx="414">
                  <c:v>-0.28903179694447162</c:v>
                </c:pt>
                <c:pt idx="415">
                  <c:v>-0.25881904510252268</c:v>
                </c:pt>
                <c:pt idx="416">
                  <c:v>-0.22835087011065783</c:v>
                </c:pt>
                <c:pt idx="417">
                  <c:v>-0.19765734037912669</c:v>
                </c:pt>
                <c:pt idx="418">
                  <c:v>-0.16676874671610473</c:v>
                </c:pt>
                <c:pt idx="419">
                  <c:v>-0.13571557243430526</c:v>
                </c:pt>
                <c:pt idx="420">
                  <c:v>-0.10452846326765454</c:v>
                </c:pt>
                <c:pt idx="421">
                  <c:v>-7.3238197127632937E-2</c:v>
                </c:pt>
                <c:pt idx="422">
                  <c:v>-4.1875653729201066E-2</c:v>
                </c:pt>
                <c:pt idx="423">
                  <c:v>-1.0471784116247409E-2</c:v>
                </c:pt>
                <c:pt idx="424">
                  <c:v>2.0942419883355167E-2</c:v>
                </c:pt>
                <c:pt idx="425">
                  <c:v>5.233595624294364E-2</c:v>
                </c:pt>
                <c:pt idx="426">
                  <c:v>8.3677843332313345E-2</c:v>
                </c:pt>
                <c:pt idx="427">
                  <c:v>0.11493715049286606</c:v>
                </c:pt>
                <c:pt idx="428">
                  <c:v>0.1460830285624109</c:v>
                </c:pt>
                <c:pt idx="429">
                  <c:v>0.17708474031958241</c:v>
                </c:pt>
                <c:pt idx="430">
                  <c:v>0.20791169081775826</c:v>
                </c:pt>
                <c:pt idx="431">
                  <c:v>0.23853345757857966</c:v>
                </c:pt>
                <c:pt idx="432">
                  <c:v>0.26891982061526432</c:v>
                </c:pt>
                <c:pt idx="433">
                  <c:v>0.29904079225608682</c:v>
                </c:pt>
                <c:pt idx="434">
                  <c:v>0.32886664673858151</c:v>
                </c:pt>
                <c:pt idx="435">
                  <c:v>0.3583679495453001</c:v>
                </c:pt>
                <c:pt idx="436">
                  <c:v>0.3875155864521026</c:v>
                </c:pt>
                <c:pt idx="437">
                  <c:v>0.41628079226040066</c:v>
                </c:pt>
                <c:pt idx="438">
                  <c:v>0.44463517918492684</c:v>
                </c:pt>
                <c:pt idx="439">
                  <c:v>0.47255076486905317</c:v>
                </c:pt>
                <c:pt idx="440">
                  <c:v>0.49999999999999906</c:v>
                </c:pt>
                <c:pt idx="441">
                  <c:v>0.52695579549667648</c:v>
                </c:pt>
                <c:pt idx="442">
                  <c:v>0.55339154924334133</c:v>
                </c:pt>
                <c:pt idx="443">
                  <c:v>0.57928117234267895</c:v>
                </c:pt>
                <c:pt idx="444">
                  <c:v>0.60459911486237339</c:v>
                </c:pt>
                <c:pt idx="445">
                  <c:v>0.62932039104983595</c:v>
                </c:pt>
                <c:pt idx="446">
                  <c:v>0.65342060399010382</c:v>
                </c:pt>
                <c:pt idx="447">
                  <c:v>0.67687596968266028</c:v>
                </c:pt>
                <c:pt idx="448">
                  <c:v>0.69966334051336487</c:v>
                </c:pt>
                <c:pt idx="449">
                  <c:v>0.72176022809836149</c:v>
                </c:pt>
                <c:pt idx="450">
                  <c:v>0.74314482547739225</c:v>
                </c:pt>
                <c:pt idx="451">
                  <c:v>0.76379602863464247</c:v>
                </c:pt>
                <c:pt idx="452">
                  <c:v>0.78369345732583884</c:v>
                </c:pt>
                <c:pt idx="453">
                  <c:v>0.80281747519111357</c:v>
                </c:pt>
                <c:pt idx="454">
                  <c:v>0.82114920913370304</c:v>
                </c:pt>
                <c:pt idx="455">
                  <c:v>0.83867056794542394</c:v>
                </c:pt>
                <c:pt idx="456">
                  <c:v>0.85536426016050637</c:v>
                </c:pt>
                <c:pt idx="457">
                  <c:v>0.87121381112018914</c:v>
                </c:pt>
                <c:pt idx="458">
                  <c:v>0.88620357923121351</c:v>
                </c:pt>
                <c:pt idx="459">
                  <c:v>0.90031877140219385</c:v>
                </c:pt>
                <c:pt idx="460">
                  <c:v>0.91354545764260042</c:v>
                </c:pt>
                <c:pt idx="461">
                  <c:v>0.92587058480999429</c:v>
                </c:pt>
                <c:pt idx="462">
                  <c:v>0.93728198949189101</c:v>
                </c:pt>
                <c:pt idx="463">
                  <c:v>0.94776841000958578</c:v>
                </c:pt>
                <c:pt idx="464">
                  <c:v>0.95731949753206724</c:v>
                </c:pt>
                <c:pt idx="465">
                  <c:v>0.9659258262890682</c:v>
                </c:pt>
                <c:pt idx="466">
                  <c:v>0.97357890287315973</c:v>
                </c:pt>
                <c:pt idx="467">
                  <c:v>0.98027117462172142</c:v>
                </c:pt>
                <c:pt idx="468">
                  <c:v>0.98599603707050476</c:v>
                </c:pt>
                <c:pt idx="469">
                  <c:v>0.99074784047144349</c:v>
                </c:pt>
                <c:pt idx="470">
                  <c:v>0.99452189536827318</c:v>
                </c:pt>
                <c:pt idx="471">
                  <c:v>0.99731447722445787</c:v>
                </c:pt>
                <c:pt idx="472">
                  <c:v>0.99912283009885838</c:v>
                </c:pt>
                <c:pt idx="473">
                  <c:v>0.99994516936551214</c:v>
                </c:pt>
                <c:pt idx="474">
                  <c:v>0.9997806834748455</c:v>
                </c:pt>
                <c:pt idx="475">
                  <c:v>0.99862953475457394</c:v>
                </c:pt>
                <c:pt idx="476">
                  <c:v>0.99649285924950437</c:v>
                </c:pt>
                <c:pt idx="477">
                  <c:v>0.99337276560039645</c:v>
                </c:pt>
                <c:pt idx="478">
                  <c:v>0.98927233296298844</c:v>
                </c:pt>
                <c:pt idx="479">
                  <c:v>0.98419560796924244</c:v>
                </c:pt>
                <c:pt idx="480">
                  <c:v>0.97814760073380547</c:v>
                </c:pt>
                <c:pt idx="481">
                  <c:v>0.97113427990963641</c:v>
                </c:pt>
                <c:pt idx="482">
                  <c:v>0.96316256679765855</c:v>
                </c:pt>
                <c:pt idx="483">
                  <c:v>0.95424032851627738</c:v>
                </c:pt>
                <c:pt idx="484">
                  <c:v>0.94437637023748111</c:v>
                </c:pt>
                <c:pt idx="485">
                  <c:v>0.93358042649720185</c:v>
                </c:pt>
                <c:pt idx="486">
                  <c:v>0.92186315158850074</c:v>
                </c:pt>
                <c:pt idx="487">
                  <c:v>0.90923610904706953</c:v>
                </c:pt>
                <c:pt idx="488">
                  <c:v>0.89571176023941246</c:v>
                </c:pt>
                <c:pt idx="489">
                  <c:v>0.88130345206499272</c:v>
                </c:pt>
                <c:pt idx="490">
                  <c:v>0.86602540378443926</c:v>
                </c:pt>
                <c:pt idx="491">
                  <c:v>0.84989269298686465</c:v>
                </c:pt>
                <c:pt idx="492">
                  <c:v>0.83292124071010132</c:v>
                </c:pt>
                <c:pt idx="493">
                  <c:v>0.81512779572855421</c:v>
                </c:pt>
                <c:pt idx="494">
                  <c:v>0.79652991802419737</c:v>
                </c:pt>
                <c:pt idx="495">
                  <c:v>0.77714596145697212</c:v>
                </c:pt>
                <c:pt idx="496">
                  <c:v>0.75699505565175784</c:v>
                </c:pt>
                <c:pt idx="497">
                  <c:v>0.73609708711973476</c:v>
                </c:pt>
                <c:pt idx="498">
                  <c:v>0.71447267963280392</c:v>
                </c:pt>
                <c:pt idx="499">
                  <c:v>0.69214317387040758</c:v>
                </c:pt>
                <c:pt idx="500">
                  <c:v>0.66913060635886046</c:v>
                </c:pt>
                <c:pt idx="501">
                  <c:v>0.64545768772395018</c:v>
                </c:pt>
                <c:pt idx="502">
                  <c:v>0.62114778027831152</c:v>
                </c:pt>
                <c:pt idx="503">
                  <c:v>0.59622487496561716</c:v>
                </c:pt>
                <c:pt idx="504">
                  <c:v>0.57071356768443327</c:v>
                </c:pt>
                <c:pt idx="505">
                  <c:v>0.54463903501502731</c:v>
                </c:pt>
                <c:pt idx="506">
                  <c:v>0.51802700937313062</c:v>
                </c:pt>
                <c:pt idx="507">
                  <c:v>0.49090375361514138</c:v>
                </c:pt>
                <c:pt idx="508">
                  <c:v>0.46329603511986406</c:v>
                </c:pt>
                <c:pt idx="509">
                  <c:v>0.43523109937232679</c:v>
                </c:pt>
                <c:pt idx="510">
                  <c:v>0.40673664307580132</c:v>
                </c:pt>
                <c:pt idx="511">
                  <c:v>0.37784078681846839</c:v>
                </c:pt>
                <c:pt idx="512">
                  <c:v>0.34857204732181668</c:v>
                </c:pt>
                <c:pt idx="513">
                  <c:v>0.31895930929806993</c:v>
                </c:pt>
                <c:pt idx="514">
                  <c:v>0.28903179694447173</c:v>
                </c:pt>
                <c:pt idx="515">
                  <c:v>0.25881904510252279</c:v>
                </c:pt>
                <c:pt idx="516">
                  <c:v>0.22835087011065794</c:v>
                </c:pt>
                <c:pt idx="517">
                  <c:v>0.19765734037912855</c:v>
                </c:pt>
                <c:pt idx="518">
                  <c:v>0.16676874671610309</c:v>
                </c:pt>
                <c:pt idx="519">
                  <c:v>0.1357155724343054</c:v>
                </c:pt>
                <c:pt idx="520">
                  <c:v>0.10452846326765466</c:v>
                </c:pt>
                <c:pt idx="521">
                  <c:v>7.3238197127634838E-2</c:v>
                </c:pt>
                <c:pt idx="522">
                  <c:v>4.1875653729199415E-2</c:v>
                </c:pt>
                <c:pt idx="523">
                  <c:v>1.047178411624753E-2</c:v>
                </c:pt>
                <c:pt idx="524">
                  <c:v>-2.0942419883355042E-2</c:v>
                </c:pt>
                <c:pt idx="525">
                  <c:v>-5.2335956242941739E-2</c:v>
                </c:pt>
                <c:pt idx="526">
                  <c:v>-8.3677843332314997E-2</c:v>
                </c:pt>
                <c:pt idx="527">
                  <c:v>-0.11493715049286594</c:v>
                </c:pt>
                <c:pt idx="528">
                  <c:v>-0.14608302856241076</c:v>
                </c:pt>
                <c:pt idx="529">
                  <c:v>-0.17708474031958052</c:v>
                </c:pt>
                <c:pt idx="530">
                  <c:v>-0.2079116908177599</c:v>
                </c:pt>
                <c:pt idx="531">
                  <c:v>-0.23853345757857952</c:v>
                </c:pt>
                <c:pt idx="532">
                  <c:v>-0.2689198206152642</c:v>
                </c:pt>
                <c:pt idx="533">
                  <c:v>-0.29904079225608499</c:v>
                </c:pt>
                <c:pt idx="534">
                  <c:v>-0.32886664673858312</c:v>
                </c:pt>
                <c:pt idx="535">
                  <c:v>-0.3583679495453016</c:v>
                </c:pt>
                <c:pt idx="536">
                  <c:v>-0.38751558645210249</c:v>
                </c:pt>
                <c:pt idx="537">
                  <c:v>-0.41628079226039894</c:v>
                </c:pt>
                <c:pt idx="538">
                  <c:v>-0.4446351791849299</c:v>
                </c:pt>
                <c:pt idx="539">
                  <c:v>-0.47255076486905462</c:v>
                </c:pt>
                <c:pt idx="540">
                  <c:v>-0.49999999999999895</c:v>
                </c:pt>
                <c:pt idx="541">
                  <c:v>-0.52695579549667793</c:v>
                </c:pt>
                <c:pt idx="542">
                  <c:v>-0.55339154924334277</c:v>
                </c:pt>
                <c:pt idx="543">
                  <c:v>-0.57928117234267884</c:v>
                </c:pt>
                <c:pt idx="544">
                  <c:v>-0.60459911486237328</c:v>
                </c:pt>
                <c:pt idx="545">
                  <c:v>-0.62932039104983717</c:v>
                </c:pt>
                <c:pt idx="546">
                  <c:v>-0.65342060399010371</c:v>
                </c:pt>
                <c:pt idx="547">
                  <c:v>-0.67687596968266017</c:v>
                </c:pt>
                <c:pt idx="548">
                  <c:v>-0.69966334051336609</c:v>
                </c:pt>
                <c:pt idx="549">
                  <c:v>-0.72176022809836149</c:v>
                </c:pt>
                <c:pt idx="550">
                  <c:v>-0.74314482547739225</c:v>
                </c:pt>
                <c:pt idx="551">
                  <c:v>-0.76379602863464124</c:v>
                </c:pt>
                <c:pt idx="552">
                  <c:v>-0.78369345732583995</c:v>
                </c:pt>
                <c:pt idx="553">
                  <c:v>-0.80281747519111346</c:v>
                </c:pt>
                <c:pt idx="554">
                  <c:v>-0.82114920913370193</c:v>
                </c:pt>
                <c:pt idx="555">
                  <c:v>-0.83867056794542483</c:v>
                </c:pt>
                <c:pt idx="556">
                  <c:v>-0.85536426016050637</c:v>
                </c:pt>
                <c:pt idx="557">
                  <c:v>-0.87121381112018825</c:v>
                </c:pt>
                <c:pt idx="558">
                  <c:v>-0.88620357923121429</c:v>
                </c:pt>
                <c:pt idx="559">
                  <c:v>-0.90031877140219385</c:v>
                </c:pt>
                <c:pt idx="560">
                  <c:v>-0.91354545764260042</c:v>
                </c:pt>
                <c:pt idx="561">
                  <c:v>-0.92587058480999485</c:v>
                </c:pt>
                <c:pt idx="562">
                  <c:v>-0.9372819894918909</c:v>
                </c:pt>
                <c:pt idx="563">
                  <c:v>-0.94776841000958567</c:v>
                </c:pt>
                <c:pt idx="564">
                  <c:v>-0.95731949753206669</c:v>
                </c:pt>
                <c:pt idx="565">
                  <c:v>-0.9659258262890682</c:v>
                </c:pt>
                <c:pt idx="566">
                  <c:v>-0.97357890287315973</c:v>
                </c:pt>
                <c:pt idx="567">
                  <c:v>-0.98027117462172098</c:v>
                </c:pt>
                <c:pt idx="568">
                  <c:v>-0.98599603707050509</c:v>
                </c:pt>
                <c:pt idx="569">
                  <c:v>-0.99074784047144349</c:v>
                </c:pt>
                <c:pt idx="570">
                  <c:v>-0.99452189536827307</c:v>
                </c:pt>
                <c:pt idx="571">
                  <c:v>-0.99731447722445798</c:v>
                </c:pt>
                <c:pt idx="572">
                  <c:v>-0.99912283009885838</c:v>
                </c:pt>
                <c:pt idx="573">
                  <c:v>-0.99994516936551214</c:v>
                </c:pt>
                <c:pt idx="574">
                  <c:v>-0.9997806834748455</c:v>
                </c:pt>
                <c:pt idx="575">
                  <c:v>-0.99862953475457394</c:v>
                </c:pt>
                <c:pt idx="576">
                  <c:v>-0.99649285924950437</c:v>
                </c:pt>
                <c:pt idx="577">
                  <c:v>-0.99337276560039667</c:v>
                </c:pt>
                <c:pt idx="578">
                  <c:v>-0.98927233296298844</c:v>
                </c:pt>
                <c:pt idx="579">
                  <c:v>-0.98419560796924244</c:v>
                </c:pt>
                <c:pt idx="580">
                  <c:v>-0.97814760073380591</c:v>
                </c:pt>
                <c:pt idx="581">
                  <c:v>-0.97113427990963597</c:v>
                </c:pt>
                <c:pt idx="582">
                  <c:v>-0.96316256679765855</c:v>
                </c:pt>
                <c:pt idx="583">
                  <c:v>-0.95424032851627794</c:v>
                </c:pt>
                <c:pt idx="584">
                  <c:v>-0.94437637023748056</c:v>
                </c:pt>
                <c:pt idx="585">
                  <c:v>-0.93358042649720185</c:v>
                </c:pt>
                <c:pt idx="586">
                  <c:v>-0.92186315158850141</c:v>
                </c:pt>
                <c:pt idx="587">
                  <c:v>-0.90923610904706886</c:v>
                </c:pt>
                <c:pt idx="588">
                  <c:v>-0.89571176023941246</c:v>
                </c:pt>
                <c:pt idx="589">
                  <c:v>-0.88130345206499272</c:v>
                </c:pt>
                <c:pt idx="590">
                  <c:v>-0.86602540378444015</c:v>
                </c:pt>
                <c:pt idx="591">
                  <c:v>-0.84989269298686465</c:v>
                </c:pt>
                <c:pt idx="592">
                  <c:v>-0.83292124071010143</c:v>
                </c:pt>
                <c:pt idx="593">
                  <c:v>-0.81512779572855532</c:v>
                </c:pt>
                <c:pt idx="594">
                  <c:v>-0.79652991802419637</c:v>
                </c:pt>
                <c:pt idx="595">
                  <c:v>-0.77714596145697223</c:v>
                </c:pt>
                <c:pt idx="596">
                  <c:v>-0.75699505565175917</c:v>
                </c:pt>
                <c:pt idx="597">
                  <c:v>-0.73609708711973365</c:v>
                </c:pt>
                <c:pt idx="598">
                  <c:v>-0.71447267963280403</c:v>
                </c:pt>
                <c:pt idx="599">
                  <c:v>-0.69214317387040891</c:v>
                </c:pt>
                <c:pt idx="600">
                  <c:v>-0.66913060635885913</c:v>
                </c:pt>
                <c:pt idx="601">
                  <c:v>-0.64545768772395029</c:v>
                </c:pt>
                <c:pt idx="602">
                  <c:v>-0.62114778027831163</c:v>
                </c:pt>
                <c:pt idx="603">
                  <c:v>-0.59622487496561583</c:v>
                </c:pt>
                <c:pt idx="604">
                  <c:v>-0.57071356768443338</c:v>
                </c:pt>
                <c:pt idx="605">
                  <c:v>-0.54463903501502742</c:v>
                </c:pt>
                <c:pt idx="606">
                  <c:v>-0.51802700937313229</c:v>
                </c:pt>
                <c:pt idx="607">
                  <c:v>-0.49090375361514149</c:v>
                </c:pt>
                <c:pt idx="608">
                  <c:v>-0.46329603511986417</c:v>
                </c:pt>
                <c:pt idx="609">
                  <c:v>-0.43523109937232851</c:v>
                </c:pt>
                <c:pt idx="610">
                  <c:v>-0.40673664307579976</c:v>
                </c:pt>
                <c:pt idx="611">
                  <c:v>-0.3778407868184685</c:v>
                </c:pt>
                <c:pt idx="612">
                  <c:v>-0.34857204732181846</c:v>
                </c:pt>
                <c:pt idx="613">
                  <c:v>-0.31895930929806832</c:v>
                </c:pt>
                <c:pt idx="614">
                  <c:v>-0.28903179694447184</c:v>
                </c:pt>
                <c:pt idx="615">
                  <c:v>-0.2588190451025229</c:v>
                </c:pt>
                <c:pt idx="616">
                  <c:v>-0.22835087011065633</c:v>
                </c:pt>
                <c:pt idx="617">
                  <c:v>-0.19765734037912866</c:v>
                </c:pt>
                <c:pt idx="618">
                  <c:v>-0.16676874671610323</c:v>
                </c:pt>
                <c:pt idx="619">
                  <c:v>-0.13571557243430729</c:v>
                </c:pt>
                <c:pt idx="620">
                  <c:v>-0.10452846326765479</c:v>
                </c:pt>
                <c:pt idx="621">
                  <c:v>-7.3238197127634963E-2</c:v>
                </c:pt>
                <c:pt idx="622">
                  <c:v>-4.1875653729201309E-2</c:v>
                </c:pt>
                <c:pt idx="623">
                  <c:v>-1.0471784116245877E-2</c:v>
                </c:pt>
                <c:pt idx="624">
                  <c:v>2.0942419883354921E-2</c:v>
                </c:pt>
                <c:pt idx="625">
                  <c:v>5.2335956242939845E-2</c:v>
                </c:pt>
                <c:pt idx="626">
                  <c:v>8.3677843332316648E-2</c:v>
                </c:pt>
                <c:pt idx="627">
                  <c:v>0.11493715049286582</c:v>
                </c:pt>
                <c:pt idx="628">
                  <c:v>0.1460830285624089</c:v>
                </c:pt>
                <c:pt idx="629">
                  <c:v>0.17708474031958216</c:v>
                </c:pt>
                <c:pt idx="630">
                  <c:v>0.20791169081775976</c:v>
                </c:pt>
                <c:pt idx="631">
                  <c:v>0.23853345757857941</c:v>
                </c:pt>
                <c:pt idx="632">
                  <c:v>0.26891982061526576</c:v>
                </c:pt>
                <c:pt idx="633">
                  <c:v>0.29904079225608488</c:v>
                </c:pt>
                <c:pt idx="634">
                  <c:v>0.32886664673858301</c:v>
                </c:pt>
                <c:pt idx="635">
                  <c:v>0.35836794954529821</c:v>
                </c:pt>
                <c:pt idx="636">
                  <c:v>0.38751558645210238</c:v>
                </c:pt>
                <c:pt idx="637">
                  <c:v>0.41628079226039882</c:v>
                </c:pt>
                <c:pt idx="638">
                  <c:v>0.44463517918492662</c:v>
                </c:pt>
                <c:pt idx="639">
                  <c:v>0.47255076486905456</c:v>
                </c:pt>
                <c:pt idx="640">
                  <c:v>0.49999999999999883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C53E-034E-B2CE-427479788771}"/>
            </c:ext>
          </c:extLst>
        </c:ser>
        <c:ser>
          <c:idx val="1"/>
          <c:order val="1"/>
          <c:spPr>
            <a:ln w="38100"/>
          </c:spPr>
          <c:marker>
            <c:symbol val="none"/>
          </c:marker>
          <c:xVal>
            <c:numRef>
              <c:f>Tabelle1!$B$2:$B$642</c:f>
              <c:numCache>
                <c:formatCode>General</c:formatCode>
                <c:ptCount val="641"/>
                <c:pt idx="0" formatCode="0">
                  <c:v>-0.4</c:v>
                </c:pt>
                <c:pt idx="1">
                  <c:v>-0.39</c:v>
                </c:pt>
                <c:pt idx="2" formatCode="0">
                  <c:v>-0.38</c:v>
                </c:pt>
                <c:pt idx="3" formatCode="0">
                  <c:v>-0.37</c:v>
                </c:pt>
                <c:pt idx="4">
                  <c:v>-0.36</c:v>
                </c:pt>
                <c:pt idx="5" formatCode="0">
                  <c:v>-0.35</c:v>
                </c:pt>
                <c:pt idx="6">
                  <c:v>-0.34</c:v>
                </c:pt>
                <c:pt idx="7" formatCode="0">
                  <c:v>-0.33</c:v>
                </c:pt>
                <c:pt idx="8" formatCode="0">
                  <c:v>-0.32</c:v>
                </c:pt>
                <c:pt idx="9">
                  <c:v>-0.31</c:v>
                </c:pt>
                <c:pt idx="10" formatCode="0">
                  <c:v>-0.3</c:v>
                </c:pt>
                <c:pt idx="11">
                  <c:v>-0.28999999999999998</c:v>
                </c:pt>
                <c:pt idx="12" formatCode="0">
                  <c:v>-0.28000000000000003</c:v>
                </c:pt>
                <c:pt idx="13" formatCode="0">
                  <c:v>-0.27</c:v>
                </c:pt>
                <c:pt idx="14">
                  <c:v>-0.26</c:v>
                </c:pt>
                <c:pt idx="15" formatCode="0">
                  <c:v>-0.25</c:v>
                </c:pt>
                <c:pt idx="16">
                  <c:v>-0.24</c:v>
                </c:pt>
                <c:pt idx="17" formatCode="0">
                  <c:v>-0.23</c:v>
                </c:pt>
                <c:pt idx="18" formatCode="0">
                  <c:v>-0.22</c:v>
                </c:pt>
                <c:pt idx="19">
                  <c:v>-0.21</c:v>
                </c:pt>
                <c:pt idx="20" formatCode="0">
                  <c:v>-0.2</c:v>
                </c:pt>
                <c:pt idx="21">
                  <c:v>-0.19</c:v>
                </c:pt>
                <c:pt idx="22" formatCode="0">
                  <c:v>-0.18</c:v>
                </c:pt>
                <c:pt idx="23" formatCode="0">
                  <c:v>-0.17</c:v>
                </c:pt>
                <c:pt idx="24">
                  <c:v>-0.16</c:v>
                </c:pt>
                <c:pt idx="25" formatCode="0">
                  <c:v>-0.15</c:v>
                </c:pt>
                <c:pt idx="26">
                  <c:v>-0.14000000000000001</c:v>
                </c:pt>
                <c:pt idx="27" formatCode="0">
                  <c:v>-0.13</c:v>
                </c:pt>
                <c:pt idx="28" formatCode="0">
                  <c:v>-0.12</c:v>
                </c:pt>
                <c:pt idx="29">
                  <c:v>-0.11</c:v>
                </c:pt>
                <c:pt idx="30" formatCode="0">
                  <c:v>-0.1</c:v>
                </c:pt>
                <c:pt idx="31" formatCode="0">
                  <c:v>-0.09</c:v>
                </c:pt>
                <c:pt idx="32" formatCode="0">
                  <c:v>-0.08</c:v>
                </c:pt>
                <c:pt idx="33">
                  <c:v>-7.0000000000000007E-2</c:v>
                </c:pt>
                <c:pt idx="34" formatCode="0">
                  <c:v>-0.06</c:v>
                </c:pt>
                <c:pt idx="35" formatCode="0">
                  <c:v>-0.05</c:v>
                </c:pt>
                <c:pt idx="36">
                  <c:v>-0.04</c:v>
                </c:pt>
                <c:pt idx="37" formatCode="0">
                  <c:v>-0.03</c:v>
                </c:pt>
                <c:pt idx="38" formatCode="0">
                  <c:v>-0.02</c:v>
                </c:pt>
                <c:pt idx="39" formatCode="0">
                  <c:v>-0.01</c:v>
                </c:pt>
                <c:pt idx="40">
                  <c:v>0</c:v>
                </c:pt>
                <c:pt idx="41" formatCode="0">
                  <c:v>0.01</c:v>
                </c:pt>
                <c:pt idx="42" formatCode="0">
                  <c:v>0.02</c:v>
                </c:pt>
                <c:pt idx="43" formatCode="0">
                  <c:v>0.03</c:v>
                </c:pt>
                <c:pt idx="44" formatCode="0">
                  <c:v>0.04</c:v>
                </c:pt>
                <c:pt idx="45" formatCode="0">
                  <c:v>0.05</c:v>
                </c:pt>
                <c:pt idx="46" formatCode="0">
                  <c:v>0.06</c:v>
                </c:pt>
                <c:pt idx="47" formatCode="0">
                  <c:v>7.0000000000000007E-2</c:v>
                </c:pt>
                <c:pt idx="48" formatCode="0">
                  <c:v>0.08</c:v>
                </c:pt>
                <c:pt idx="49" formatCode="0">
                  <c:v>0.09</c:v>
                </c:pt>
                <c:pt idx="50" formatCode="0">
                  <c:v>0.1</c:v>
                </c:pt>
                <c:pt idx="51" formatCode="0">
                  <c:v>0.11</c:v>
                </c:pt>
                <c:pt idx="52" formatCode="0">
                  <c:v>0.12</c:v>
                </c:pt>
                <c:pt idx="53" formatCode="0">
                  <c:v>0.13</c:v>
                </c:pt>
                <c:pt idx="54" formatCode="0">
                  <c:v>0.14000000000000001</c:v>
                </c:pt>
                <c:pt idx="55" formatCode="0">
                  <c:v>0.15</c:v>
                </c:pt>
                <c:pt idx="56" formatCode="0">
                  <c:v>0.16</c:v>
                </c:pt>
                <c:pt idx="57" formatCode="0">
                  <c:v>0.17</c:v>
                </c:pt>
                <c:pt idx="58" formatCode="0">
                  <c:v>0.18</c:v>
                </c:pt>
                <c:pt idx="59" formatCode="0">
                  <c:v>0.19</c:v>
                </c:pt>
                <c:pt idx="60" formatCode="0">
                  <c:v>0.2</c:v>
                </c:pt>
                <c:pt idx="61" formatCode="0">
                  <c:v>0.21</c:v>
                </c:pt>
                <c:pt idx="62" formatCode="0">
                  <c:v>0.22</c:v>
                </c:pt>
                <c:pt idx="63" formatCode="0">
                  <c:v>0.23</c:v>
                </c:pt>
                <c:pt idx="64" formatCode="0">
                  <c:v>0.24</c:v>
                </c:pt>
                <c:pt idx="65" formatCode="0">
                  <c:v>0.25</c:v>
                </c:pt>
                <c:pt idx="66" formatCode="0">
                  <c:v>0.26</c:v>
                </c:pt>
                <c:pt idx="67" formatCode="0">
                  <c:v>0.27</c:v>
                </c:pt>
                <c:pt idx="68" formatCode="0">
                  <c:v>0.28000000000000003</c:v>
                </c:pt>
                <c:pt idx="69" formatCode="0">
                  <c:v>0.28999999999999998</c:v>
                </c:pt>
                <c:pt idx="70" formatCode="0">
                  <c:v>0.3</c:v>
                </c:pt>
                <c:pt idx="71" formatCode="0">
                  <c:v>0.31</c:v>
                </c:pt>
                <c:pt idx="72" formatCode="0">
                  <c:v>0.32</c:v>
                </c:pt>
                <c:pt idx="73" formatCode="0">
                  <c:v>0.33</c:v>
                </c:pt>
                <c:pt idx="74" formatCode="0">
                  <c:v>0.34</c:v>
                </c:pt>
                <c:pt idx="75" formatCode="0">
                  <c:v>0.35</c:v>
                </c:pt>
                <c:pt idx="76" formatCode="0">
                  <c:v>0.36</c:v>
                </c:pt>
                <c:pt idx="77" formatCode="0">
                  <c:v>0.37</c:v>
                </c:pt>
                <c:pt idx="78" formatCode="0">
                  <c:v>0.38</c:v>
                </c:pt>
                <c:pt idx="79" formatCode="0">
                  <c:v>0.39</c:v>
                </c:pt>
                <c:pt idx="80" formatCode="0">
                  <c:v>0.4</c:v>
                </c:pt>
                <c:pt idx="81" formatCode="0">
                  <c:v>0.41</c:v>
                </c:pt>
                <c:pt idx="82" formatCode="0">
                  <c:v>0.42</c:v>
                </c:pt>
                <c:pt idx="83" formatCode="0">
                  <c:v>0.43</c:v>
                </c:pt>
                <c:pt idx="84" formatCode="0">
                  <c:v>0.44</c:v>
                </c:pt>
                <c:pt idx="85" formatCode="0">
                  <c:v>0.45</c:v>
                </c:pt>
                <c:pt idx="86" formatCode="0">
                  <c:v>0.46</c:v>
                </c:pt>
                <c:pt idx="87" formatCode="0">
                  <c:v>0.47</c:v>
                </c:pt>
                <c:pt idx="88" formatCode="0">
                  <c:v>0.48</c:v>
                </c:pt>
                <c:pt idx="89" formatCode="0">
                  <c:v>0.49</c:v>
                </c:pt>
                <c:pt idx="90" formatCode="0">
                  <c:v>0.5</c:v>
                </c:pt>
                <c:pt idx="91" formatCode="0">
                  <c:v>0.51</c:v>
                </c:pt>
                <c:pt idx="92" formatCode="0">
                  <c:v>0.52</c:v>
                </c:pt>
                <c:pt idx="93" formatCode="0">
                  <c:v>0.53</c:v>
                </c:pt>
                <c:pt idx="94" formatCode="0">
                  <c:v>0.54</c:v>
                </c:pt>
                <c:pt idx="95" formatCode="0">
                  <c:v>0.55000000000000004</c:v>
                </c:pt>
                <c:pt idx="96" formatCode="0">
                  <c:v>0.56000000000000005</c:v>
                </c:pt>
                <c:pt idx="97" formatCode="0">
                  <c:v>0.56999999999999995</c:v>
                </c:pt>
                <c:pt idx="98" formatCode="0">
                  <c:v>0.57999999999999996</c:v>
                </c:pt>
                <c:pt idx="99" formatCode="0">
                  <c:v>0.59</c:v>
                </c:pt>
                <c:pt idx="100" formatCode="0">
                  <c:v>0.6</c:v>
                </c:pt>
                <c:pt idx="101" formatCode="0">
                  <c:v>0.61</c:v>
                </c:pt>
                <c:pt idx="102" formatCode="0">
                  <c:v>0.62</c:v>
                </c:pt>
                <c:pt idx="103" formatCode="0">
                  <c:v>0.63</c:v>
                </c:pt>
                <c:pt idx="104" formatCode="0">
                  <c:v>0.64</c:v>
                </c:pt>
                <c:pt idx="105" formatCode="0">
                  <c:v>0.65</c:v>
                </c:pt>
                <c:pt idx="106" formatCode="0">
                  <c:v>0.66</c:v>
                </c:pt>
                <c:pt idx="107" formatCode="0">
                  <c:v>0.67</c:v>
                </c:pt>
                <c:pt idx="108" formatCode="0">
                  <c:v>0.68</c:v>
                </c:pt>
                <c:pt idx="109" formatCode="0">
                  <c:v>0.69</c:v>
                </c:pt>
                <c:pt idx="110" formatCode="0">
                  <c:v>0.7</c:v>
                </c:pt>
                <c:pt idx="111" formatCode="0">
                  <c:v>0.71</c:v>
                </c:pt>
                <c:pt idx="112" formatCode="0">
                  <c:v>0.72</c:v>
                </c:pt>
                <c:pt idx="113" formatCode="0">
                  <c:v>0.73</c:v>
                </c:pt>
                <c:pt idx="114" formatCode="0">
                  <c:v>0.74</c:v>
                </c:pt>
                <c:pt idx="115" formatCode="0">
                  <c:v>0.75</c:v>
                </c:pt>
                <c:pt idx="116" formatCode="0">
                  <c:v>0.76</c:v>
                </c:pt>
                <c:pt idx="117" formatCode="0">
                  <c:v>0.77</c:v>
                </c:pt>
                <c:pt idx="118" formatCode="0">
                  <c:v>0.78</c:v>
                </c:pt>
                <c:pt idx="119" formatCode="0">
                  <c:v>0.79</c:v>
                </c:pt>
                <c:pt idx="120" formatCode="0">
                  <c:v>0.8</c:v>
                </c:pt>
                <c:pt idx="121" formatCode="0">
                  <c:v>0.81</c:v>
                </c:pt>
                <c:pt idx="122" formatCode="0">
                  <c:v>0.82</c:v>
                </c:pt>
                <c:pt idx="123" formatCode="0">
                  <c:v>0.83</c:v>
                </c:pt>
                <c:pt idx="124" formatCode="0">
                  <c:v>0.84</c:v>
                </c:pt>
                <c:pt idx="125" formatCode="0">
                  <c:v>0.85</c:v>
                </c:pt>
                <c:pt idx="126" formatCode="0">
                  <c:v>0.86</c:v>
                </c:pt>
                <c:pt idx="127" formatCode="0">
                  <c:v>0.87</c:v>
                </c:pt>
                <c:pt idx="128" formatCode="0">
                  <c:v>0.88</c:v>
                </c:pt>
                <c:pt idx="129" formatCode="0">
                  <c:v>0.89</c:v>
                </c:pt>
                <c:pt idx="130" formatCode="0">
                  <c:v>0.9</c:v>
                </c:pt>
                <c:pt idx="131" formatCode="0">
                  <c:v>0.91</c:v>
                </c:pt>
                <c:pt idx="132" formatCode="0">
                  <c:v>0.92</c:v>
                </c:pt>
                <c:pt idx="133" formatCode="0">
                  <c:v>0.93</c:v>
                </c:pt>
                <c:pt idx="134" formatCode="0">
                  <c:v>0.94</c:v>
                </c:pt>
                <c:pt idx="135" formatCode="0">
                  <c:v>0.95</c:v>
                </c:pt>
                <c:pt idx="136" formatCode="0">
                  <c:v>0.96</c:v>
                </c:pt>
                <c:pt idx="137" formatCode="0">
                  <c:v>0.97</c:v>
                </c:pt>
                <c:pt idx="138" formatCode="0">
                  <c:v>0.98</c:v>
                </c:pt>
                <c:pt idx="139" formatCode="0">
                  <c:v>0.99</c:v>
                </c:pt>
                <c:pt idx="140" formatCode="0">
                  <c:v>1</c:v>
                </c:pt>
                <c:pt idx="141" formatCode="0">
                  <c:v>1.01</c:v>
                </c:pt>
                <c:pt idx="142" formatCode="0">
                  <c:v>1.02</c:v>
                </c:pt>
                <c:pt idx="143" formatCode="0">
                  <c:v>1.03</c:v>
                </c:pt>
                <c:pt idx="144" formatCode="0">
                  <c:v>1.04</c:v>
                </c:pt>
                <c:pt idx="145" formatCode="0">
                  <c:v>1.05</c:v>
                </c:pt>
                <c:pt idx="146" formatCode="0">
                  <c:v>1.06</c:v>
                </c:pt>
                <c:pt idx="147" formatCode="0">
                  <c:v>1.07</c:v>
                </c:pt>
                <c:pt idx="148" formatCode="0">
                  <c:v>1.08</c:v>
                </c:pt>
                <c:pt idx="149" formatCode="0">
                  <c:v>1.0900000000000001</c:v>
                </c:pt>
                <c:pt idx="150" formatCode="0">
                  <c:v>1.1000000000000001</c:v>
                </c:pt>
                <c:pt idx="151" formatCode="0">
                  <c:v>1.1100000000000001</c:v>
                </c:pt>
                <c:pt idx="152" formatCode="0">
                  <c:v>1.1200000000000001</c:v>
                </c:pt>
                <c:pt idx="153" formatCode="0">
                  <c:v>1.1299999999999999</c:v>
                </c:pt>
                <c:pt idx="154" formatCode="0">
                  <c:v>1.1399999999999999</c:v>
                </c:pt>
                <c:pt idx="155" formatCode="0">
                  <c:v>1.1499999999999999</c:v>
                </c:pt>
                <c:pt idx="156" formatCode="0">
                  <c:v>1.1599999999999999</c:v>
                </c:pt>
                <c:pt idx="157" formatCode="0">
                  <c:v>1.17</c:v>
                </c:pt>
                <c:pt idx="158" formatCode="0">
                  <c:v>1.18</c:v>
                </c:pt>
                <c:pt idx="159" formatCode="0">
                  <c:v>1.19</c:v>
                </c:pt>
                <c:pt idx="160" formatCode="0">
                  <c:v>1.2</c:v>
                </c:pt>
                <c:pt idx="161" formatCode="0">
                  <c:v>1.21</c:v>
                </c:pt>
                <c:pt idx="162" formatCode="0">
                  <c:v>1.22</c:v>
                </c:pt>
                <c:pt idx="163" formatCode="0">
                  <c:v>1.23</c:v>
                </c:pt>
                <c:pt idx="164" formatCode="0">
                  <c:v>1.24</c:v>
                </c:pt>
                <c:pt idx="165" formatCode="0">
                  <c:v>1.25</c:v>
                </c:pt>
                <c:pt idx="166" formatCode="0">
                  <c:v>1.26</c:v>
                </c:pt>
                <c:pt idx="167" formatCode="0">
                  <c:v>1.27</c:v>
                </c:pt>
                <c:pt idx="168" formatCode="0">
                  <c:v>1.28</c:v>
                </c:pt>
                <c:pt idx="169" formatCode="0">
                  <c:v>1.29</c:v>
                </c:pt>
                <c:pt idx="170" formatCode="0">
                  <c:v>1.3</c:v>
                </c:pt>
                <c:pt idx="171" formatCode="0">
                  <c:v>1.31</c:v>
                </c:pt>
                <c:pt idx="172" formatCode="0">
                  <c:v>1.32</c:v>
                </c:pt>
                <c:pt idx="173" formatCode="0">
                  <c:v>1.33</c:v>
                </c:pt>
                <c:pt idx="174" formatCode="0">
                  <c:v>1.34</c:v>
                </c:pt>
                <c:pt idx="175" formatCode="0">
                  <c:v>1.35</c:v>
                </c:pt>
                <c:pt idx="176" formatCode="0">
                  <c:v>1.36</c:v>
                </c:pt>
                <c:pt idx="177" formatCode="0">
                  <c:v>1.37</c:v>
                </c:pt>
                <c:pt idx="178" formatCode="0">
                  <c:v>1.38</c:v>
                </c:pt>
                <c:pt idx="179" formatCode="0">
                  <c:v>1.39</c:v>
                </c:pt>
                <c:pt idx="180" formatCode="0">
                  <c:v>1.4</c:v>
                </c:pt>
                <c:pt idx="181" formatCode="0">
                  <c:v>1.41</c:v>
                </c:pt>
                <c:pt idx="182" formatCode="0">
                  <c:v>1.42</c:v>
                </c:pt>
                <c:pt idx="183" formatCode="0">
                  <c:v>1.43</c:v>
                </c:pt>
                <c:pt idx="184" formatCode="0">
                  <c:v>1.44</c:v>
                </c:pt>
                <c:pt idx="185" formatCode="0">
                  <c:v>1.45</c:v>
                </c:pt>
                <c:pt idx="186" formatCode="0">
                  <c:v>1.46</c:v>
                </c:pt>
                <c:pt idx="187" formatCode="0">
                  <c:v>1.47</c:v>
                </c:pt>
                <c:pt idx="188" formatCode="0">
                  <c:v>1.48</c:v>
                </c:pt>
                <c:pt idx="189" formatCode="0">
                  <c:v>1.49</c:v>
                </c:pt>
                <c:pt idx="190" formatCode="0">
                  <c:v>1.5</c:v>
                </c:pt>
                <c:pt idx="191" formatCode="0">
                  <c:v>1.51</c:v>
                </c:pt>
                <c:pt idx="192" formatCode="0">
                  <c:v>1.52</c:v>
                </c:pt>
                <c:pt idx="193" formatCode="0">
                  <c:v>1.53</c:v>
                </c:pt>
                <c:pt idx="194" formatCode="0">
                  <c:v>1.54</c:v>
                </c:pt>
                <c:pt idx="195" formatCode="0">
                  <c:v>1.55</c:v>
                </c:pt>
                <c:pt idx="196" formatCode="0">
                  <c:v>1.56</c:v>
                </c:pt>
                <c:pt idx="197" formatCode="0">
                  <c:v>1.57</c:v>
                </c:pt>
                <c:pt idx="198" formatCode="0">
                  <c:v>1.58</c:v>
                </c:pt>
                <c:pt idx="199" formatCode="0">
                  <c:v>1.59</c:v>
                </c:pt>
                <c:pt idx="200" formatCode="0">
                  <c:v>1.6</c:v>
                </c:pt>
                <c:pt idx="201" formatCode="0">
                  <c:v>1.61</c:v>
                </c:pt>
                <c:pt idx="202" formatCode="0">
                  <c:v>1.62</c:v>
                </c:pt>
                <c:pt idx="203" formatCode="0">
                  <c:v>1.63</c:v>
                </c:pt>
                <c:pt idx="204" formatCode="0">
                  <c:v>1.64</c:v>
                </c:pt>
                <c:pt idx="205" formatCode="0">
                  <c:v>1.65</c:v>
                </c:pt>
                <c:pt idx="206" formatCode="0">
                  <c:v>1.66</c:v>
                </c:pt>
                <c:pt idx="207" formatCode="0">
                  <c:v>1.67</c:v>
                </c:pt>
                <c:pt idx="208" formatCode="0">
                  <c:v>1.68</c:v>
                </c:pt>
                <c:pt idx="209" formatCode="0">
                  <c:v>1.69</c:v>
                </c:pt>
                <c:pt idx="210" formatCode="0">
                  <c:v>1.7</c:v>
                </c:pt>
                <c:pt idx="211" formatCode="0">
                  <c:v>1.71</c:v>
                </c:pt>
                <c:pt idx="212" formatCode="0">
                  <c:v>1.72</c:v>
                </c:pt>
                <c:pt idx="213" formatCode="0">
                  <c:v>1.73</c:v>
                </c:pt>
                <c:pt idx="214" formatCode="0">
                  <c:v>1.74</c:v>
                </c:pt>
                <c:pt idx="215" formatCode="0">
                  <c:v>1.75</c:v>
                </c:pt>
                <c:pt idx="216" formatCode="0">
                  <c:v>1.76</c:v>
                </c:pt>
                <c:pt idx="217" formatCode="0">
                  <c:v>1.77</c:v>
                </c:pt>
                <c:pt idx="218" formatCode="0">
                  <c:v>1.78</c:v>
                </c:pt>
                <c:pt idx="219" formatCode="0">
                  <c:v>1.79</c:v>
                </c:pt>
                <c:pt idx="220" formatCode="0">
                  <c:v>1.8</c:v>
                </c:pt>
                <c:pt idx="221" formatCode="0">
                  <c:v>1.81</c:v>
                </c:pt>
                <c:pt idx="222" formatCode="0">
                  <c:v>1.82</c:v>
                </c:pt>
                <c:pt idx="223" formatCode="0">
                  <c:v>1.83</c:v>
                </c:pt>
                <c:pt idx="224" formatCode="0">
                  <c:v>1.84</c:v>
                </c:pt>
                <c:pt idx="225" formatCode="0">
                  <c:v>1.85</c:v>
                </c:pt>
                <c:pt idx="226" formatCode="0">
                  <c:v>1.86</c:v>
                </c:pt>
                <c:pt idx="227" formatCode="0">
                  <c:v>1.87</c:v>
                </c:pt>
                <c:pt idx="228" formatCode="0">
                  <c:v>1.88</c:v>
                </c:pt>
                <c:pt idx="229" formatCode="0">
                  <c:v>1.89</c:v>
                </c:pt>
                <c:pt idx="230" formatCode="0">
                  <c:v>1.9</c:v>
                </c:pt>
                <c:pt idx="231" formatCode="0">
                  <c:v>1.91</c:v>
                </c:pt>
                <c:pt idx="232" formatCode="0">
                  <c:v>1.92</c:v>
                </c:pt>
                <c:pt idx="233" formatCode="0">
                  <c:v>1.93</c:v>
                </c:pt>
                <c:pt idx="234" formatCode="0">
                  <c:v>1.94</c:v>
                </c:pt>
                <c:pt idx="235" formatCode="0">
                  <c:v>1.95</c:v>
                </c:pt>
                <c:pt idx="236" formatCode="0">
                  <c:v>1.96</c:v>
                </c:pt>
                <c:pt idx="237" formatCode="0">
                  <c:v>1.97</c:v>
                </c:pt>
                <c:pt idx="238" formatCode="0">
                  <c:v>1.98</c:v>
                </c:pt>
                <c:pt idx="239" formatCode="0">
                  <c:v>1.99</c:v>
                </c:pt>
                <c:pt idx="240" formatCode="0">
                  <c:v>2</c:v>
                </c:pt>
                <c:pt idx="241" formatCode="0">
                  <c:v>2.0099999999999998</c:v>
                </c:pt>
                <c:pt idx="242" formatCode="0">
                  <c:v>2.02</c:v>
                </c:pt>
                <c:pt idx="243" formatCode="0">
                  <c:v>2.0299999999999998</c:v>
                </c:pt>
                <c:pt idx="244" formatCode="0">
                  <c:v>2.04</c:v>
                </c:pt>
                <c:pt idx="245" formatCode="0">
                  <c:v>2.0499999999999998</c:v>
                </c:pt>
                <c:pt idx="246" formatCode="0">
                  <c:v>2.06</c:v>
                </c:pt>
                <c:pt idx="247" formatCode="0">
                  <c:v>2.0699999999999998</c:v>
                </c:pt>
                <c:pt idx="248" formatCode="0">
                  <c:v>2.08</c:v>
                </c:pt>
                <c:pt idx="249" formatCode="0">
                  <c:v>2.09</c:v>
                </c:pt>
                <c:pt idx="250" formatCode="0">
                  <c:v>2.1</c:v>
                </c:pt>
                <c:pt idx="251" formatCode="0">
                  <c:v>2.11</c:v>
                </c:pt>
                <c:pt idx="252" formatCode="0">
                  <c:v>2.12</c:v>
                </c:pt>
                <c:pt idx="253" formatCode="0">
                  <c:v>2.13</c:v>
                </c:pt>
                <c:pt idx="254" formatCode="0">
                  <c:v>2.14</c:v>
                </c:pt>
                <c:pt idx="255" formatCode="0">
                  <c:v>2.15</c:v>
                </c:pt>
                <c:pt idx="256" formatCode="0">
                  <c:v>2.16</c:v>
                </c:pt>
                <c:pt idx="257" formatCode="0">
                  <c:v>2.17</c:v>
                </c:pt>
                <c:pt idx="258" formatCode="0">
                  <c:v>2.1800000000000002</c:v>
                </c:pt>
                <c:pt idx="259" formatCode="0">
                  <c:v>2.19</c:v>
                </c:pt>
                <c:pt idx="260" formatCode="0">
                  <c:v>2.2000000000000002</c:v>
                </c:pt>
                <c:pt idx="261" formatCode="0">
                  <c:v>2.21</c:v>
                </c:pt>
                <c:pt idx="262" formatCode="0">
                  <c:v>2.2200000000000002</c:v>
                </c:pt>
                <c:pt idx="263" formatCode="0">
                  <c:v>2.23</c:v>
                </c:pt>
                <c:pt idx="264" formatCode="0">
                  <c:v>2.2400000000000002</c:v>
                </c:pt>
                <c:pt idx="265" formatCode="0">
                  <c:v>2.25</c:v>
                </c:pt>
                <c:pt idx="266" formatCode="0">
                  <c:v>2.2599999999999998</c:v>
                </c:pt>
                <c:pt idx="267" formatCode="0">
                  <c:v>2.27</c:v>
                </c:pt>
                <c:pt idx="268" formatCode="0">
                  <c:v>2.2799999999999998</c:v>
                </c:pt>
                <c:pt idx="269" formatCode="0">
                  <c:v>2.29</c:v>
                </c:pt>
                <c:pt idx="270" formatCode="0">
                  <c:v>2.2999999999999998</c:v>
                </c:pt>
                <c:pt idx="271" formatCode="0">
                  <c:v>2.31</c:v>
                </c:pt>
                <c:pt idx="272" formatCode="0">
                  <c:v>2.3199999999999998</c:v>
                </c:pt>
                <c:pt idx="273" formatCode="0">
                  <c:v>2.33</c:v>
                </c:pt>
                <c:pt idx="274" formatCode="0">
                  <c:v>2.34</c:v>
                </c:pt>
                <c:pt idx="275" formatCode="0">
                  <c:v>2.35</c:v>
                </c:pt>
                <c:pt idx="276" formatCode="0">
                  <c:v>2.36</c:v>
                </c:pt>
                <c:pt idx="277" formatCode="0">
                  <c:v>2.37</c:v>
                </c:pt>
                <c:pt idx="278" formatCode="0">
                  <c:v>2.38</c:v>
                </c:pt>
                <c:pt idx="279" formatCode="0">
                  <c:v>2.39</c:v>
                </c:pt>
                <c:pt idx="280" formatCode="0">
                  <c:v>2.4</c:v>
                </c:pt>
                <c:pt idx="281" formatCode="0">
                  <c:v>2.41</c:v>
                </c:pt>
                <c:pt idx="282" formatCode="0">
                  <c:v>2.42</c:v>
                </c:pt>
                <c:pt idx="283" formatCode="0">
                  <c:v>2.4300000000000002</c:v>
                </c:pt>
                <c:pt idx="284" formatCode="0">
                  <c:v>2.44</c:v>
                </c:pt>
                <c:pt idx="285" formatCode="0">
                  <c:v>2.4500000000000002</c:v>
                </c:pt>
                <c:pt idx="286" formatCode="0">
                  <c:v>2.46</c:v>
                </c:pt>
                <c:pt idx="287" formatCode="0">
                  <c:v>2.4700000000000002</c:v>
                </c:pt>
                <c:pt idx="288" formatCode="0">
                  <c:v>2.48</c:v>
                </c:pt>
                <c:pt idx="289" formatCode="0">
                  <c:v>2.4900000000000002</c:v>
                </c:pt>
                <c:pt idx="290" formatCode="0">
                  <c:v>2.5</c:v>
                </c:pt>
                <c:pt idx="291" formatCode="0">
                  <c:v>2.5099999999999998</c:v>
                </c:pt>
                <c:pt idx="292" formatCode="0">
                  <c:v>2.52</c:v>
                </c:pt>
                <c:pt idx="293" formatCode="0">
                  <c:v>2.5299999999999998</c:v>
                </c:pt>
                <c:pt idx="294" formatCode="0">
                  <c:v>2.54</c:v>
                </c:pt>
                <c:pt idx="295" formatCode="0">
                  <c:v>2.5499999999999998</c:v>
                </c:pt>
                <c:pt idx="296" formatCode="0">
                  <c:v>2.56</c:v>
                </c:pt>
                <c:pt idx="297" formatCode="0">
                  <c:v>2.57</c:v>
                </c:pt>
                <c:pt idx="298" formatCode="0">
                  <c:v>2.58</c:v>
                </c:pt>
                <c:pt idx="299" formatCode="0">
                  <c:v>2.59</c:v>
                </c:pt>
                <c:pt idx="300" formatCode="0">
                  <c:v>2.6</c:v>
                </c:pt>
                <c:pt idx="301" formatCode="0">
                  <c:v>2.61</c:v>
                </c:pt>
                <c:pt idx="302" formatCode="0">
                  <c:v>2.62</c:v>
                </c:pt>
                <c:pt idx="303" formatCode="0">
                  <c:v>2.63</c:v>
                </c:pt>
                <c:pt idx="304" formatCode="0">
                  <c:v>2.64</c:v>
                </c:pt>
                <c:pt idx="305" formatCode="0">
                  <c:v>2.65</c:v>
                </c:pt>
                <c:pt idx="306" formatCode="0">
                  <c:v>2.66</c:v>
                </c:pt>
                <c:pt idx="307" formatCode="0">
                  <c:v>2.67</c:v>
                </c:pt>
                <c:pt idx="308" formatCode="0">
                  <c:v>2.68</c:v>
                </c:pt>
                <c:pt idx="309" formatCode="0">
                  <c:v>2.69</c:v>
                </c:pt>
                <c:pt idx="310" formatCode="0">
                  <c:v>2.7</c:v>
                </c:pt>
                <c:pt idx="311" formatCode="0">
                  <c:v>2.71</c:v>
                </c:pt>
                <c:pt idx="312" formatCode="0">
                  <c:v>2.72</c:v>
                </c:pt>
                <c:pt idx="313" formatCode="0">
                  <c:v>2.73</c:v>
                </c:pt>
                <c:pt idx="314" formatCode="0">
                  <c:v>2.74</c:v>
                </c:pt>
                <c:pt idx="315" formatCode="0">
                  <c:v>2.75</c:v>
                </c:pt>
                <c:pt idx="316" formatCode="0">
                  <c:v>2.76</c:v>
                </c:pt>
                <c:pt idx="317" formatCode="0">
                  <c:v>2.77</c:v>
                </c:pt>
                <c:pt idx="318" formatCode="0">
                  <c:v>2.78</c:v>
                </c:pt>
                <c:pt idx="319" formatCode="0">
                  <c:v>2.79</c:v>
                </c:pt>
                <c:pt idx="320" formatCode="0">
                  <c:v>2.8</c:v>
                </c:pt>
                <c:pt idx="321" formatCode="0">
                  <c:v>2.81</c:v>
                </c:pt>
                <c:pt idx="322" formatCode="0">
                  <c:v>2.82</c:v>
                </c:pt>
                <c:pt idx="323" formatCode="0">
                  <c:v>2.83</c:v>
                </c:pt>
                <c:pt idx="324" formatCode="0">
                  <c:v>2.84</c:v>
                </c:pt>
                <c:pt idx="325" formatCode="0">
                  <c:v>2.85</c:v>
                </c:pt>
                <c:pt idx="326" formatCode="0">
                  <c:v>2.86</c:v>
                </c:pt>
                <c:pt idx="327" formatCode="0">
                  <c:v>2.87</c:v>
                </c:pt>
                <c:pt idx="328" formatCode="0">
                  <c:v>2.88</c:v>
                </c:pt>
                <c:pt idx="329" formatCode="0">
                  <c:v>2.89</c:v>
                </c:pt>
                <c:pt idx="330" formatCode="0">
                  <c:v>2.9</c:v>
                </c:pt>
                <c:pt idx="331" formatCode="0">
                  <c:v>2.91</c:v>
                </c:pt>
                <c:pt idx="332" formatCode="0">
                  <c:v>2.92</c:v>
                </c:pt>
                <c:pt idx="333" formatCode="0">
                  <c:v>2.93</c:v>
                </c:pt>
                <c:pt idx="334" formatCode="0">
                  <c:v>2.94</c:v>
                </c:pt>
                <c:pt idx="335" formatCode="0">
                  <c:v>2.95</c:v>
                </c:pt>
                <c:pt idx="336" formatCode="0">
                  <c:v>2.96</c:v>
                </c:pt>
                <c:pt idx="337" formatCode="0">
                  <c:v>2.97</c:v>
                </c:pt>
                <c:pt idx="338" formatCode="0">
                  <c:v>2.98</c:v>
                </c:pt>
                <c:pt idx="339" formatCode="0">
                  <c:v>2.99</c:v>
                </c:pt>
                <c:pt idx="340" formatCode="0">
                  <c:v>3</c:v>
                </c:pt>
                <c:pt idx="341" formatCode="0">
                  <c:v>3.01</c:v>
                </c:pt>
                <c:pt idx="342" formatCode="0">
                  <c:v>3.02</c:v>
                </c:pt>
                <c:pt idx="343" formatCode="0">
                  <c:v>3.03</c:v>
                </c:pt>
                <c:pt idx="344" formatCode="0">
                  <c:v>3.04</c:v>
                </c:pt>
                <c:pt idx="345" formatCode="0">
                  <c:v>3.05</c:v>
                </c:pt>
                <c:pt idx="346" formatCode="0">
                  <c:v>3.06</c:v>
                </c:pt>
                <c:pt idx="347" formatCode="0">
                  <c:v>3.07</c:v>
                </c:pt>
                <c:pt idx="348" formatCode="0">
                  <c:v>3.08</c:v>
                </c:pt>
                <c:pt idx="349" formatCode="0">
                  <c:v>3.09</c:v>
                </c:pt>
                <c:pt idx="350" formatCode="0">
                  <c:v>3.1</c:v>
                </c:pt>
                <c:pt idx="351" formatCode="0">
                  <c:v>3.11</c:v>
                </c:pt>
                <c:pt idx="352" formatCode="0">
                  <c:v>3.12</c:v>
                </c:pt>
                <c:pt idx="353" formatCode="0">
                  <c:v>3.13</c:v>
                </c:pt>
                <c:pt idx="354" formatCode="0">
                  <c:v>3.14</c:v>
                </c:pt>
                <c:pt idx="355" formatCode="0">
                  <c:v>3.15</c:v>
                </c:pt>
                <c:pt idx="356" formatCode="0">
                  <c:v>3.16</c:v>
                </c:pt>
                <c:pt idx="357" formatCode="0">
                  <c:v>3.17</c:v>
                </c:pt>
                <c:pt idx="358" formatCode="0">
                  <c:v>3.18</c:v>
                </c:pt>
                <c:pt idx="359" formatCode="0">
                  <c:v>3.19</c:v>
                </c:pt>
                <c:pt idx="360" formatCode="0">
                  <c:v>3.2</c:v>
                </c:pt>
                <c:pt idx="361" formatCode="0">
                  <c:v>3.21</c:v>
                </c:pt>
                <c:pt idx="362" formatCode="0">
                  <c:v>3.22</c:v>
                </c:pt>
                <c:pt idx="363" formatCode="0">
                  <c:v>3.23</c:v>
                </c:pt>
                <c:pt idx="364" formatCode="0">
                  <c:v>3.24</c:v>
                </c:pt>
                <c:pt idx="365" formatCode="0">
                  <c:v>3.25</c:v>
                </c:pt>
                <c:pt idx="366" formatCode="0">
                  <c:v>3.26</c:v>
                </c:pt>
                <c:pt idx="367" formatCode="0">
                  <c:v>3.27</c:v>
                </c:pt>
                <c:pt idx="368" formatCode="0">
                  <c:v>3.28</c:v>
                </c:pt>
                <c:pt idx="369" formatCode="0">
                  <c:v>3.29</c:v>
                </c:pt>
                <c:pt idx="370" formatCode="0">
                  <c:v>3.3</c:v>
                </c:pt>
                <c:pt idx="371" formatCode="0">
                  <c:v>3.31</c:v>
                </c:pt>
                <c:pt idx="372" formatCode="0">
                  <c:v>3.32</c:v>
                </c:pt>
                <c:pt idx="373" formatCode="0">
                  <c:v>3.33</c:v>
                </c:pt>
                <c:pt idx="374" formatCode="0">
                  <c:v>3.34</c:v>
                </c:pt>
                <c:pt idx="375" formatCode="0">
                  <c:v>3.35</c:v>
                </c:pt>
                <c:pt idx="376" formatCode="0">
                  <c:v>3.36</c:v>
                </c:pt>
                <c:pt idx="377" formatCode="0">
                  <c:v>3.37</c:v>
                </c:pt>
                <c:pt idx="378" formatCode="0">
                  <c:v>3.38</c:v>
                </c:pt>
                <c:pt idx="379" formatCode="0">
                  <c:v>3.39</c:v>
                </c:pt>
                <c:pt idx="380" formatCode="0">
                  <c:v>3.4</c:v>
                </c:pt>
                <c:pt idx="381" formatCode="0">
                  <c:v>3.41</c:v>
                </c:pt>
                <c:pt idx="382" formatCode="0">
                  <c:v>3.42</c:v>
                </c:pt>
                <c:pt idx="383" formatCode="0">
                  <c:v>3.43</c:v>
                </c:pt>
                <c:pt idx="384" formatCode="0">
                  <c:v>3.44</c:v>
                </c:pt>
                <c:pt idx="385" formatCode="0">
                  <c:v>3.45</c:v>
                </c:pt>
                <c:pt idx="386" formatCode="0">
                  <c:v>3.46</c:v>
                </c:pt>
                <c:pt idx="387" formatCode="0">
                  <c:v>3.47</c:v>
                </c:pt>
                <c:pt idx="388" formatCode="0">
                  <c:v>3.48</c:v>
                </c:pt>
                <c:pt idx="389" formatCode="0">
                  <c:v>3.49</c:v>
                </c:pt>
                <c:pt idx="390" formatCode="0">
                  <c:v>3.5</c:v>
                </c:pt>
                <c:pt idx="391" formatCode="0">
                  <c:v>3.51</c:v>
                </c:pt>
                <c:pt idx="392" formatCode="0">
                  <c:v>3.52</c:v>
                </c:pt>
                <c:pt idx="393" formatCode="0">
                  <c:v>3.53</c:v>
                </c:pt>
                <c:pt idx="394" formatCode="0">
                  <c:v>3.54</c:v>
                </c:pt>
                <c:pt idx="395" formatCode="0">
                  <c:v>3.55</c:v>
                </c:pt>
                <c:pt idx="396" formatCode="0">
                  <c:v>3.56</c:v>
                </c:pt>
                <c:pt idx="397" formatCode="0">
                  <c:v>3.57</c:v>
                </c:pt>
                <c:pt idx="398" formatCode="0">
                  <c:v>3.58</c:v>
                </c:pt>
                <c:pt idx="399" formatCode="0">
                  <c:v>3.59</c:v>
                </c:pt>
                <c:pt idx="400" formatCode="0">
                  <c:v>3.6</c:v>
                </c:pt>
                <c:pt idx="401" formatCode="0">
                  <c:v>3.61</c:v>
                </c:pt>
                <c:pt idx="402" formatCode="0">
                  <c:v>3.62</c:v>
                </c:pt>
                <c:pt idx="403" formatCode="0">
                  <c:v>3.63</c:v>
                </c:pt>
                <c:pt idx="404" formatCode="0">
                  <c:v>3.64</c:v>
                </c:pt>
                <c:pt idx="405" formatCode="0">
                  <c:v>3.65</c:v>
                </c:pt>
                <c:pt idx="406" formatCode="0">
                  <c:v>3.66</c:v>
                </c:pt>
                <c:pt idx="407" formatCode="0">
                  <c:v>3.67</c:v>
                </c:pt>
                <c:pt idx="408" formatCode="0">
                  <c:v>3.68</c:v>
                </c:pt>
                <c:pt idx="409" formatCode="0">
                  <c:v>3.69</c:v>
                </c:pt>
                <c:pt idx="410" formatCode="0">
                  <c:v>3.7</c:v>
                </c:pt>
                <c:pt idx="411" formatCode="0">
                  <c:v>3.71</c:v>
                </c:pt>
                <c:pt idx="412" formatCode="0">
                  <c:v>3.72</c:v>
                </c:pt>
                <c:pt idx="413" formatCode="0">
                  <c:v>3.73</c:v>
                </c:pt>
                <c:pt idx="414" formatCode="0">
                  <c:v>3.74</c:v>
                </c:pt>
                <c:pt idx="415" formatCode="0">
                  <c:v>3.75</c:v>
                </c:pt>
                <c:pt idx="416" formatCode="0">
                  <c:v>3.76</c:v>
                </c:pt>
                <c:pt idx="417" formatCode="0">
                  <c:v>3.77</c:v>
                </c:pt>
                <c:pt idx="418" formatCode="0">
                  <c:v>3.78</c:v>
                </c:pt>
                <c:pt idx="419" formatCode="0">
                  <c:v>3.79</c:v>
                </c:pt>
                <c:pt idx="420" formatCode="0">
                  <c:v>3.8</c:v>
                </c:pt>
                <c:pt idx="421" formatCode="0">
                  <c:v>3.81</c:v>
                </c:pt>
                <c:pt idx="422" formatCode="0">
                  <c:v>3.82</c:v>
                </c:pt>
                <c:pt idx="423" formatCode="0">
                  <c:v>3.83</c:v>
                </c:pt>
                <c:pt idx="424" formatCode="0">
                  <c:v>3.84</c:v>
                </c:pt>
                <c:pt idx="425" formatCode="0">
                  <c:v>3.85</c:v>
                </c:pt>
                <c:pt idx="426" formatCode="0">
                  <c:v>3.86</c:v>
                </c:pt>
                <c:pt idx="427" formatCode="0">
                  <c:v>3.87</c:v>
                </c:pt>
                <c:pt idx="428" formatCode="0">
                  <c:v>3.88</c:v>
                </c:pt>
                <c:pt idx="429" formatCode="0">
                  <c:v>3.89</c:v>
                </c:pt>
                <c:pt idx="430" formatCode="0">
                  <c:v>3.9</c:v>
                </c:pt>
                <c:pt idx="431" formatCode="0">
                  <c:v>3.91</c:v>
                </c:pt>
                <c:pt idx="432" formatCode="0">
                  <c:v>3.92</c:v>
                </c:pt>
                <c:pt idx="433" formatCode="0">
                  <c:v>3.93</c:v>
                </c:pt>
                <c:pt idx="434" formatCode="0">
                  <c:v>3.94</c:v>
                </c:pt>
                <c:pt idx="435" formatCode="0">
                  <c:v>3.95</c:v>
                </c:pt>
                <c:pt idx="436" formatCode="0">
                  <c:v>3.96</c:v>
                </c:pt>
                <c:pt idx="437" formatCode="0">
                  <c:v>3.97</c:v>
                </c:pt>
                <c:pt idx="438" formatCode="0">
                  <c:v>3.98</c:v>
                </c:pt>
                <c:pt idx="439" formatCode="0">
                  <c:v>3.99</c:v>
                </c:pt>
                <c:pt idx="440" formatCode="0">
                  <c:v>4</c:v>
                </c:pt>
                <c:pt idx="441" formatCode="0">
                  <c:v>4.01</c:v>
                </c:pt>
                <c:pt idx="442" formatCode="0">
                  <c:v>4.0199999999999996</c:v>
                </c:pt>
                <c:pt idx="443" formatCode="0">
                  <c:v>4.03</c:v>
                </c:pt>
                <c:pt idx="444" formatCode="0">
                  <c:v>4.04</c:v>
                </c:pt>
                <c:pt idx="445" formatCode="0">
                  <c:v>4.05</c:v>
                </c:pt>
                <c:pt idx="446" formatCode="0">
                  <c:v>4.0599999999999996</c:v>
                </c:pt>
                <c:pt idx="447" formatCode="0">
                  <c:v>4.07</c:v>
                </c:pt>
                <c:pt idx="448" formatCode="0">
                  <c:v>4.08</c:v>
                </c:pt>
                <c:pt idx="449" formatCode="0">
                  <c:v>4.09</c:v>
                </c:pt>
                <c:pt idx="450" formatCode="0">
                  <c:v>4.0999999999999996</c:v>
                </c:pt>
                <c:pt idx="451" formatCode="0">
                  <c:v>4.1100000000000003</c:v>
                </c:pt>
                <c:pt idx="452" formatCode="0">
                  <c:v>4.12</c:v>
                </c:pt>
                <c:pt idx="453" formatCode="0">
                  <c:v>4.13</c:v>
                </c:pt>
                <c:pt idx="454" formatCode="0">
                  <c:v>4.1399999999999997</c:v>
                </c:pt>
                <c:pt idx="455" formatCode="0">
                  <c:v>4.1500000000000004</c:v>
                </c:pt>
                <c:pt idx="456" formatCode="0">
                  <c:v>4.16</c:v>
                </c:pt>
                <c:pt idx="457" formatCode="0">
                  <c:v>4.17</c:v>
                </c:pt>
                <c:pt idx="458" formatCode="0">
                  <c:v>4.18</c:v>
                </c:pt>
                <c:pt idx="459" formatCode="0">
                  <c:v>4.1900000000000004</c:v>
                </c:pt>
                <c:pt idx="460" formatCode="0">
                  <c:v>4.2</c:v>
                </c:pt>
                <c:pt idx="461" formatCode="0">
                  <c:v>4.21</c:v>
                </c:pt>
                <c:pt idx="462" formatCode="0">
                  <c:v>4.22</c:v>
                </c:pt>
                <c:pt idx="463" formatCode="0">
                  <c:v>4.2300000000000004</c:v>
                </c:pt>
                <c:pt idx="464" formatCode="0">
                  <c:v>4.24</c:v>
                </c:pt>
                <c:pt idx="465" formatCode="0">
                  <c:v>4.25</c:v>
                </c:pt>
                <c:pt idx="466" formatCode="0">
                  <c:v>4.26</c:v>
                </c:pt>
                <c:pt idx="467" formatCode="0">
                  <c:v>4.2699999999999996</c:v>
                </c:pt>
                <c:pt idx="468" formatCode="0">
                  <c:v>4.28</c:v>
                </c:pt>
                <c:pt idx="469" formatCode="0">
                  <c:v>4.29</c:v>
                </c:pt>
                <c:pt idx="470" formatCode="0">
                  <c:v>4.3</c:v>
                </c:pt>
                <c:pt idx="471" formatCode="0">
                  <c:v>4.3099999999999996</c:v>
                </c:pt>
                <c:pt idx="472" formatCode="0">
                  <c:v>4.32</c:v>
                </c:pt>
                <c:pt idx="473" formatCode="0">
                  <c:v>4.33</c:v>
                </c:pt>
                <c:pt idx="474" formatCode="0">
                  <c:v>4.34</c:v>
                </c:pt>
                <c:pt idx="475" formatCode="0">
                  <c:v>4.3499999999999996</c:v>
                </c:pt>
                <c:pt idx="476" formatCode="0">
                  <c:v>4.3600000000000003</c:v>
                </c:pt>
                <c:pt idx="477" formatCode="0">
                  <c:v>4.37</c:v>
                </c:pt>
                <c:pt idx="478" formatCode="0">
                  <c:v>4.38</c:v>
                </c:pt>
                <c:pt idx="479" formatCode="0">
                  <c:v>4.3899999999999997</c:v>
                </c:pt>
                <c:pt idx="480" formatCode="0">
                  <c:v>4.4000000000000004</c:v>
                </c:pt>
                <c:pt idx="481" formatCode="0">
                  <c:v>4.41</c:v>
                </c:pt>
                <c:pt idx="482" formatCode="0">
                  <c:v>4.42</c:v>
                </c:pt>
                <c:pt idx="483" formatCode="0">
                  <c:v>4.43</c:v>
                </c:pt>
                <c:pt idx="484" formatCode="0">
                  <c:v>4.4400000000000004</c:v>
                </c:pt>
                <c:pt idx="485" formatCode="0">
                  <c:v>4.45</c:v>
                </c:pt>
                <c:pt idx="486" formatCode="0">
                  <c:v>4.46</c:v>
                </c:pt>
                <c:pt idx="487" formatCode="0">
                  <c:v>4.47</c:v>
                </c:pt>
                <c:pt idx="488" formatCode="0">
                  <c:v>4.4800000000000004</c:v>
                </c:pt>
                <c:pt idx="489" formatCode="0">
                  <c:v>4.49</c:v>
                </c:pt>
                <c:pt idx="490" formatCode="0">
                  <c:v>4.5</c:v>
                </c:pt>
                <c:pt idx="491" formatCode="0">
                  <c:v>4.51</c:v>
                </c:pt>
                <c:pt idx="492" formatCode="0">
                  <c:v>4.5199999999999996</c:v>
                </c:pt>
                <c:pt idx="493" formatCode="0">
                  <c:v>4.53</c:v>
                </c:pt>
                <c:pt idx="494" formatCode="0">
                  <c:v>4.54</c:v>
                </c:pt>
                <c:pt idx="495" formatCode="0">
                  <c:v>4.55</c:v>
                </c:pt>
                <c:pt idx="496" formatCode="0">
                  <c:v>4.5599999999999996</c:v>
                </c:pt>
                <c:pt idx="497" formatCode="0">
                  <c:v>4.57</c:v>
                </c:pt>
                <c:pt idx="498" formatCode="0">
                  <c:v>4.58</c:v>
                </c:pt>
                <c:pt idx="499" formatCode="0">
                  <c:v>4.59</c:v>
                </c:pt>
                <c:pt idx="500" formatCode="0">
                  <c:v>4.5999999999999996</c:v>
                </c:pt>
                <c:pt idx="501" formatCode="0">
                  <c:v>4.6100000000000003</c:v>
                </c:pt>
                <c:pt idx="502" formatCode="0">
                  <c:v>4.62</c:v>
                </c:pt>
                <c:pt idx="503" formatCode="0">
                  <c:v>4.63</c:v>
                </c:pt>
                <c:pt idx="504" formatCode="0">
                  <c:v>4.6399999999999997</c:v>
                </c:pt>
                <c:pt idx="505" formatCode="0">
                  <c:v>4.6500000000000004</c:v>
                </c:pt>
                <c:pt idx="506" formatCode="0">
                  <c:v>4.66</c:v>
                </c:pt>
                <c:pt idx="507" formatCode="0">
                  <c:v>4.67</c:v>
                </c:pt>
                <c:pt idx="508" formatCode="0">
                  <c:v>4.68</c:v>
                </c:pt>
                <c:pt idx="509" formatCode="0">
                  <c:v>4.6900000000000004</c:v>
                </c:pt>
                <c:pt idx="510" formatCode="0">
                  <c:v>4.7</c:v>
                </c:pt>
                <c:pt idx="511" formatCode="0">
                  <c:v>4.71</c:v>
                </c:pt>
                <c:pt idx="512" formatCode="0">
                  <c:v>4.72</c:v>
                </c:pt>
                <c:pt idx="513" formatCode="0">
                  <c:v>4.7300000000000004</c:v>
                </c:pt>
                <c:pt idx="514" formatCode="0">
                  <c:v>4.74</c:v>
                </c:pt>
                <c:pt idx="515" formatCode="0">
                  <c:v>4.75</c:v>
                </c:pt>
                <c:pt idx="516" formatCode="0">
                  <c:v>4.76</c:v>
                </c:pt>
                <c:pt idx="517" formatCode="0">
                  <c:v>4.7699999999999996</c:v>
                </c:pt>
                <c:pt idx="518" formatCode="0">
                  <c:v>4.78</c:v>
                </c:pt>
                <c:pt idx="519" formatCode="0">
                  <c:v>4.79</c:v>
                </c:pt>
                <c:pt idx="520" formatCode="0">
                  <c:v>4.8</c:v>
                </c:pt>
                <c:pt idx="521" formatCode="0">
                  <c:v>4.8099999999999996</c:v>
                </c:pt>
                <c:pt idx="522" formatCode="0">
                  <c:v>4.82</c:v>
                </c:pt>
                <c:pt idx="523" formatCode="0">
                  <c:v>4.83</c:v>
                </c:pt>
                <c:pt idx="524" formatCode="0">
                  <c:v>4.84</c:v>
                </c:pt>
                <c:pt idx="525" formatCode="0">
                  <c:v>4.8499999999999996</c:v>
                </c:pt>
                <c:pt idx="526" formatCode="0">
                  <c:v>4.8600000000000003</c:v>
                </c:pt>
                <c:pt idx="527" formatCode="0">
                  <c:v>4.87</c:v>
                </c:pt>
                <c:pt idx="528" formatCode="0">
                  <c:v>4.88</c:v>
                </c:pt>
                <c:pt idx="529" formatCode="0">
                  <c:v>4.8899999999999997</c:v>
                </c:pt>
                <c:pt idx="530" formatCode="0">
                  <c:v>4.9000000000000004</c:v>
                </c:pt>
                <c:pt idx="531" formatCode="0">
                  <c:v>4.91</c:v>
                </c:pt>
                <c:pt idx="532" formatCode="0">
                  <c:v>4.92</c:v>
                </c:pt>
                <c:pt idx="533" formatCode="0">
                  <c:v>4.93</c:v>
                </c:pt>
                <c:pt idx="534" formatCode="0">
                  <c:v>4.9400000000000004</c:v>
                </c:pt>
                <c:pt idx="535" formatCode="0">
                  <c:v>4.95</c:v>
                </c:pt>
                <c:pt idx="536" formatCode="0">
                  <c:v>4.96</c:v>
                </c:pt>
                <c:pt idx="537" formatCode="0">
                  <c:v>4.97</c:v>
                </c:pt>
                <c:pt idx="538" formatCode="0">
                  <c:v>4.9800000000000004</c:v>
                </c:pt>
                <c:pt idx="539" formatCode="0">
                  <c:v>4.99</c:v>
                </c:pt>
                <c:pt idx="540" formatCode="0">
                  <c:v>5</c:v>
                </c:pt>
                <c:pt idx="541" formatCode="0">
                  <c:v>5.01</c:v>
                </c:pt>
                <c:pt idx="542" formatCode="0">
                  <c:v>5.0199999999999996</c:v>
                </c:pt>
                <c:pt idx="543" formatCode="0">
                  <c:v>5.03</c:v>
                </c:pt>
                <c:pt idx="544" formatCode="0">
                  <c:v>5.04</c:v>
                </c:pt>
                <c:pt idx="545" formatCode="0">
                  <c:v>5.05</c:v>
                </c:pt>
                <c:pt idx="546" formatCode="0">
                  <c:v>5.0599999999999996</c:v>
                </c:pt>
                <c:pt idx="547" formatCode="0">
                  <c:v>5.07</c:v>
                </c:pt>
                <c:pt idx="548" formatCode="0">
                  <c:v>5.08</c:v>
                </c:pt>
                <c:pt idx="549" formatCode="0">
                  <c:v>5.09</c:v>
                </c:pt>
                <c:pt idx="550" formatCode="0">
                  <c:v>5.0999999999999996</c:v>
                </c:pt>
                <c:pt idx="551" formatCode="0">
                  <c:v>5.1100000000000003</c:v>
                </c:pt>
                <c:pt idx="552" formatCode="0">
                  <c:v>5.12</c:v>
                </c:pt>
                <c:pt idx="553" formatCode="0">
                  <c:v>5.13</c:v>
                </c:pt>
                <c:pt idx="554" formatCode="0">
                  <c:v>5.14</c:v>
                </c:pt>
                <c:pt idx="555" formatCode="0">
                  <c:v>5.15</c:v>
                </c:pt>
                <c:pt idx="556" formatCode="0">
                  <c:v>5.16</c:v>
                </c:pt>
                <c:pt idx="557" formatCode="0">
                  <c:v>5.17</c:v>
                </c:pt>
                <c:pt idx="558" formatCode="0">
                  <c:v>5.18</c:v>
                </c:pt>
                <c:pt idx="559" formatCode="0">
                  <c:v>5.19</c:v>
                </c:pt>
                <c:pt idx="560" formatCode="0">
                  <c:v>5.2</c:v>
                </c:pt>
                <c:pt idx="561" formatCode="0">
                  <c:v>5.21</c:v>
                </c:pt>
                <c:pt idx="562" formatCode="0">
                  <c:v>5.22</c:v>
                </c:pt>
                <c:pt idx="563" formatCode="0">
                  <c:v>5.23</c:v>
                </c:pt>
                <c:pt idx="564" formatCode="0">
                  <c:v>5.24</c:v>
                </c:pt>
                <c:pt idx="565" formatCode="0">
                  <c:v>5.25</c:v>
                </c:pt>
                <c:pt idx="566" formatCode="0">
                  <c:v>5.26</c:v>
                </c:pt>
                <c:pt idx="567" formatCode="0">
                  <c:v>5.27</c:v>
                </c:pt>
                <c:pt idx="568" formatCode="0">
                  <c:v>5.28</c:v>
                </c:pt>
                <c:pt idx="569" formatCode="0">
                  <c:v>5.29</c:v>
                </c:pt>
                <c:pt idx="570" formatCode="0">
                  <c:v>5.3</c:v>
                </c:pt>
                <c:pt idx="571" formatCode="0">
                  <c:v>5.31</c:v>
                </c:pt>
                <c:pt idx="572" formatCode="0">
                  <c:v>5.32</c:v>
                </c:pt>
                <c:pt idx="573" formatCode="0">
                  <c:v>5.33</c:v>
                </c:pt>
                <c:pt idx="574" formatCode="0">
                  <c:v>5.34</c:v>
                </c:pt>
                <c:pt idx="575" formatCode="0">
                  <c:v>5.35</c:v>
                </c:pt>
                <c:pt idx="576" formatCode="0">
                  <c:v>5.36</c:v>
                </c:pt>
                <c:pt idx="577" formatCode="0">
                  <c:v>5.37</c:v>
                </c:pt>
                <c:pt idx="578" formatCode="0">
                  <c:v>5.38</c:v>
                </c:pt>
                <c:pt idx="579" formatCode="0">
                  <c:v>5.39</c:v>
                </c:pt>
                <c:pt idx="580" formatCode="0">
                  <c:v>5.4</c:v>
                </c:pt>
                <c:pt idx="581" formatCode="0">
                  <c:v>5.41</c:v>
                </c:pt>
                <c:pt idx="582" formatCode="0">
                  <c:v>5.42</c:v>
                </c:pt>
                <c:pt idx="583" formatCode="0">
                  <c:v>5.43</c:v>
                </c:pt>
                <c:pt idx="584" formatCode="0">
                  <c:v>5.44</c:v>
                </c:pt>
                <c:pt idx="585" formatCode="0">
                  <c:v>5.45</c:v>
                </c:pt>
                <c:pt idx="586" formatCode="0">
                  <c:v>5.46</c:v>
                </c:pt>
                <c:pt idx="587" formatCode="0">
                  <c:v>5.47</c:v>
                </c:pt>
                <c:pt idx="588" formatCode="0">
                  <c:v>5.48</c:v>
                </c:pt>
                <c:pt idx="589" formatCode="0">
                  <c:v>5.49</c:v>
                </c:pt>
                <c:pt idx="590" formatCode="0">
                  <c:v>5.5</c:v>
                </c:pt>
                <c:pt idx="591" formatCode="0">
                  <c:v>5.51</c:v>
                </c:pt>
                <c:pt idx="592" formatCode="0">
                  <c:v>5.52</c:v>
                </c:pt>
                <c:pt idx="593" formatCode="0">
                  <c:v>5.53</c:v>
                </c:pt>
                <c:pt idx="594" formatCode="0">
                  <c:v>5.54</c:v>
                </c:pt>
                <c:pt idx="595" formatCode="0">
                  <c:v>5.55</c:v>
                </c:pt>
                <c:pt idx="596" formatCode="0">
                  <c:v>5.56</c:v>
                </c:pt>
                <c:pt idx="597" formatCode="0">
                  <c:v>5.57</c:v>
                </c:pt>
                <c:pt idx="598" formatCode="0">
                  <c:v>5.58</c:v>
                </c:pt>
                <c:pt idx="599" formatCode="0">
                  <c:v>5.59</c:v>
                </c:pt>
                <c:pt idx="600" formatCode="0">
                  <c:v>5.6</c:v>
                </c:pt>
                <c:pt idx="601" formatCode="0">
                  <c:v>5.61</c:v>
                </c:pt>
                <c:pt idx="602" formatCode="0">
                  <c:v>5.62</c:v>
                </c:pt>
                <c:pt idx="603" formatCode="0">
                  <c:v>5.63</c:v>
                </c:pt>
                <c:pt idx="604" formatCode="0">
                  <c:v>5.64</c:v>
                </c:pt>
                <c:pt idx="605" formatCode="0">
                  <c:v>5.65</c:v>
                </c:pt>
                <c:pt idx="606" formatCode="0">
                  <c:v>5.66</c:v>
                </c:pt>
                <c:pt idx="607" formatCode="0">
                  <c:v>5.67</c:v>
                </c:pt>
                <c:pt idx="608" formatCode="0">
                  <c:v>5.68</c:v>
                </c:pt>
                <c:pt idx="609" formatCode="0">
                  <c:v>5.69</c:v>
                </c:pt>
                <c:pt idx="610" formatCode="0">
                  <c:v>5.7</c:v>
                </c:pt>
                <c:pt idx="611" formatCode="0">
                  <c:v>5.71</c:v>
                </c:pt>
                <c:pt idx="612" formatCode="0">
                  <c:v>5.72</c:v>
                </c:pt>
                <c:pt idx="613" formatCode="0">
                  <c:v>5.73</c:v>
                </c:pt>
                <c:pt idx="614" formatCode="0">
                  <c:v>5.74</c:v>
                </c:pt>
                <c:pt idx="615" formatCode="0">
                  <c:v>5.75</c:v>
                </c:pt>
                <c:pt idx="616" formatCode="0">
                  <c:v>5.76</c:v>
                </c:pt>
                <c:pt idx="617" formatCode="0">
                  <c:v>5.77</c:v>
                </c:pt>
                <c:pt idx="618" formatCode="0">
                  <c:v>5.78</c:v>
                </c:pt>
                <c:pt idx="619" formatCode="0">
                  <c:v>5.79</c:v>
                </c:pt>
                <c:pt idx="620" formatCode="0">
                  <c:v>5.8</c:v>
                </c:pt>
                <c:pt idx="621" formatCode="0">
                  <c:v>5.81</c:v>
                </c:pt>
                <c:pt idx="622" formatCode="0">
                  <c:v>5.82</c:v>
                </c:pt>
                <c:pt idx="623" formatCode="0">
                  <c:v>5.83</c:v>
                </c:pt>
                <c:pt idx="624" formatCode="0">
                  <c:v>5.84</c:v>
                </c:pt>
                <c:pt idx="625" formatCode="0">
                  <c:v>5.85</c:v>
                </c:pt>
                <c:pt idx="626" formatCode="0">
                  <c:v>5.86</c:v>
                </c:pt>
                <c:pt idx="627" formatCode="0">
                  <c:v>5.87</c:v>
                </c:pt>
                <c:pt idx="628" formatCode="0">
                  <c:v>5.88</c:v>
                </c:pt>
                <c:pt idx="629" formatCode="0">
                  <c:v>5.89</c:v>
                </c:pt>
                <c:pt idx="630" formatCode="0">
                  <c:v>5.9</c:v>
                </c:pt>
                <c:pt idx="631" formatCode="0">
                  <c:v>5.91</c:v>
                </c:pt>
                <c:pt idx="632" formatCode="0">
                  <c:v>5.92</c:v>
                </c:pt>
                <c:pt idx="633" formatCode="0">
                  <c:v>5.93</c:v>
                </c:pt>
                <c:pt idx="634" formatCode="0">
                  <c:v>5.94</c:v>
                </c:pt>
                <c:pt idx="635" formatCode="0">
                  <c:v>5.95</c:v>
                </c:pt>
                <c:pt idx="636" formatCode="0">
                  <c:v>5.96</c:v>
                </c:pt>
                <c:pt idx="637" formatCode="0">
                  <c:v>5.97</c:v>
                </c:pt>
                <c:pt idx="638" formatCode="0">
                  <c:v>5.98</c:v>
                </c:pt>
                <c:pt idx="639" formatCode="0">
                  <c:v>5.99</c:v>
                </c:pt>
                <c:pt idx="640" formatCode="0">
                  <c:v>6</c:v>
                </c:pt>
              </c:numCache>
            </c:numRef>
          </c:xVal>
          <c:yVal>
            <c:numRef>
              <c:f>Tabelle1!$F$2:$F$642</c:f>
              <c:numCache>
                <c:formatCode>0.00</c:formatCode>
                <c:ptCount val="641"/>
                <c:pt idx="0">
                  <c:v>-0.97814760073380569</c:v>
                </c:pt>
                <c:pt idx="1">
                  <c:v>-0.98419560796924199</c:v>
                </c:pt>
                <c:pt idx="2">
                  <c:v>-0.98927233296298833</c:v>
                </c:pt>
                <c:pt idx="3">
                  <c:v>-0.99337276560039645</c:v>
                </c:pt>
                <c:pt idx="4">
                  <c:v>-0.99649285924950437</c:v>
                </c:pt>
                <c:pt idx="5">
                  <c:v>-0.99862953475457383</c:v>
                </c:pt>
                <c:pt idx="6">
                  <c:v>-0.9997806834748455</c:v>
                </c:pt>
                <c:pt idx="7">
                  <c:v>-0.99994516936551214</c:v>
                </c:pt>
                <c:pt idx="8">
                  <c:v>-0.99912283009885838</c:v>
                </c:pt>
                <c:pt idx="9">
                  <c:v>-0.9973144772244581</c:v>
                </c:pt>
                <c:pt idx="10">
                  <c:v>-0.99452189536827329</c:v>
                </c:pt>
                <c:pt idx="11">
                  <c:v>-0.9907478404714436</c:v>
                </c:pt>
                <c:pt idx="12">
                  <c:v>-0.98599603707050498</c:v>
                </c:pt>
                <c:pt idx="13">
                  <c:v>-0.98027117462172186</c:v>
                </c:pt>
                <c:pt idx="14">
                  <c:v>-0.97357890287316029</c:v>
                </c:pt>
                <c:pt idx="15">
                  <c:v>-0.9659258262890682</c:v>
                </c:pt>
                <c:pt idx="16">
                  <c:v>-0.95731949753206724</c:v>
                </c:pt>
                <c:pt idx="17">
                  <c:v>-0.94776841000958567</c:v>
                </c:pt>
                <c:pt idx="18">
                  <c:v>-0.93728198949189145</c:v>
                </c:pt>
                <c:pt idx="19">
                  <c:v>-0.92587058480999473</c:v>
                </c:pt>
                <c:pt idx="20">
                  <c:v>-0.91354545764260087</c:v>
                </c:pt>
                <c:pt idx="21">
                  <c:v>-0.90031877140219352</c:v>
                </c:pt>
                <c:pt idx="22">
                  <c:v>-0.88620357923121473</c:v>
                </c:pt>
                <c:pt idx="23">
                  <c:v>-0.87121381112018936</c:v>
                </c:pt>
                <c:pt idx="24">
                  <c:v>-0.85536426016050671</c:v>
                </c:pt>
                <c:pt idx="25">
                  <c:v>-0.83867056794542394</c:v>
                </c:pt>
                <c:pt idx="26">
                  <c:v>-0.82114920913370404</c:v>
                </c:pt>
                <c:pt idx="27">
                  <c:v>-0.80281747519111446</c:v>
                </c:pt>
                <c:pt idx="28">
                  <c:v>-0.78369345732583973</c:v>
                </c:pt>
                <c:pt idx="29">
                  <c:v>-0.76379602863464213</c:v>
                </c:pt>
                <c:pt idx="30">
                  <c:v>-0.74314482547739413</c:v>
                </c:pt>
                <c:pt idx="31">
                  <c:v>-0.72176022809836216</c:v>
                </c:pt>
                <c:pt idx="32">
                  <c:v>-0.69966334051336543</c:v>
                </c:pt>
                <c:pt idx="33">
                  <c:v>-0.67687596968266062</c:v>
                </c:pt>
                <c:pt idx="34">
                  <c:v>-0.65342060399010538</c:v>
                </c:pt>
                <c:pt idx="35">
                  <c:v>-0.62932039104983739</c:v>
                </c:pt>
                <c:pt idx="36">
                  <c:v>-0.60459911486237483</c:v>
                </c:pt>
                <c:pt idx="37">
                  <c:v>-0.57928117234267884</c:v>
                </c:pt>
                <c:pt idx="38">
                  <c:v>-0.55339154924334399</c:v>
                </c:pt>
                <c:pt idx="39">
                  <c:v>-0.52695579549667759</c:v>
                </c:pt>
                <c:pt idx="40">
                  <c:v>-0.49999999999999994</c:v>
                </c:pt>
                <c:pt idx="41">
                  <c:v>-0.47255076486905395</c:v>
                </c:pt>
                <c:pt idx="42">
                  <c:v>-0.44463517918492745</c:v>
                </c:pt>
                <c:pt idx="43">
                  <c:v>-0.4162807922604011</c:v>
                </c:pt>
                <c:pt idx="44">
                  <c:v>-0.38751558645210293</c:v>
                </c:pt>
                <c:pt idx="45">
                  <c:v>-0.35836794954530021</c:v>
                </c:pt>
                <c:pt idx="46">
                  <c:v>-0.32886664673858323</c:v>
                </c:pt>
                <c:pt idx="47">
                  <c:v>-0.2990407922560866</c:v>
                </c:pt>
                <c:pt idx="48">
                  <c:v>-0.26891982061526565</c:v>
                </c:pt>
                <c:pt idx="49">
                  <c:v>-0.23853345757858083</c:v>
                </c:pt>
                <c:pt idx="50">
                  <c:v>-0.20791169081775929</c:v>
                </c:pt>
                <c:pt idx="51">
                  <c:v>-0.17708474031958327</c:v>
                </c:pt>
                <c:pt idx="52">
                  <c:v>-0.14608302856241159</c:v>
                </c:pt>
                <c:pt idx="53">
                  <c:v>-0.11493715049286654</c:v>
                </c:pt>
                <c:pt idx="54">
                  <c:v>-8.3677843332315385E-2</c:v>
                </c:pt>
                <c:pt idx="55">
                  <c:v>-5.2335956242943793E-2</c:v>
                </c:pt>
                <c:pt idx="56">
                  <c:v>-2.0942419883356878E-2</c:v>
                </c:pt>
                <c:pt idx="57">
                  <c:v>1.0471784116245919E-2</c:v>
                </c:pt>
                <c:pt idx="58">
                  <c:v>4.1875653729199686E-2</c:v>
                </c:pt>
                <c:pt idx="59">
                  <c:v>7.3238197127631674E-2</c:v>
                </c:pt>
                <c:pt idx="60">
                  <c:v>0.1045284632676535</c:v>
                </c:pt>
                <c:pt idx="61">
                  <c:v>0.13571557243430435</c:v>
                </c:pt>
                <c:pt idx="62">
                  <c:v>0.16676874671610228</c:v>
                </c:pt>
                <c:pt idx="63">
                  <c:v>0.19765734037912622</c:v>
                </c:pt>
                <c:pt idx="64">
                  <c:v>0.22835087011065572</c:v>
                </c:pt>
                <c:pt idx="65">
                  <c:v>0.25881904510252079</c:v>
                </c:pt>
                <c:pt idx="66">
                  <c:v>0.28903179694447168</c:v>
                </c:pt>
                <c:pt idx="67">
                  <c:v>0.31895930929807009</c:v>
                </c:pt>
                <c:pt idx="68">
                  <c:v>0.34857204732181535</c:v>
                </c:pt>
                <c:pt idx="69">
                  <c:v>0.37784078681846711</c:v>
                </c:pt>
                <c:pt idx="70">
                  <c:v>0.40673664307580021</c:v>
                </c:pt>
                <c:pt idx="71">
                  <c:v>0.43523109937232757</c:v>
                </c:pt>
                <c:pt idx="72">
                  <c:v>0.46329603511986184</c:v>
                </c:pt>
                <c:pt idx="73">
                  <c:v>0.49090375361514094</c:v>
                </c:pt>
                <c:pt idx="74">
                  <c:v>0.5180270093731304</c:v>
                </c:pt>
                <c:pt idx="75">
                  <c:v>0.54463903501502708</c:v>
                </c:pt>
                <c:pt idx="76">
                  <c:v>0.57071356768443171</c:v>
                </c:pt>
                <c:pt idx="77">
                  <c:v>0.59622487496561594</c:v>
                </c:pt>
                <c:pt idx="78">
                  <c:v>0.6211477802783103</c:v>
                </c:pt>
                <c:pt idx="79">
                  <c:v>0.64545768772395051</c:v>
                </c:pt>
                <c:pt idx="80">
                  <c:v>0.66913060635885824</c:v>
                </c:pt>
                <c:pt idx="81">
                  <c:v>0.69214317387040669</c:v>
                </c:pt>
                <c:pt idx="82">
                  <c:v>0.71447267963280325</c:v>
                </c:pt>
                <c:pt idx="83">
                  <c:v>0.73609708711973432</c:v>
                </c:pt>
                <c:pt idx="84">
                  <c:v>0.7569950556517564</c:v>
                </c:pt>
                <c:pt idx="85">
                  <c:v>0.7771459614569709</c:v>
                </c:pt>
                <c:pt idx="86">
                  <c:v>0.79652991802419626</c:v>
                </c:pt>
                <c:pt idx="87">
                  <c:v>0.81512779572855409</c:v>
                </c:pt>
                <c:pt idx="88">
                  <c:v>0.83292124071009943</c:v>
                </c:pt>
                <c:pt idx="89">
                  <c:v>0.84989269298686387</c:v>
                </c:pt>
                <c:pt idx="90">
                  <c:v>0.86602540378443871</c:v>
                </c:pt>
                <c:pt idx="91">
                  <c:v>0.88130345206499217</c:v>
                </c:pt>
                <c:pt idx="92">
                  <c:v>0.8957117602394129</c:v>
                </c:pt>
                <c:pt idx="93">
                  <c:v>0.90923610904706853</c:v>
                </c:pt>
                <c:pt idx="94">
                  <c:v>0.92186315158850063</c:v>
                </c:pt>
                <c:pt idx="95">
                  <c:v>0.93358042649720174</c:v>
                </c:pt>
                <c:pt idx="96">
                  <c:v>0.94437637023748122</c:v>
                </c:pt>
                <c:pt idx="97">
                  <c:v>0.95424032851627683</c:v>
                </c:pt>
                <c:pt idx="98">
                  <c:v>0.96316256679765822</c:v>
                </c:pt>
                <c:pt idx="99">
                  <c:v>0.97113427990963597</c:v>
                </c:pt>
                <c:pt idx="100">
                  <c:v>0.97814760073380569</c:v>
                </c:pt>
                <c:pt idx="101">
                  <c:v>0.98419560796924188</c:v>
                </c:pt>
                <c:pt idx="102">
                  <c:v>0.98927233296298833</c:v>
                </c:pt>
                <c:pt idx="103">
                  <c:v>0.99337276560039645</c:v>
                </c:pt>
                <c:pt idx="104">
                  <c:v>0.99649285924950437</c:v>
                </c:pt>
                <c:pt idx="105">
                  <c:v>0.99862953475457383</c:v>
                </c:pt>
                <c:pt idx="106">
                  <c:v>0.9997806834748455</c:v>
                </c:pt>
                <c:pt idx="107">
                  <c:v>0.99994516936551214</c:v>
                </c:pt>
                <c:pt idx="108">
                  <c:v>0.99912283009885838</c:v>
                </c:pt>
                <c:pt idx="109">
                  <c:v>0.9973144772244581</c:v>
                </c:pt>
                <c:pt idx="110">
                  <c:v>0.99452189536827329</c:v>
                </c:pt>
                <c:pt idx="111">
                  <c:v>0.9907478404714436</c:v>
                </c:pt>
                <c:pt idx="112">
                  <c:v>0.98599603707050487</c:v>
                </c:pt>
                <c:pt idx="113">
                  <c:v>0.98027117462172186</c:v>
                </c:pt>
                <c:pt idx="114">
                  <c:v>0.97357890287316018</c:v>
                </c:pt>
                <c:pt idx="115">
                  <c:v>0.96592582628906831</c:v>
                </c:pt>
                <c:pt idx="116">
                  <c:v>0.95731949753206724</c:v>
                </c:pt>
                <c:pt idx="117">
                  <c:v>0.94776841000958567</c:v>
                </c:pt>
                <c:pt idx="118">
                  <c:v>0.93728198949189145</c:v>
                </c:pt>
                <c:pt idx="119">
                  <c:v>0.92587058480999462</c:v>
                </c:pt>
                <c:pt idx="120">
                  <c:v>0.91354545764260087</c:v>
                </c:pt>
                <c:pt idx="121">
                  <c:v>0.90031877140219341</c:v>
                </c:pt>
                <c:pt idx="122">
                  <c:v>0.88620357923121484</c:v>
                </c:pt>
                <c:pt idx="123">
                  <c:v>0.87121381112018947</c:v>
                </c:pt>
                <c:pt idx="124">
                  <c:v>0.85536426016050671</c:v>
                </c:pt>
                <c:pt idx="125">
                  <c:v>0.83867056794542394</c:v>
                </c:pt>
                <c:pt idx="126">
                  <c:v>0.82114920913370415</c:v>
                </c:pt>
                <c:pt idx="127">
                  <c:v>0.80281747519111446</c:v>
                </c:pt>
                <c:pt idx="128">
                  <c:v>0.78369345732583984</c:v>
                </c:pt>
                <c:pt idx="129">
                  <c:v>0.76379602863464202</c:v>
                </c:pt>
                <c:pt idx="130">
                  <c:v>0.74314482547739424</c:v>
                </c:pt>
                <c:pt idx="131">
                  <c:v>0.72176022809836193</c:v>
                </c:pt>
                <c:pt idx="132">
                  <c:v>0.69966334051336532</c:v>
                </c:pt>
                <c:pt idx="133">
                  <c:v>0.67687596968266039</c:v>
                </c:pt>
                <c:pt idx="134">
                  <c:v>0.6534206039901056</c:v>
                </c:pt>
                <c:pt idx="135">
                  <c:v>0.62932039104983739</c:v>
                </c:pt>
                <c:pt idx="136">
                  <c:v>0.60459911486237494</c:v>
                </c:pt>
                <c:pt idx="137">
                  <c:v>0.57928117234267873</c:v>
                </c:pt>
                <c:pt idx="138">
                  <c:v>0.55339154924334411</c:v>
                </c:pt>
                <c:pt idx="139">
                  <c:v>0.52695579549667737</c:v>
                </c:pt>
                <c:pt idx="140">
                  <c:v>0.49999999999999994</c:v>
                </c:pt>
                <c:pt idx="141">
                  <c:v>0.47255076486905412</c:v>
                </c:pt>
                <c:pt idx="142">
                  <c:v>0.44463517918492734</c:v>
                </c:pt>
                <c:pt idx="143">
                  <c:v>0.41628079226040121</c:v>
                </c:pt>
                <c:pt idx="144">
                  <c:v>0.38751558645210277</c:v>
                </c:pt>
                <c:pt idx="145">
                  <c:v>0.35836794954530021</c:v>
                </c:pt>
                <c:pt idx="146">
                  <c:v>0.32886664673858296</c:v>
                </c:pt>
                <c:pt idx="147">
                  <c:v>0.29904079225608654</c:v>
                </c:pt>
                <c:pt idx="148">
                  <c:v>0.26891982061526531</c:v>
                </c:pt>
                <c:pt idx="149">
                  <c:v>0.23853345757858069</c:v>
                </c:pt>
                <c:pt idx="150">
                  <c:v>0.20791169081775887</c:v>
                </c:pt>
                <c:pt idx="151">
                  <c:v>0.17708474031958299</c:v>
                </c:pt>
                <c:pt idx="152">
                  <c:v>0.14608302856241107</c:v>
                </c:pt>
                <c:pt idx="153">
                  <c:v>0.11493715049286711</c:v>
                </c:pt>
                <c:pt idx="154">
                  <c:v>8.3677843332315732E-2</c:v>
                </c:pt>
                <c:pt idx="155">
                  <c:v>5.2335956242944251E-2</c:v>
                </c:pt>
                <c:pt idx="156">
                  <c:v>2.094241988335711E-2</c:v>
                </c:pt>
                <c:pt idx="157">
                  <c:v>-1.0471784116245463E-2</c:v>
                </c:pt>
                <c:pt idx="158">
                  <c:v>-4.1875653729199568E-2</c:v>
                </c:pt>
                <c:pt idx="159">
                  <c:v>-7.3238197127631452E-2</c:v>
                </c:pt>
                <c:pt idx="160">
                  <c:v>-0.1045284632676535</c:v>
                </c:pt>
                <c:pt idx="161">
                  <c:v>-0.13571557243430424</c:v>
                </c:pt>
                <c:pt idx="162">
                  <c:v>-0.16676874671610237</c:v>
                </c:pt>
                <c:pt idx="163">
                  <c:v>-0.19765734037912608</c:v>
                </c:pt>
                <c:pt idx="164">
                  <c:v>-0.22835087011065594</c:v>
                </c:pt>
                <c:pt idx="165">
                  <c:v>-0.25881904510252079</c:v>
                </c:pt>
                <c:pt idx="166">
                  <c:v>-0.28903179694447145</c:v>
                </c:pt>
                <c:pt idx="167">
                  <c:v>-0.31895930929807004</c:v>
                </c:pt>
                <c:pt idx="168">
                  <c:v>-0.34857204732181557</c:v>
                </c:pt>
                <c:pt idx="169">
                  <c:v>-0.37784078681846728</c:v>
                </c:pt>
                <c:pt idx="170">
                  <c:v>-0.40673664307580021</c:v>
                </c:pt>
                <c:pt idx="171">
                  <c:v>-0.43523109937232735</c:v>
                </c:pt>
                <c:pt idx="172">
                  <c:v>-0.46329603511986223</c:v>
                </c:pt>
                <c:pt idx="173">
                  <c:v>-0.49090375361514116</c:v>
                </c:pt>
                <c:pt idx="174">
                  <c:v>-0.5180270093731304</c:v>
                </c:pt>
                <c:pt idx="175">
                  <c:v>-0.54463903501502708</c:v>
                </c:pt>
                <c:pt idx="176">
                  <c:v>-0.57071356768443227</c:v>
                </c:pt>
                <c:pt idx="177">
                  <c:v>-0.59622487496561627</c:v>
                </c:pt>
                <c:pt idx="178">
                  <c:v>-0.62114778027830997</c:v>
                </c:pt>
                <c:pt idx="179">
                  <c:v>-0.64545768772394996</c:v>
                </c:pt>
                <c:pt idx="180">
                  <c:v>-0.66913060635885824</c:v>
                </c:pt>
                <c:pt idx="181">
                  <c:v>-0.69214317387040669</c:v>
                </c:pt>
                <c:pt idx="182">
                  <c:v>-0.71447267963280314</c:v>
                </c:pt>
                <c:pt idx="183">
                  <c:v>-0.73609708711973398</c:v>
                </c:pt>
                <c:pt idx="184">
                  <c:v>-0.75699505565175629</c:v>
                </c:pt>
                <c:pt idx="185">
                  <c:v>-0.77714596145697057</c:v>
                </c:pt>
                <c:pt idx="186">
                  <c:v>-0.79652991802419593</c:v>
                </c:pt>
                <c:pt idx="187">
                  <c:v>-0.81512779572855376</c:v>
                </c:pt>
                <c:pt idx="188">
                  <c:v>-0.83292124071009943</c:v>
                </c:pt>
                <c:pt idx="189">
                  <c:v>-0.84989269298686376</c:v>
                </c:pt>
                <c:pt idx="190">
                  <c:v>-0.86602540378443837</c:v>
                </c:pt>
                <c:pt idx="191">
                  <c:v>-0.88130345206499194</c:v>
                </c:pt>
                <c:pt idx="192">
                  <c:v>-0.89571176023941246</c:v>
                </c:pt>
                <c:pt idx="193">
                  <c:v>-0.90923610904706853</c:v>
                </c:pt>
                <c:pt idx="194">
                  <c:v>-0.92186315158850041</c:v>
                </c:pt>
                <c:pt idx="195">
                  <c:v>-0.93358042649720163</c:v>
                </c:pt>
                <c:pt idx="196">
                  <c:v>-0.94437637023748089</c:v>
                </c:pt>
                <c:pt idx="197">
                  <c:v>-0.95424032851627694</c:v>
                </c:pt>
                <c:pt idx="198">
                  <c:v>-0.9631625667976581</c:v>
                </c:pt>
                <c:pt idx="199">
                  <c:v>-0.97113427990963597</c:v>
                </c:pt>
                <c:pt idx="200">
                  <c:v>-0.97814760073380558</c:v>
                </c:pt>
                <c:pt idx="201">
                  <c:v>-0.98419560796924199</c:v>
                </c:pt>
                <c:pt idx="202">
                  <c:v>-0.98927233296298833</c:v>
                </c:pt>
                <c:pt idx="203">
                  <c:v>-0.99337276560039633</c:v>
                </c:pt>
                <c:pt idx="204">
                  <c:v>-0.99649285924950426</c:v>
                </c:pt>
                <c:pt idx="205">
                  <c:v>-0.99862953475457383</c:v>
                </c:pt>
                <c:pt idx="206">
                  <c:v>-0.9997806834748455</c:v>
                </c:pt>
                <c:pt idx="207">
                  <c:v>-0.99994516936551214</c:v>
                </c:pt>
                <c:pt idx="208">
                  <c:v>-0.99912283009885838</c:v>
                </c:pt>
                <c:pt idx="209">
                  <c:v>-0.9973144772244581</c:v>
                </c:pt>
                <c:pt idx="210">
                  <c:v>-0.9945218953682734</c:v>
                </c:pt>
                <c:pt idx="211">
                  <c:v>-0.99074784047144371</c:v>
                </c:pt>
                <c:pt idx="212">
                  <c:v>-0.98599603707050509</c:v>
                </c:pt>
                <c:pt idx="213">
                  <c:v>-0.98027117462172186</c:v>
                </c:pt>
                <c:pt idx="214">
                  <c:v>-0.97357890287316029</c:v>
                </c:pt>
                <c:pt idx="215">
                  <c:v>-0.96592582628906842</c:v>
                </c:pt>
                <c:pt idx="216">
                  <c:v>-0.95731949753206746</c:v>
                </c:pt>
                <c:pt idx="217">
                  <c:v>-0.947768410009586</c:v>
                </c:pt>
                <c:pt idx="218">
                  <c:v>-0.93728198949189157</c:v>
                </c:pt>
                <c:pt idx="219">
                  <c:v>-0.92587058480999485</c:v>
                </c:pt>
                <c:pt idx="220">
                  <c:v>-0.91354545764260109</c:v>
                </c:pt>
                <c:pt idx="221">
                  <c:v>-0.90031877140219385</c:v>
                </c:pt>
                <c:pt idx="222">
                  <c:v>-0.88620357923121473</c:v>
                </c:pt>
                <c:pt idx="223">
                  <c:v>-0.87121381112018947</c:v>
                </c:pt>
                <c:pt idx="224">
                  <c:v>-0.85536426016050682</c:v>
                </c:pt>
                <c:pt idx="225">
                  <c:v>-0.83867056794542427</c:v>
                </c:pt>
                <c:pt idx="226">
                  <c:v>-0.82114920913370393</c:v>
                </c:pt>
                <c:pt idx="227">
                  <c:v>-0.80281747519111446</c:v>
                </c:pt>
                <c:pt idx="228">
                  <c:v>-0.78369345732584039</c:v>
                </c:pt>
                <c:pt idx="229">
                  <c:v>-0.76379602863464302</c:v>
                </c:pt>
                <c:pt idx="230">
                  <c:v>-0.74314482547739458</c:v>
                </c:pt>
                <c:pt idx="231">
                  <c:v>-0.72176022809836271</c:v>
                </c:pt>
                <c:pt idx="232">
                  <c:v>-0.69966334051336598</c:v>
                </c:pt>
                <c:pt idx="233">
                  <c:v>-0.6768759696826615</c:v>
                </c:pt>
                <c:pt idx="234">
                  <c:v>-0.65342060399010571</c:v>
                </c:pt>
                <c:pt idx="235">
                  <c:v>-0.62932039104983784</c:v>
                </c:pt>
                <c:pt idx="236">
                  <c:v>-0.60459911486237539</c:v>
                </c:pt>
                <c:pt idx="237">
                  <c:v>-0.57928117234267951</c:v>
                </c:pt>
                <c:pt idx="238">
                  <c:v>-0.55339154924334422</c:v>
                </c:pt>
                <c:pt idx="239">
                  <c:v>-0.52695579549667781</c:v>
                </c:pt>
                <c:pt idx="240">
                  <c:v>-0.50000000000000044</c:v>
                </c:pt>
                <c:pt idx="241">
                  <c:v>-0.4725507648690554</c:v>
                </c:pt>
                <c:pt idx="242">
                  <c:v>-0.44463517918492829</c:v>
                </c:pt>
                <c:pt idx="243">
                  <c:v>-0.41628079226040215</c:v>
                </c:pt>
                <c:pt idx="244">
                  <c:v>-0.38751558645210327</c:v>
                </c:pt>
                <c:pt idx="245">
                  <c:v>-0.3583679495453016</c:v>
                </c:pt>
                <c:pt idx="246">
                  <c:v>-0.3288666467385839</c:v>
                </c:pt>
                <c:pt idx="247">
                  <c:v>-0.29904079225608748</c:v>
                </c:pt>
                <c:pt idx="248">
                  <c:v>-0.26891982061526587</c:v>
                </c:pt>
                <c:pt idx="249">
                  <c:v>-0.2385334575785821</c:v>
                </c:pt>
                <c:pt idx="250">
                  <c:v>-0.20791169081775987</c:v>
                </c:pt>
                <c:pt idx="251">
                  <c:v>-0.17708474031958399</c:v>
                </c:pt>
                <c:pt idx="252">
                  <c:v>-0.14608302856241162</c:v>
                </c:pt>
                <c:pt idx="253">
                  <c:v>-0.11493715049286768</c:v>
                </c:pt>
                <c:pt idx="254">
                  <c:v>-8.3677843332315843E-2</c:v>
                </c:pt>
                <c:pt idx="255">
                  <c:v>-5.2335956242944369E-2</c:v>
                </c:pt>
                <c:pt idx="256">
                  <c:v>-2.0942419883356791E-2</c:v>
                </c:pt>
                <c:pt idx="257">
                  <c:v>1.0471784116244897E-2</c:v>
                </c:pt>
                <c:pt idx="258">
                  <c:v>4.1875653729199443E-2</c:v>
                </c:pt>
                <c:pt idx="259">
                  <c:v>7.3238197127631327E-2</c:v>
                </c:pt>
                <c:pt idx="260">
                  <c:v>0.10452846326765382</c:v>
                </c:pt>
                <c:pt idx="261">
                  <c:v>0.13571557243430368</c:v>
                </c:pt>
                <c:pt idx="262">
                  <c:v>0.16676874671610226</c:v>
                </c:pt>
                <c:pt idx="263">
                  <c:v>0.19765734037912597</c:v>
                </c:pt>
                <c:pt idx="264">
                  <c:v>0.22835087011065625</c:v>
                </c:pt>
                <c:pt idx="265">
                  <c:v>0.25881904510252024</c:v>
                </c:pt>
                <c:pt idx="266">
                  <c:v>0.28903179694447007</c:v>
                </c:pt>
                <c:pt idx="267">
                  <c:v>0.31895930929806909</c:v>
                </c:pt>
                <c:pt idx="268">
                  <c:v>0.34857204732181418</c:v>
                </c:pt>
                <c:pt idx="269">
                  <c:v>0.37784078681846678</c:v>
                </c:pt>
                <c:pt idx="270">
                  <c:v>0.40673664307579888</c:v>
                </c:pt>
                <c:pt idx="271">
                  <c:v>0.43523109937232685</c:v>
                </c:pt>
                <c:pt idx="272">
                  <c:v>0.46329603511986089</c:v>
                </c:pt>
                <c:pt idx="273">
                  <c:v>0.49090375361514066</c:v>
                </c:pt>
                <c:pt idx="274">
                  <c:v>0.51802700937312907</c:v>
                </c:pt>
                <c:pt idx="275">
                  <c:v>0.54463903501502664</c:v>
                </c:pt>
                <c:pt idx="276">
                  <c:v>0.57071356768443104</c:v>
                </c:pt>
                <c:pt idx="277">
                  <c:v>0.59622487496561583</c:v>
                </c:pt>
                <c:pt idx="278">
                  <c:v>0.62114778027830952</c:v>
                </c:pt>
                <c:pt idx="279">
                  <c:v>0.64545768772395029</c:v>
                </c:pt>
                <c:pt idx="280">
                  <c:v>0.66913060635885779</c:v>
                </c:pt>
                <c:pt idx="281">
                  <c:v>0.69214317387040691</c:v>
                </c:pt>
                <c:pt idx="282">
                  <c:v>0.7144726796328027</c:v>
                </c:pt>
                <c:pt idx="283">
                  <c:v>0.73609708711973421</c:v>
                </c:pt>
                <c:pt idx="284">
                  <c:v>0.75699505565175618</c:v>
                </c:pt>
                <c:pt idx="285">
                  <c:v>0.77714596145697112</c:v>
                </c:pt>
                <c:pt idx="286">
                  <c:v>0.79652991802419582</c:v>
                </c:pt>
                <c:pt idx="287">
                  <c:v>0.81512779572855421</c:v>
                </c:pt>
                <c:pt idx="288">
                  <c:v>0.83292124071009932</c:v>
                </c:pt>
                <c:pt idx="289">
                  <c:v>0.84989269298686421</c:v>
                </c:pt>
                <c:pt idx="290">
                  <c:v>0.86602540378443837</c:v>
                </c:pt>
                <c:pt idx="291">
                  <c:v>0.88130345206499139</c:v>
                </c:pt>
                <c:pt idx="292">
                  <c:v>0.89571176023941246</c:v>
                </c:pt>
                <c:pt idx="293">
                  <c:v>0.90923610904706809</c:v>
                </c:pt>
                <c:pt idx="294">
                  <c:v>0.92186315158850041</c:v>
                </c:pt>
                <c:pt idx="295">
                  <c:v>0.93358042649720119</c:v>
                </c:pt>
                <c:pt idx="296">
                  <c:v>0.94437637023748111</c:v>
                </c:pt>
                <c:pt idx="297">
                  <c:v>0.95424032851627638</c:v>
                </c:pt>
                <c:pt idx="298">
                  <c:v>0.9631625667976581</c:v>
                </c:pt>
                <c:pt idx="299">
                  <c:v>0.97113427990963597</c:v>
                </c:pt>
                <c:pt idx="300">
                  <c:v>0.97814760073380547</c:v>
                </c:pt>
                <c:pt idx="301">
                  <c:v>0.98419560796924177</c:v>
                </c:pt>
                <c:pt idx="302">
                  <c:v>0.98927233296298822</c:v>
                </c:pt>
                <c:pt idx="303">
                  <c:v>0.99337276560039633</c:v>
                </c:pt>
                <c:pt idx="304">
                  <c:v>0.99649285924950437</c:v>
                </c:pt>
                <c:pt idx="305">
                  <c:v>0.99862953475457383</c:v>
                </c:pt>
                <c:pt idx="306">
                  <c:v>0.9997806834748455</c:v>
                </c:pt>
                <c:pt idx="307">
                  <c:v>0.99994516936551214</c:v>
                </c:pt>
                <c:pt idx="308">
                  <c:v>0.99912283009885838</c:v>
                </c:pt>
                <c:pt idx="309">
                  <c:v>0.9973144772244581</c:v>
                </c:pt>
                <c:pt idx="310">
                  <c:v>0.9945218953682734</c:v>
                </c:pt>
                <c:pt idx="311">
                  <c:v>0.99074784047144371</c:v>
                </c:pt>
                <c:pt idx="312">
                  <c:v>0.98599603707050465</c:v>
                </c:pt>
                <c:pt idx="313">
                  <c:v>0.98027117462172186</c:v>
                </c:pt>
                <c:pt idx="314">
                  <c:v>0.97357890287315996</c:v>
                </c:pt>
                <c:pt idx="315">
                  <c:v>0.96592582628906842</c:v>
                </c:pt>
                <c:pt idx="316">
                  <c:v>0.95731949753206746</c:v>
                </c:pt>
                <c:pt idx="317">
                  <c:v>0.94776841000958545</c:v>
                </c:pt>
                <c:pt idx="318">
                  <c:v>0.9372819894918919</c:v>
                </c:pt>
                <c:pt idx="319">
                  <c:v>0.92587058480999462</c:v>
                </c:pt>
                <c:pt idx="320">
                  <c:v>0.91354545764260076</c:v>
                </c:pt>
                <c:pt idx="321">
                  <c:v>0.90031877140219352</c:v>
                </c:pt>
                <c:pt idx="322">
                  <c:v>0.88620357923121473</c:v>
                </c:pt>
                <c:pt idx="323">
                  <c:v>0.87121381112018959</c:v>
                </c:pt>
                <c:pt idx="324">
                  <c:v>0.85536426016050682</c:v>
                </c:pt>
                <c:pt idx="325">
                  <c:v>0.83867056794542338</c:v>
                </c:pt>
                <c:pt idx="326">
                  <c:v>0.82114920913370448</c:v>
                </c:pt>
                <c:pt idx="327">
                  <c:v>0.80281747519111402</c:v>
                </c:pt>
                <c:pt idx="328">
                  <c:v>0.78369345732583939</c:v>
                </c:pt>
                <c:pt idx="329">
                  <c:v>0.76379602863464191</c:v>
                </c:pt>
                <c:pt idx="330">
                  <c:v>0.74314482547739402</c:v>
                </c:pt>
                <c:pt idx="331">
                  <c:v>0.72176022809836216</c:v>
                </c:pt>
                <c:pt idx="332">
                  <c:v>0.69966334051336554</c:v>
                </c:pt>
                <c:pt idx="333">
                  <c:v>0.67687596968265962</c:v>
                </c:pt>
                <c:pt idx="334">
                  <c:v>0.65342060399010582</c:v>
                </c:pt>
                <c:pt idx="335">
                  <c:v>0.62932039104983661</c:v>
                </c:pt>
                <c:pt idx="336">
                  <c:v>0.60459911486237405</c:v>
                </c:pt>
                <c:pt idx="337">
                  <c:v>0.57928117234267817</c:v>
                </c:pt>
                <c:pt idx="338">
                  <c:v>0.55339154924334355</c:v>
                </c:pt>
                <c:pt idx="339">
                  <c:v>0.52695579549667715</c:v>
                </c:pt>
                <c:pt idx="340">
                  <c:v>0.49999999999999978</c:v>
                </c:pt>
                <c:pt idx="341">
                  <c:v>0.47255076486905395</c:v>
                </c:pt>
                <c:pt idx="342">
                  <c:v>0.44463517918492756</c:v>
                </c:pt>
                <c:pt idx="343">
                  <c:v>0.41628079226040143</c:v>
                </c:pt>
                <c:pt idx="344">
                  <c:v>0.38751558645210343</c:v>
                </c:pt>
                <c:pt idx="345">
                  <c:v>0.35836794954530088</c:v>
                </c:pt>
                <c:pt idx="346">
                  <c:v>0.32886664673858235</c:v>
                </c:pt>
                <c:pt idx="347">
                  <c:v>0.29904079225608765</c:v>
                </c:pt>
                <c:pt idx="348">
                  <c:v>0.26891982061526515</c:v>
                </c:pt>
                <c:pt idx="349">
                  <c:v>0.23853345757858049</c:v>
                </c:pt>
                <c:pt idx="350">
                  <c:v>0.20791169081775912</c:v>
                </c:pt>
                <c:pt idx="351">
                  <c:v>0.17708474031958324</c:v>
                </c:pt>
                <c:pt idx="352">
                  <c:v>0.14608302856241173</c:v>
                </c:pt>
                <c:pt idx="353">
                  <c:v>0.11493715049286692</c:v>
                </c:pt>
                <c:pt idx="354">
                  <c:v>8.3677843332314206E-2</c:v>
                </c:pt>
                <c:pt idx="355">
                  <c:v>5.2335956242944494E-2</c:v>
                </c:pt>
                <c:pt idx="356">
                  <c:v>2.0942419883356024E-2</c:v>
                </c:pt>
                <c:pt idx="357">
                  <c:v>-1.047178411624655E-2</c:v>
                </c:pt>
                <c:pt idx="358">
                  <c:v>-4.1875653729200206E-2</c:v>
                </c:pt>
                <c:pt idx="359">
                  <c:v>-7.323819712763209E-2</c:v>
                </c:pt>
                <c:pt idx="360">
                  <c:v>-0.10452846326765369</c:v>
                </c:pt>
                <c:pt idx="361">
                  <c:v>-0.13571557243430443</c:v>
                </c:pt>
                <c:pt idx="362">
                  <c:v>-0.16676874671610389</c:v>
                </c:pt>
                <c:pt idx="363">
                  <c:v>-0.19765734037912586</c:v>
                </c:pt>
                <c:pt idx="364">
                  <c:v>-0.22835087011065699</c:v>
                </c:pt>
                <c:pt idx="365">
                  <c:v>-0.25881904510252185</c:v>
                </c:pt>
                <c:pt idx="366">
                  <c:v>-0.28903179694447079</c:v>
                </c:pt>
                <c:pt idx="367">
                  <c:v>-0.31895930929807065</c:v>
                </c:pt>
                <c:pt idx="368">
                  <c:v>-0.34857204732181407</c:v>
                </c:pt>
                <c:pt idx="369">
                  <c:v>-0.3778407868184675</c:v>
                </c:pt>
                <c:pt idx="370">
                  <c:v>-0.40673664307580037</c:v>
                </c:pt>
                <c:pt idx="371">
                  <c:v>-0.43523109937232751</c:v>
                </c:pt>
                <c:pt idx="372">
                  <c:v>-0.46329603511986162</c:v>
                </c:pt>
                <c:pt idx="373">
                  <c:v>-0.49090375361514055</c:v>
                </c:pt>
                <c:pt idx="374">
                  <c:v>-0.51802700937312973</c:v>
                </c:pt>
                <c:pt idx="375">
                  <c:v>-0.54463903501502797</c:v>
                </c:pt>
                <c:pt idx="376">
                  <c:v>-0.57071356768443093</c:v>
                </c:pt>
                <c:pt idx="377">
                  <c:v>-0.59622487496561638</c:v>
                </c:pt>
                <c:pt idx="378">
                  <c:v>-0.62114778027831075</c:v>
                </c:pt>
                <c:pt idx="379">
                  <c:v>-0.64545768772395085</c:v>
                </c:pt>
                <c:pt idx="380">
                  <c:v>-0.66913060635885835</c:v>
                </c:pt>
                <c:pt idx="381">
                  <c:v>-0.6921431738704068</c:v>
                </c:pt>
                <c:pt idx="382">
                  <c:v>-0.71447267963280325</c:v>
                </c:pt>
                <c:pt idx="383">
                  <c:v>-0.73609708711973532</c:v>
                </c:pt>
                <c:pt idx="384">
                  <c:v>-0.75699505565175607</c:v>
                </c:pt>
                <c:pt idx="385">
                  <c:v>-0.77714596145697157</c:v>
                </c:pt>
                <c:pt idx="386">
                  <c:v>-0.79652991802419681</c:v>
                </c:pt>
                <c:pt idx="387">
                  <c:v>-0.81512779572855465</c:v>
                </c:pt>
                <c:pt idx="388">
                  <c:v>-0.83292124071009976</c:v>
                </c:pt>
                <c:pt idx="389">
                  <c:v>-0.8498926929868641</c:v>
                </c:pt>
                <c:pt idx="390">
                  <c:v>-0.86602540378443871</c:v>
                </c:pt>
                <c:pt idx="391">
                  <c:v>-0.88130345206499228</c:v>
                </c:pt>
                <c:pt idx="392">
                  <c:v>-0.89571176023941279</c:v>
                </c:pt>
                <c:pt idx="393">
                  <c:v>-0.90923610904706842</c:v>
                </c:pt>
                <c:pt idx="394">
                  <c:v>-0.9218631515885003</c:v>
                </c:pt>
                <c:pt idx="395">
                  <c:v>-0.93358042649720152</c:v>
                </c:pt>
                <c:pt idx="396">
                  <c:v>-0.94437637023748133</c:v>
                </c:pt>
                <c:pt idx="397">
                  <c:v>-0.9542403285162766</c:v>
                </c:pt>
                <c:pt idx="398">
                  <c:v>-0.96316256679765833</c:v>
                </c:pt>
                <c:pt idx="399">
                  <c:v>-0.97113427990963619</c:v>
                </c:pt>
                <c:pt idx="400">
                  <c:v>-0.97814760073380569</c:v>
                </c:pt>
                <c:pt idx="401">
                  <c:v>-0.98419560796924188</c:v>
                </c:pt>
                <c:pt idx="402">
                  <c:v>-0.98927233296298833</c:v>
                </c:pt>
                <c:pt idx="403">
                  <c:v>-0.99337276560039633</c:v>
                </c:pt>
                <c:pt idx="404">
                  <c:v>-0.99649285924950448</c:v>
                </c:pt>
                <c:pt idx="405">
                  <c:v>-0.99862953475457383</c:v>
                </c:pt>
                <c:pt idx="406">
                  <c:v>-0.9997806834748455</c:v>
                </c:pt>
                <c:pt idx="407">
                  <c:v>-0.99994516936551214</c:v>
                </c:pt>
                <c:pt idx="408">
                  <c:v>-0.99912283009885838</c:v>
                </c:pt>
                <c:pt idx="409">
                  <c:v>-0.9973144772244581</c:v>
                </c:pt>
                <c:pt idx="410">
                  <c:v>-0.99452189536827329</c:v>
                </c:pt>
                <c:pt idx="411">
                  <c:v>-0.9907478404714436</c:v>
                </c:pt>
                <c:pt idx="412">
                  <c:v>-0.98599603707050465</c:v>
                </c:pt>
                <c:pt idx="413">
                  <c:v>-0.98027117462172186</c:v>
                </c:pt>
                <c:pt idx="414">
                  <c:v>-0.97357890287315996</c:v>
                </c:pt>
                <c:pt idx="415">
                  <c:v>-0.96592582628906842</c:v>
                </c:pt>
                <c:pt idx="416">
                  <c:v>-0.95731949753206758</c:v>
                </c:pt>
                <c:pt idx="417">
                  <c:v>-0.94776841000958545</c:v>
                </c:pt>
                <c:pt idx="418">
                  <c:v>-0.9372819894918919</c:v>
                </c:pt>
                <c:pt idx="419">
                  <c:v>-0.92587058480999462</c:v>
                </c:pt>
                <c:pt idx="420">
                  <c:v>-0.91354545764260087</c:v>
                </c:pt>
                <c:pt idx="421">
                  <c:v>-0.90031877140219352</c:v>
                </c:pt>
                <c:pt idx="422">
                  <c:v>-0.88620357923121484</c:v>
                </c:pt>
                <c:pt idx="423">
                  <c:v>-0.87121381112018959</c:v>
                </c:pt>
                <c:pt idx="424">
                  <c:v>-0.85536426016050693</c:v>
                </c:pt>
                <c:pt idx="425">
                  <c:v>-0.8386705679454235</c:v>
                </c:pt>
                <c:pt idx="426">
                  <c:v>-0.82114920913370459</c:v>
                </c:pt>
                <c:pt idx="427">
                  <c:v>-0.80281747519111413</c:v>
                </c:pt>
                <c:pt idx="428">
                  <c:v>-0.7836934573258395</c:v>
                </c:pt>
                <c:pt idx="429">
                  <c:v>-0.76379602863464202</c:v>
                </c:pt>
                <c:pt idx="430">
                  <c:v>-0.74314482547739413</c:v>
                </c:pt>
                <c:pt idx="431">
                  <c:v>-0.72176022809836227</c:v>
                </c:pt>
                <c:pt idx="432">
                  <c:v>-0.69966334051336554</c:v>
                </c:pt>
                <c:pt idx="433">
                  <c:v>-0.67687596968265973</c:v>
                </c:pt>
                <c:pt idx="434">
                  <c:v>-0.65342060399010593</c:v>
                </c:pt>
                <c:pt idx="435">
                  <c:v>-0.62932039104983661</c:v>
                </c:pt>
                <c:pt idx="436">
                  <c:v>-0.60459911486237417</c:v>
                </c:pt>
                <c:pt idx="437">
                  <c:v>-0.57928117234267829</c:v>
                </c:pt>
                <c:pt idx="438">
                  <c:v>-0.55339154924334366</c:v>
                </c:pt>
                <c:pt idx="439">
                  <c:v>-0.52695579549667726</c:v>
                </c:pt>
                <c:pt idx="440">
                  <c:v>-0.49999999999999989</c:v>
                </c:pt>
                <c:pt idx="441">
                  <c:v>-0.47255076486905406</c:v>
                </c:pt>
                <c:pt idx="442">
                  <c:v>-0.44463517918492929</c:v>
                </c:pt>
                <c:pt idx="443">
                  <c:v>-0.41628079226039993</c:v>
                </c:pt>
                <c:pt idx="444">
                  <c:v>-0.38751558645210354</c:v>
                </c:pt>
                <c:pt idx="445">
                  <c:v>-0.35836794954530099</c:v>
                </c:pt>
                <c:pt idx="446">
                  <c:v>-0.32886664673858412</c:v>
                </c:pt>
                <c:pt idx="447">
                  <c:v>-0.29904079225608604</c:v>
                </c:pt>
                <c:pt idx="448">
                  <c:v>-0.26891982061526526</c:v>
                </c:pt>
                <c:pt idx="449">
                  <c:v>-0.2385334575785806</c:v>
                </c:pt>
                <c:pt idx="450">
                  <c:v>-0.20791169081776098</c:v>
                </c:pt>
                <c:pt idx="451">
                  <c:v>-0.1770847403195816</c:v>
                </c:pt>
                <c:pt idx="452">
                  <c:v>-0.14608302856241187</c:v>
                </c:pt>
                <c:pt idx="453">
                  <c:v>-0.11493715049286703</c:v>
                </c:pt>
                <c:pt idx="454">
                  <c:v>-8.3677843332316093E-2</c:v>
                </c:pt>
                <c:pt idx="455">
                  <c:v>-5.2335956242942842E-2</c:v>
                </c:pt>
                <c:pt idx="456">
                  <c:v>-2.0942419883356145E-2</c:v>
                </c:pt>
                <c:pt idx="457">
                  <c:v>1.0471784116246429E-2</c:v>
                </c:pt>
                <c:pt idx="458">
                  <c:v>4.1875653729198312E-2</c:v>
                </c:pt>
                <c:pt idx="459">
                  <c:v>7.3238197127633742E-2</c:v>
                </c:pt>
                <c:pt idx="460">
                  <c:v>0.10452846326765357</c:v>
                </c:pt>
                <c:pt idx="461">
                  <c:v>0.13571557243430429</c:v>
                </c:pt>
                <c:pt idx="462">
                  <c:v>0.16676874671610201</c:v>
                </c:pt>
                <c:pt idx="463">
                  <c:v>0.19765734037912747</c:v>
                </c:pt>
                <c:pt idx="464">
                  <c:v>0.22835087011065688</c:v>
                </c:pt>
                <c:pt idx="465">
                  <c:v>0.25881904510252168</c:v>
                </c:pt>
                <c:pt idx="466">
                  <c:v>0.28903179694447068</c:v>
                </c:pt>
                <c:pt idx="467">
                  <c:v>0.31895930929806887</c:v>
                </c:pt>
                <c:pt idx="468">
                  <c:v>0.34857204732181563</c:v>
                </c:pt>
                <c:pt idx="469">
                  <c:v>0.37784078681846739</c:v>
                </c:pt>
                <c:pt idx="470">
                  <c:v>0.40673664307580026</c:v>
                </c:pt>
                <c:pt idx="471">
                  <c:v>0.43523109937232585</c:v>
                </c:pt>
                <c:pt idx="472">
                  <c:v>0.46329603511986306</c:v>
                </c:pt>
                <c:pt idx="473">
                  <c:v>0.49090375361514044</c:v>
                </c:pt>
                <c:pt idx="474">
                  <c:v>0.51802700937312962</c:v>
                </c:pt>
                <c:pt idx="475">
                  <c:v>0.54463903501502642</c:v>
                </c:pt>
                <c:pt idx="476">
                  <c:v>0.57071356768443238</c:v>
                </c:pt>
                <c:pt idx="477">
                  <c:v>0.59622487496561627</c:v>
                </c:pt>
                <c:pt idx="478">
                  <c:v>0.62114778027831075</c:v>
                </c:pt>
                <c:pt idx="479">
                  <c:v>0.6454576877239494</c:v>
                </c:pt>
                <c:pt idx="480">
                  <c:v>0.66913060635885957</c:v>
                </c:pt>
                <c:pt idx="481">
                  <c:v>0.69214317387040669</c:v>
                </c:pt>
                <c:pt idx="482">
                  <c:v>0.71447267963280314</c:v>
                </c:pt>
                <c:pt idx="483">
                  <c:v>0.73609708711973398</c:v>
                </c:pt>
                <c:pt idx="484">
                  <c:v>0.75699505565175718</c:v>
                </c:pt>
                <c:pt idx="485">
                  <c:v>0.77714596145697146</c:v>
                </c:pt>
                <c:pt idx="486">
                  <c:v>0.7965299180241967</c:v>
                </c:pt>
                <c:pt idx="487">
                  <c:v>0.81512779572855354</c:v>
                </c:pt>
                <c:pt idx="488">
                  <c:v>0.83292124071010065</c:v>
                </c:pt>
                <c:pt idx="489">
                  <c:v>0.8498926929868641</c:v>
                </c:pt>
                <c:pt idx="490">
                  <c:v>0.86602540378443871</c:v>
                </c:pt>
                <c:pt idx="491">
                  <c:v>0.88130345206499217</c:v>
                </c:pt>
                <c:pt idx="492">
                  <c:v>0.8957117602394119</c:v>
                </c:pt>
                <c:pt idx="493">
                  <c:v>0.90923610904706909</c:v>
                </c:pt>
                <c:pt idx="494">
                  <c:v>0.9218631515885003</c:v>
                </c:pt>
                <c:pt idx="495">
                  <c:v>0.93358042649720141</c:v>
                </c:pt>
                <c:pt idx="496">
                  <c:v>0.94437637023748078</c:v>
                </c:pt>
                <c:pt idx="497">
                  <c:v>0.95424032851627705</c:v>
                </c:pt>
                <c:pt idx="498">
                  <c:v>0.96316256679765822</c:v>
                </c:pt>
                <c:pt idx="499">
                  <c:v>0.97113427990963608</c:v>
                </c:pt>
                <c:pt idx="500">
                  <c:v>0.97814760073380524</c:v>
                </c:pt>
                <c:pt idx="501">
                  <c:v>0.98419560796924221</c:v>
                </c:pt>
                <c:pt idx="502">
                  <c:v>0.98927233296298833</c:v>
                </c:pt>
                <c:pt idx="503">
                  <c:v>0.99337276560039633</c:v>
                </c:pt>
                <c:pt idx="504">
                  <c:v>0.99649285924950426</c:v>
                </c:pt>
                <c:pt idx="505">
                  <c:v>0.99862953475457394</c:v>
                </c:pt>
                <c:pt idx="506">
                  <c:v>0.9997806834748455</c:v>
                </c:pt>
                <c:pt idx="507">
                  <c:v>0.99994516936551214</c:v>
                </c:pt>
                <c:pt idx="508">
                  <c:v>0.99912283009885838</c:v>
                </c:pt>
                <c:pt idx="509">
                  <c:v>0.99731447722445798</c:v>
                </c:pt>
                <c:pt idx="510">
                  <c:v>0.99452189536827329</c:v>
                </c:pt>
                <c:pt idx="511">
                  <c:v>0.9907478404714436</c:v>
                </c:pt>
                <c:pt idx="512">
                  <c:v>0.98599603707050498</c:v>
                </c:pt>
                <c:pt idx="513">
                  <c:v>0.98027117462172153</c:v>
                </c:pt>
                <c:pt idx="514">
                  <c:v>0.97357890287316007</c:v>
                </c:pt>
                <c:pt idx="515">
                  <c:v>0.96592582628906853</c:v>
                </c:pt>
                <c:pt idx="516">
                  <c:v>0.95731949753206758</c:v>
                </c:pt>
                <c:pt idx="517">
                  <c:v>0.94776841000958612</c:v>
                </c:pt>
                <c:pt idx="518">
                  <c:v>0.93728198949189134</c:v>
                </c:pt>
                <c:pt idx="519">
                  <c:v>0.92587058480999462</c:v>
                </c:pt>
                <c:pt idx="520">
                  <c:v>0.91354545764260087</c:v>
                </c:pt>
                <c:pt idx="521">
                  <c:v>0.90031877140219441</c:v>
                </c:pt>
                <c:pt idx="522">
                  <c:v>0.88620357923121407</c:v>
                </c:pt>
                <c:pt idx="523">
                  <c:v>0.8712138111201897</c:v>
                </c:pt>
                <c:pt idx="524">
                  <c:v>0.85536426016050704</c:v>
                </c:pt>
                <c:pt idx="525">
                  <c:v>0.83867056794542449</c:v>
                </c:pt>
                <c:pt idx="526">
                  <c:v>0.82114920913370359</c:v>
                </c:pt>
                <c:pt idx="527">
                  <c:v>0.80281747519111424</c:v>
                </c:pt>
                <c:pt idx="528">
                  <c:v>0.7836934573258395</c:v>
                </c:pt>
                <c:pt idx="529">
                  <c:v>0.76379602863464324</c:v>
                </c:pt>
                <c:pt idx="530">
                  <c:v>0.74314482547739302</c:v>
                </c:pt>
                <c:pt idx="531">
                  <c:v>0.72176022809836227</c:v>
                </c:pt>
                <c:pt idx="532">
                  <c:v>0.69966334051336565</c:v>
                </c:pt>
                <c:pt idx="533">
                  <c:v>0.67687596968266117</c:v>
                </c:pt>
                <c:pt idx="534">
                  <c:v>0.6534206039901046</c:v>
                </c:pt>
                <c:pt idx="535">
                  <c:v>0.62932039104983672</c:v>
                </c:pt>
                <c:pt idx="536">
                  <c:v>0.60459911486237428</c:v>
                </c:pt>
                <c:pt idx="537">
                  <c:v>0.57928117234267984</c:v>
                </c:pt>
                <c:pt idx="538">
                  <c:v>0.55339154924334233</c:v>
                </c:pt>
                <c:pt idx="539">
                  <c:v>0.52695579549667737</c:v>
                </c:pt>
                <c:pt idx="540">
                  <c:v>0.5</c:v>
                </c:pt>
                <c:pt idx="541">
                  <c:v>0.47255076486905417</c:v>
                </c:pt>
                <c:pt idx="542">
                  <c:v>0.4446351791849294</c:v>
                </c:pt>
                <c:pt idx="543">
                  <c:v>0.41628079226040005</c:v>
                </c:pt>
                <c:pt idx="544">
                  <c:v>0.38751558645210366</c:v>
                </c:pt>
                <c:pt idx="545">
                  <c:v>0.3583679495453011</c:v>
                </c:pt>
                <c:pt idx="546">
                  <c:v>0.32886664673858423</c:v>
                </c:pt>
                <c:pt idx="547">
                  <c:v>0.29904079225608615</c:v>
                </c:pt>
                <c:pt idx="548">
                  <c:v>0.26891982061526537</c:v>
                </c:pt>
                <c:pt idx="549">
                  <c:v>0.23853345757858072</c:v>
                </c:pt>
                <c:pt idx="550">
                  <c:v>0.20791169081776109</c:v>
                </c:pt>
                <c:pt idx="551">
                  <c:v>0.17708474031958349</c:v>
                </c:pt>
                <c:pt idx="552">
                  <c:v>0.14608302856241023</c:v>
                </c:pt>
                <c:pt idx="553">
                  <c:v>0.11493715049286715</c:v>
                </c:pt>
                <c:pt idx="554">
                  <c:v>8.367784333231798E-2</c:v>
                </c:pt>
                <c:pt idx="555">
                  <c:v>5.2335956242941191E-2</c:v>
                </c:pt>
                <c:pt idx="556">
                  <c:v>2.094241988335627E-2</c:v>
                </c:pt>
                <c:pt idx="557">
                  <c:v>-1.0471784116244529E-2</c:v>
                </c:pt>
                <c:pt idx="558">
                  <c:v>-4.1875653729199963E-2</c:v>
                </c:pt>
                <c:pt idx="559">
                  <c:v>-7.3238197127633617E-2</c:v>
                </c:pt>
                <c:pt idx="560">
                  <c:v>-0.10452846326765344</c:v>
                </c:pt>
                <c:pt idx="561">
                  <c:v>-0.13571557243430596</c:v>
                </c:pt>
                <c:pt idx="562">
                  <c:v>-0.1667687467161019</c:v>
                </c:pt>
                <c:pt idx="563">
                  <c:v>-0.19765734037912736</c:v>
                </c:pt>
                <c:pt idx="564">
                  <c:v>-0.22835087011065502</c:v>
                </c:pt>
                <c:pt idx="565">
                  <c:v>-0.25881904510252157</c:v>
                </c:pt>
                <c:pt idx="566">
                  <c:v>-0.28903179694447056</c:v>
                </c:pt>
                <c:pt idx="567">
                  <c:v>-0.31895930929806704</c:v>
                </c:pt>
                <c:pt idx="568">
                  <c:v>-0.34857204732181718</c:v>
                </c:pt>
                <c:pt idx="569">
                  <c:v>-0.37784078681846722</c:v>
                </c:pt>
                <c:pt idx="570">
                  <c:v>-0.40673664307579854</c:v>
                </c:pt>
                <c:pt idx="571">
                  <c:v>-0.43523109937232729</c:v>
                </c:pt>
                <c:pt idx="572">
                  <c:v>-0.46329603511986295</c:v>
                </c:pt>
                <c:pt idx="573">
                  <c:v>-0.49090375361514033</c:v>
                </c:pt>
                <c:pt idx="574">
                  <c:v>-0.51802700937313106</c:v>
                </c:pt>
                <c:pt idx="575">
                  <c:v>-0.54463903501502631</c:v>
                </c:pt>
                <c:pt idx="576">
                  <c:v>-0.57071356768443227</c:v>
                </c:pt>
                <c:pt idx="577">
                  <c:v>-0.59622487496561483</c:v>
                </c:pt>
                <c:pt idx="578">
                  <c:v>-0.62114778027831064</c:v>
                </c:pt>
                <c:pt idx="579">
                  <c:v>-0.64545768772394929</c:v>
                </c:pt>
                <c:pt idx="580">
                  <c:v>-0.66913060635885813</c:v>
                </c:pt>
                <c:pt idx="581">
                  <c:v>-0.69214317387040791</c:v>
                </c:pt>
                <c:pt idx="582">
                  <c:v>-0.71447267963280303</c:v>
                </c:pt>
                <c:pt idx="583">
                  <c:v>-0.73609708711973276</c:v>
                </c:pt>
                <c:pt idx="584">
                  <c:v>-0.75699505565175829</c:v>
                </c:pt>
                <c:pt idx="585">
                  <c:v>-0.77714596145697146</c:v>
                </c:pt>
                <c:pt idx="586">
                  <c:v>-0.79652991802419559</c:v>
                </c:pt>
                <c:pt idx="587">
                  <c:v>-0.81512779572855454</c:v>
                </c:pt>
                <c:pt idx="588">
                  <c:v>-0.83292124071010065</c:v>
                </c:pt>
                <c:pt idx="589">
                  <c:v>-0.84989269298686398</c:v>
                </c:pt>
                <c:pt idx="590">
                  <c:v>-0.86602540378443771</c:v>
                </c:pt>
                <c:pt idx="591">
                  <c:v>-0.88130345206499205</c:v>
                </c:pt>
                <c:pt idx="592">
                  <c:v>-0.8957117602394119</c:v>
                </c:pt>
                <c:pt idx="593">
                  <c:v>-0.90923610904706831</c:v>
                </c:pt>
                <c:pt idx="594">
                  <c:v>-0.92186315158850096</c:v>
                </c:pt>
                <c:pt idx="595">
                  <c:v>-0.93358042649720141</c:v>
                </c:pt>
                <c:pt idx="596">
                  <c:v>-0.94437637023748011</c:v>
                </c:pt>
                <c:pt idx="597">
                  <c:v>-0.95424032851627749</c:v>
                </c:pt>
                <c:pt idx="598">
                  <c:v>-0.96316256679765822</c:v>
                </c:pt>
                <c:pt idx="599">
                  <c:v>-0.97113427990963563</c:v>
                </c:pt>
                <c:pt idx="600">
                  <c:v>-0.97814760073380558</c:v>
                </c:pt>
                <c:pt idx="601">
                  <c:v>-0.98419560796924221</c:v>
                </c:pt>
                <c:pt idx="602">
                  <c:v>-0.98927233296298822</c:v>
                </c:pt>
                <c:pt idx="603">
                  <c:v>-0.99337276560039656</c:v>
                </c:pt>
                <c:pt idx="604">
                  <c:v>-0.99649285924950426</c:v>
                </c:pt>
                <c:pt idx="605">
                  <c:v>-0.99862953475457394</c:v>
                </c:pt>
                <c:pt idx="606">
                  <c:v>-0.9997806834748455</c:v>
                </c:pt>
                <c:pt idx="607">
                  <c:v>-0.99994516936551214</c:v>
                </c:pt>
                <c:pt idx="608">
                  <c:v>-0.99912283009885838</c:v>
                </c:pt>
                <c:pt idx="609">
                  <c:v>-0.9973144772244581</c:v>
                </c:pt>
                <c:pt idx="610">
                  <c:v>-0.99452189536827318</c:v>
                </c:pt>
                <c:pt idx="611">
                  <c:v>-0.9907478404714436</c:v>
                </c:pt>
                <c:pt idx="612">
                  <c:v>-0.98599603707050532</c:v>
                </c:pt>
                <c:pt idx="613">
                  <c:v>-0.98027117462172131</c:v>
                </c:pt>
                <c:pt idx="614">
                  <c:v>-0.97357890287316007</c:v>
                </c:pt>
                <c:pt idx="615">
                  <c:v>-0.96592582628906853</c:v>
                </c:pt>
                <c:pt idx="616">
                  <c:v>-0.95731949753206713</c:v>
                </c:pt>
                <c:pt idx="617">
                  <c:v>-0.94776841000958612</c:v>
                </c:pt>
                <c:pt idx="618">
                  <c:v>-0.93728198949189145</c:v>
                </c:pt>
                <c:pt idx="619">
                  <c:v>-0.9258705848099954</c:v>
                </c:pt>
                <c:pt idx="620">
                  <c:v>-0.91354545764260098</c:v>
                </c:pt>
                <c:pt idx="621">
                  <c:v>-0.90031877140219441</c:v>
                </c:pt>
                <c:pt idx="622">
                  <c:v>-0.88620357923121496</c:v>
                </c:pt>
                <c:pt idx="623">
                  <c:v>-0.87121381112018892</c:v>
                </c:pt>
                <c:pt idx="624">
                  <c:v>-0.85536426016050704</c:v>
                </c:pt>
                <c:pt idx="625">
                  <c:v>-0.83867056794542549</c:v>
                </c:pt>
                <c:pt idx="626">
                  <c:v>-0.82114920913370271</c:v>
                </c:pt>
                <c:pt idx="627">
                  <c:v>-0.80281747519111424</c:v>
                </c:pt>
                <c:pt idx="628">
                  <c:v>-0.78369345732584073</c:v>
                </c:pt>
                <c:pt idx="629">
                  <c:v>-0.76379602863464213</c:v>
                </c:pt>
                <c:pt idx="630">
                  <c:v>-0.74314482547739313</c:v>
                </c:pt>
                <c:pt idx="631">
                  <c:v>-0.72176022809836238</c:v>
                </c:pt>
                <c:pt idx="632">
                  <c:v>-0.69966334051336443</c:v>
                </c:pt>
                <c:pt idx="633">
                  <c:v>-0.67687596968266117</c:v>
                </c:pt>
                <c:pt idx="634">
                  <c:v>-0.65342060399010471</c:v>
                </c:pt>
                <c:pt idx="635">
                  <c:v>-0.62932039104983828</c:v>
                </c:pt>
                <c:pt idx="636">
                  <c:v>-0.60459911486237439</c:v>
                </c:pt>
                <c:pt idx="637">
                  <c:v>-0.57928117234267995</c:v>
                </c:pt>
                <c:pt idx="638">
                  <c:v>-0.55339154924334388</c:v>
                </c:pt>
                <c:pt idx="639">
                  <c:v>-0.52695579549667604</c:v>
                </c:pt>
                <c:pt idx="640">
                  <c:v>-0.50000000000000011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C53E-034E-B2CE-4274797887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70784"/>
        <c:axId val="34872320"/>
      </c:scatterChart>
      <c:valAx>
        <c:axId val="34870784"/>
        <c:scaling>
          <c:orientation val="minMax"/>
          <c:max val="2"/>
          <c:min val="-0.5"/>
        </c:scaling>
        <c:delete val="0"/>
        <c:axPos val="b"/>
        <c:numFmt formatCode="0" sourceLinked="1"/>
        <c:majorTickMark val="none"/>
        <c:minorTickMark val="none"/>
        <c:tickLblPos val="none"/>
        <c:spPr>
          <a:ln w="19050">
            <a:tailEnd type="triangle" w="lg" len="med"/>
          </a:ln>
        </c:spPr>
        <c:crossAx val="34872320"/>
        <c:crosses val="autoZero"/>
        <c:crossBetween val="midCat"/>
      </c:valAx>
      <c:valAx>
        <c:axId val="34872320"/>
        <c:scaling>
          <c:orientation val="minMax"/>
          <c:max val="1.2"/>
          <c:min val="-1.2"/>
        </c:scaling>
        <c:delete val="0"/>
        <c:axPos val="l"/>
        <c:numFmt formatCode="0.00" sourceLinked="1"/>
        <c:majorTickMark val="none"/>
        <c:minorTickMark val="none"/>
        <c:tickLblPos val="none"/>
        <c:spPr>
          <a:ln w="19050">
            <a:headEnd type="none"/>
            <a:tailEnd type="triangle" w="lg" len="med"/>
          </a:ln>
        </c:spPr>
        <c:crossAx val="34870784"/>
        <c:crosses val="autoZero"/>
        <c:crossBetween val="midCat"/>
      </c:valAx>
      <c:spPr>
        <a:ln>
          <a:noFill/>
        </a:ln>
      </c:spPr>
    </c:plotArea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Tabelle1!$B$2:$B$2002</c:f>
              <c:numCache>
                <c:formatCode>_-* #,##0\ _€_-;\-* #,##0\ _€_-;_-* "-"??\ _€_-;_-@_-</c:formatCode>
                <c:ptCount val="2001"/>
                <c:pt idx="0">
                  <c:v>0</c:v>
                </c:pt>
                <c:pt idx="1">
                  <c:v>500</c:v>
                </c:pt>
                <c:pt idx="2">
                  <c:v>1000</c:v>
                </c:pt>
                <c:pt idx="3">
                  <c:v>1500</c:v>
                </c:pt>
                <c:pt idx="4">
                  <c:v>2000</c:v>
                </c:pt>
                <c:pt idx="5">
                  <c:v>2500</c:v>
                </c:pt>
                <c:pt idx="6">
                  <c:v>3000</c:v>
                </c:pt>
                <c:pt idx="7">
                  <c:v>3500</c:v>
                </c:pt>
                <c:pt idx="8">
                  <c:v>4000</c:v>
                </c:pt>
                <c:pt idx="9">
                  <c:v>4500</c:v>
                </c:pt>
                <c:pt idx="10">
                  <c:v>5000</c:v>
                </c:pt>
                <c:pt idx="11">
                  <c:v>5500</c:v>
                </c:pt>
                <c:pt idx="12">
                  <c:v>6000</c:v>
                </c:pt>
                <c:pt idx="13">
                  <c:v>6500</c:v>
                </c:pt>
                <c:pt idx="14">
                  <c:v>7000</c:v>
                </c:pt>
                <c:pt idx="15">
                  <c:v>7500</c:v>
                </c:pt>
                <c:pt idx="16">
                  <c:v>8000</c:v>
                </c:pt>
                <c:pt idx="17">
                  <c:v>8500</c:v>
                </c:pt>
                <c:pt idx="18">
                  <c:v>9000</c:v>
                </c:pt>
                <c:pt idx="19">
                  <c:v>9500</c:v>
                </c:pt>
                <c:pt idx="20">
                  <c:v>10000</c:v>
                </c:pt>
                <c:pt idx="21">
                  <c:v>10500</c:v>
                </c:pt>
                <c:pt idx="22">
                  <c:v>11000</c:v>
                </c:pt>
                <c:pt idx="23">
                  <c:v>11500</c:v>
                </c:pt>
                <c:pt idx="24">
                  <c:v>12000</c:v>
                </c:pt>
                <c:pt idx="25">
                  <c:v>12500</c:v>
                </c:pt>
                <c:pt idx="26">
                  <c:v>13000</c:v>
                </c:pt>
                <c:pt idx="27">
                  <c:v>13500</c:v>
                </c:pt>
                <c:pt idx="28">
                  <c:v>14000</c:v>
                </c:pt>
                <c:pt idx="29">
                  <c:v>14500</c:v>
                </c:pt>
                <c:pt idx="30">
                  <c:v>15000</c:v>
                </c:pt>
                <c:pt idx="31">
                  <c:v>15500</c:v>
                </c:pt>
                <c:pt idx="32">
                  <c:v>16000</c:v>
                </c:pt>
                <c:pt idx="33">
                  <c:v>16500</c:v>
                </c:pt>
                <c:pt idx="34">
                  <c:v>17000</c:v>
                </c:pt>
                <c:pt idx="35">
                  <c:v>17500</c:v>
                </c:pt>
                <c:pt idx="36">
                  <c:v>18000</c:v>
                </c:pt>
                <c:pt idx="37">
                  <c:v>18500</c:v>
                </c:pt>
                <c:pt idx="38">
                  <c:v>19000</c:v>
                </c:pt>
                <c:pt idx="39">
                  <c:v>19500</c:v>
                </c:pt>
                <c:pt idx="40">
                  <c:v>20000</c:v>
                </c:pt>
                <c:pt idx="41">
                  <c:v>20500</c:v>
                </c:pt>
                <c:pt idx="42">
                  <c:v>21000</c:v>
                </c:pt>
                <c:pt idx="43">
                  <c:v>21500</c:v>
                </c:pt>
                <c:pt idx="44">
                  <c:v>22000</c:v>
                </c:pt>
                <c:pt idx="45">
                  <c:v>22500</c:v>
                </c:pt>
                <c:pt idx="46">
                  <c:v>23000</c:v>
                </c:pt>
                <c:pt idx="47">
                  <c:v>23500</c:v>
                </c:pt>
                <c:pt idx="48">
                  <c:v>24000</c:v>
                </c:pt>
                <c:pt idx="49">
                  <c:v>24500</c:v>
                </c:pt>
                <c:pt idx="50">
                  <c:v>25000</c:v>
                </c:pt>
                <c:pt idx="51">
                  <c:v>25500</c:v>
                </c:pt>
                <c:pt idx="52">
                  <c:v>26000</c:v>
                </c:pt>
                <c:pt idx="53">
                  <c:v>26500</c:v>
                </c:pt>
                <c:pt idx="54">
                  <c:v>27000</c:v>
                </c:pt>
                <c:pt idx="55">
                  <c:v>27500</c:v>
                </c:pt>
                <c:pt idx="56">
                  <c:v>28000</c:v>
                </c:pt>
                <c:pt idx="57">
                  <c:v>28500</c:v>
                </c:pt>
                <c:pt idx="58">
                  <c:v>29000</c:v>
                </c:pt>
                <c:pt idx="59">
                  <c:v>29500</c:v>
                </c:pt>
                <c:pt idx="60">
                  <c:v>30000</c:v>
                </c:pt>
                <c:pt idx="61">
                  <c:v>30500</c:v>
                </c:pt>
                <c:pt idx="62">
                  <c:v>31000</c:v>
                </c:pt>
                <c:pt idx="63">
                  <c:v>31500</c:v>
                </c:pt>
                <c:pt idx="64">
                  <c:v>32000</c:v>
                </c:pt>
                <c:pt idx="65">
                  <c:v>32500</c:v>
                </c:pt>
                <c:pt idx="66">
                  <c:v>33000</c:v>
                </c:pt>
                <c:pt idx="67">
                  <c:v>33500</c:v>
                </c:pt>
                <c:pt idx="68">
                  <c:v>34000</c:v>
                </c:pt>
                <c:pt idx="69">
                  <c:v>34500</c:v>
                </c:pt>
                <c:pt idx="70">
                  <c:v>35000</c:v>
                </c:pt>
                <c:pt idx="71">
                  <c:v>35500</c:v>
                </c:pt>
                <c:pt idx="72">
                  <c:v>36000</c:v>
                </c:pt>
                <c:pt idx="73">
                  <c:v>36500</c:v>
                </c:pt>
                <c:pt idx="74">
                  <c:v>37000</c:v>
                </c:pt>
                <c:pt idx="75">
                  <c:v>37500</c:v>
                </c:pt>
                <c:pt idx="76">
                  <c:v>38000</c:v>
                </c:pt>
                <c:pt idx="77">
                  <c:v>38500</c:v>
                </c:pt>
                <c:pt idx="78">
                  <c:v>39000</c:v>
                </c:pt>
                <c:pt idx="79">
                  <c:v>39500</c:v>
                </c:pt>
                <c:pt idx="80">
                  <c:v>40000</c:v>
                </c:pt>
                <c:pt idx="81">
                  <c:v>40500</c:v>
                </c:pt>
                <c:pt idx="82">
                  <c:v>41000</c:v>
                </c:pt>
                <c:pt idx="83">
                  <c:v>41500</c:v>
                </c:pt>
                <c:pt idx="84">
                  <c:v>42000</c:v>
                </c:pt>
                <c:pt idx="85">
                  <c:v>42500</c:v>
                </c:pt>
                <c:pt idx="86">
                  <c:v>43000</c:v>
                </c:pt>
                <c:pt idx="87">
                  <c:v>43500</c:v>
                </c:pt>
                <c:pt idx="88">
                  <c:v>44000</c:v>
                </c:pt>
                <c:pt idx="89">
                  <c:v>44500</c:v>
                </c:pt>
                <c:pt idx="90">
                  <c:v>45000</c:v>
                </c:pt>
                <c:pt idx="91">
                  <c:v>45500</c:v>
                </c:pt>
                <c:pt idx="92">
                  <c:v>46000</c:v>
                </c:pt>
                <c:pt idx="93">
                  <c:v>46500</c:v>
                </c:pt>
                <c:pt idx="94">
                  <c:v>47000</c:v>
                </c:pt>
                <c:pt idx="95">
                  <c:v>47500</c:v>
                </c:pt>
                <c:pt idx="96">
                  <c:v>48000</c:v>
                </c:pt>
                <c:pt idx="97">
                  <c:v>48500</c:v>
                </c:pt>
                <c:pt idx="98">
                  <c:v>49000</c:v>
                </c:pt>
                <c:pt idx="99">
                  <c:v>49500</c:v>
                </c:pt>
                <c:pt idx="100">
                  <c:v>50000</c:v>
                </c:pt>
                <c:pt idx="101">
                  <c:v>50500</c:v>
                </c:pt>
                <c:pt idx="102">
                  <c:v>51000</c:v>
                </c:pt>
                <c:pt idx="103">
                  <c:v>51500</c:v>
                </c:pt>
                <c:pt idx="104">
                  <c:v>52000</c:v>
                </c:pt>
                <c:pt idx="105">
                  <c:v>52500</c:v>
                </c:pt>
                <c:pt idx="106">
                  <c:v>53000</c:v>
                </c:pt>
                <c:pt idx="107">
                  <c:v>53500</c:v>
                </c:pt>
                <c:pt idx="108">
                  <c:v>54000</c:v>
                </c:pt>
                <c:pt idx="109">
                  <c:v>54500</c:v>
                </c:pt>
                <c:pt idx="110">
                  <c:v>55000</c:v>
                </c:pt>
                <c:pt idx="111">
                  <c:v>55500</c:v>
                </c:pt>
                <c:pt idx="112">
                  <c:v>56000</c:v>
                </c:pt>
                <c:pt idx="113">
                  <c:v>56500</c:v>
                </c:pt>
                <c:pt idx="114">
                  <c:v>57000</c:v>
                </c:pt>
                <c:pt idx="115">
                  <c:v>57500</c:v>
                </c:pt>
                <c:pt idx="116">
                  <c:v>58000</c:v>
                </c:pt>
                <c:pt idx="117">
                  <c:v>58500</c:v>
                </c:pt>
                <c:pt idx="118">
                  <c:v>59000</c:v>
                </c:pt>
                <c:pt idx="119">
                  <c:v>59500</c:v>
                </c:pt>
                <c:pt idx="120">
                  <c:v>60000</c:v>
                </c:pt>
                <c:pt idx="121">
                  <c:v>60500</c:v>
                </c:pt>
                <c:pt idx="122">
                  <c:v>61000</c:v>
                </c:pt>
                <c:pt idx="123">
                  <c:v>61500</c:v>
                </c:pt>
                <c:pt idx="124">
                  <c:v>62000</c:v>
                </c:pt>
                <c:pt idx="125">
                  <c:v>62500</c:v>
                </c:pt>
                <c:pt idx="126">
                  <c:v>63000</c:v>
                </c:pt>
                <c:pt idx="127">
                  <c:v>63500</c:v>
                </c:pt>
                <c:pt idx="128">
                  <c:v>64000</c:v>
                </c:pt>
                <c:pt idx="129">
                  <c:v>64500</c:v>
                </c:pt>
                <c:pt idx="130">
                  <c:v>65000</c:v>
                </c:pt>
                <c:pt idx="131">
                  <c:v>65500</c:v>
                </c:pt>
                <c:pt idx="132">
                  <c:v>66000</c:v>
                </c:pt>
                <c:pt idx="133">
                  <c:v>66500</c:v>
                </c:pt>
                <c:pt idx="134">
                  <c:v>67000</c:v>
                </c:pt>
                <c:pt idx="135">
                  <c:v>67500</c:v>
                </c:pt>
                <c:pt idx="136">
                  <c:v>68000</c:v>
                </c:pt>
                <c:pt idx="137">
                  <c:v>68500</c:v>
                </c:pt>
                <c:pt idx="138">
                  <c:v>69000</c:v>
                </c:pt>
                <c:pt idx="139">
                  <c:v>69500</c:v>
                </c:pt>
                <c:pt idx="140">
                  <c:v>70000</c:v>
                </c:pt>
                <c:pt idx="141">
                  <c:v>70500</c:v>
                </c:pt>
                <c:pt idx="142">
                  <c:v>71000</c:v>
                </c:pt>
                <c:pt idx="143">
                  <c:v>71500</c:v>
                </c:pt>
                <c:pt idx="144">
                  <c:v>72000</c:v>
                </c:pt>
                <c:pt idx="145">
                  <c:v>72500</c:v>
                </c:pt>
                <c:pt idx="146">
                  <c:v>73000</c:v>
                </c:pt>
                <c:pt idx="147">
                  <c:v>73500</c:v>
                </c:pt>
                <c:pt idx="148">
                  <c:v>74000</c:v>
                </c:pt>
                <c:pt idx="149">
                  <c:v>74500</c:v>
                </c:pt>
                <c:pt idx="150">
                  <c:v>75000</c:v>
                </c:pt>
                <c:pt idx="151">
                  <c:v>75500</c:v>
                </c:pt>
                <c:pt idx="152">
                  <c:v>76000</c:v>
                </c:pt>
                <c:pt idx="153">
                  <c:v>76500</c:v>
                </c:pt>
                <c:pt idx="154">
                  <c:v>77000</c:v>
                </c:pt>
                <c:pt idx="155">
                  <c:v>77500</c:v>
                </c:pt>
                <c:pt idx="156">
                  <c:v>78000</c:v>
                </c:pt>
                <c:pt idx="157">
                  <c:v>78500</c:v>
                </c:pt>
                <c:pt idx="158">
                  <c:v>79000</c:v>
                </c:pt>
                <c:pt idx="159">
                  <c:v>79500</c:v>
                </c:pt>
                <c:pt idx="160">
                  <c:v>80000</c:v>
                </c:pt>
                <c:pt idx="161">
                  <c:v>80500</c:v>
                </c:pt>
                <c:pt idx="162">
                  <c:v>81000</c:v>
                </c:pt>
                <c:pt idx="163">
                  <c:v>81500</c:v>
                </c:pt>
                <c:pt idx="164">
                  <c:v>82000</c:v>
                </c:pt>
                <c:pt idx="165">
                  <c:v>82500</c:v>
                </c:pt>
                <c:pt idx="166">
                  <c:v>83000</c:v>
                </c:pt>
                <c:pt idx="167">
                  <c:v>83500</c:v>
                </c:pt>
                <c:pt idx="168">
                  <c:v>84000</c:v>
                </c:pt>
                <c:pt idx="169">
                  <c:v>84500</c:v>
                </c:pt>
                <c:pt idx="170">
                  <c:v>85000</c:v>
                </c:pt>
                <c:pt idx="171">
                  <c:v>85500</c:v>
                </c:pt>
                <c:pt idx="172">
                  <c:v>86000</c:v>
                </c:pt>
                <c:pt idx="173">
                  <c:v>86500</c:v>
                </c:pt>
                <c:pt idx="174">
                  <c:v>87000</c:v>
                </c:pt>
                <c:pt idx="175">
                  <c:v>87500</c:v>
                </c:pt>
                <c:pt idx="176">
                  <c:v>88000</c:v>
                </c:pt>
                <c:pt idx="177">
                  <c:v>88500</c:v>
                </c:pt>
                <c:pt idx="178">
                  <c:v>89000</c:v>
                </c:pt>
                <c:pt idx="179">
                  <c:v>89500</c:v>
                </c:pt>
                <c:pt idx="180">
                  <c:v>90000</c:v>
                </c:pt>
                <c:pt idx="181">
                  <c:v>90500</c:v>
                </c:pt>
                <c:pt idx="182">
                  <c:v>91000</c:v>
                </c:pt>
                <c:pt idx="183">
                  <c:v>91500</c:v>
                </c:pt>
                <c:pt idx="184">
                  <c:v>92000</c:v>
                </c:pt>
                <c:pt idx="185">
                  <c:v>92500</c:v>
                </c:pt>
                <c:pt idx="186">
                  <c:v>93000</c:v>
                </c:pt>
                <c:pt idx="187">
                  <c:v>93500</c:v>
                </c:pt>
                <c:pt idx="188">
                  <c:v>94000</c:v>
                </c:pt>
                <c:pt idx="189">
                  <c:v>94500</c:v>
                </c:pt>
                <c:pt idx="190">
                  <c:v>95000</c:v>
                </c:pt>
                <c:pt idx="191">
                  <c:v>95500</c:v>
                </c:pt>
                <c:pt idx="192">
                  <c:v>96000</c:v>
                </c:pt>
                <c:pt idx="193">
                  <c:v>96500</c:v>
                </c:pt>
                <c:pt idx="194">
                  <c:v>97000</c:v>
                </c:pt>
                <c:pt idx="195">
                  <c:v>97500</c:v>
                </c:pt>
                <c:pt idx="196">
                  <c:v>98000</c:v>
                </c:pt>
                <c:pt idx="197">
                  <c:v>98500</c:v>
                </c:pt>
                <c:pt idx="198">
                  <c:v>99000</c:v>
                </c:pt>
                <c:pt idx="199">
                  <c:v>99500</c:v>
                </c:pt>
                <c:pt idx="200">
                  <c:v>100000</c:v>
                </c:pt>
                <c:pt idx="201">
                  <c:v>100500</c:v>
                </c:pt>
                <c:pt idx="202">
                  <c:v>101000</c:v>
                </c:pt>
                <c:pt idx="203">
                  <c:v>101500</c:v>
                </c:pt>
                <c:pt idx="204">
                  <c:v>102000</c:v>
                </c:pt>
                <c:pt idx="205">
                  <c:v>102500</c:v>
                </c:pt>
                <c:pt idx="206">
                  <c:v>103000</c:v>
                </c:pt>
                <c:pt idx="207">
                  <c:v>103500</c:v>
                </c:pt>
                <c:pt idx="208">
                  <c:v>104000</c:v>
                </c:pt>
                <c:pt idx="209">
                  <c:v>104500</c:v>
                </c:pt>
                <c:pt idx="210">
                  <c:v>105000</c:v>
                </c:pt>
                <c:pt idx="211">
                  <c:v>105500</c:v>
                </c:pt>
                <c:pt idx="212">
                  <c:v>106000</c:v>
                </c:pt>
                <c:pt idx="213">
                  <c:v>106500</c:v>
                </c:pt>
                <c:pt idx="214">
                  <c:v>107000</c:v>
                </c:pt>
                <c:pt idx="215">
                  <c:v>107500</c:v>
                </c:pt>
                <c:pt idx="216">
                  <c:v>108000</c:v>
                </c:pt>
                <c:pt idx="217">
                  <c:v>108500</c:v>
                </c:pt>
                <c:pt idx="218">
                  <c:v>109000</c:v>
                </c:pt>
                <c:pt idx="219">
                  <c:v>109500</c:v>
                </c:pt>
                <c:pt idx="220">
                  <c:v>110000</c:v>
                </c:pt>
                <c:pt idx="221">
                  <c:v>110500</c:v>
                </c:pt>
                <c:pt idx="222">
                  <c:v>111000</c:v>
                </c:pt>
                <c:pt idx="223">
                  <c:v>111500</c:v>
                </c:pt>
                <c:pt idx="224">
                  <c:v>112000</c:v>
                </c:pt>
                <c:pt idx="225">
                  <c:v>112500</c:v>
                </c:pt>
                <c:pt idx="226">
                  <c:v>113000</c:v>
                </c:pt>
                <c:pt idx="227">
                  <c:v>113500</c:v>
                </c:pt>
                <c:pt idx="228">
                  <c:v>114000</c:v>
                </c:pt>
                <c:pt idx="229">
                  <c:v>114500</c:v>
                </c:pt>
                <c:pt idx="230">
                  <c:v>115000</c:v>
                </c:pt>
                <c:pt idx="231">
                  <c:v>115500</c:v>
                </c:pt>
                <c:pt idx="232">
                  <c:v>116000</c:v>
                </c:pt>
                <c:pt idx="233">
                  <c:v>116500</c:v>
                </c:pt>
                <c:pt idx="234">
                  <c:v>117000</c:v>
                </c:pt>
                <c:pt idx="235">
                  <c:v>117500</c:v>
                </c:pt>
                <c:pt idx="236">
                  <c:v>118000</c:v>
                </c:pt>
                <c:pt idx="237">
                  <c:v>118500</c:v>
                </c:pt>
                <c:pt idx="238">
                  <c:v>119000</c:v>
                </c:pt>
                <c:pt idx="239">
                  <c:v>119500</c:v>
                </c:pt>
                <c:pt idx="240">
                  <c:v>120000</c:v>
                </c:pt>
                <c:pt idx="241">
                  <c:v>120500</c:v>
                </c:pt>
                <c:pt idx="242">
                  <c:v>121000</c:v>
                </c:pt>
                <c:pt idx="243">
                  <c:v>121500</c:v>
                </c:pt>
                <c:pt idx="244">
                  <c:v>122000</c:v>
                </c:pt>
                <c:pt idx="245">
                  <c:v>122500</c:v>
                </c:pt>
                <c:pt idx="246">
                  <c:v>123000</c:v>
                </c:pt>
                <c:pt idx="247">
                  <c:v>123500</c:v>
                </c:pt>
                <c:pt idx="248">
                  <c:v>124000</c:v>
                </c:pt>
                <c:pt idx="249">
                  <c:v>124500</c:v>
                </c:pt>
                <c:pt idx="250">
                  <c:v>125000</c:v>
                </c:pt>
                <c:pt idx="251">
                  <c:v>125500</c:v>
                </c:pt>
                <c:pt idx="252">
                  <c:v>126000</c:v>
                </c:pt>
                <c:pt idx="253">
                  <c:v>126500</c:v>
                </c:pt>
                <c:pt idx="254">
                  <c:v>127000</c:v>
                </c:pt>
                <c:pt idx="255">
                  <c:v>127500</c:v>
                </c:pt>
                <c:pt idx="256">
                  <c:v>128000</c:v>
                </c:pt>
                <c:pt idx="257">
                  <c:v>128500</c:v>
                </c:pt>
                <c:pt idx="258">
                  <c:v>129000</c:v>
                </c:pt>
                <c:pt idx="259">
                  <c:v>129500</c:v>
                </c:pt>
                <c:pt idx="260">
                  <c:v>130000</c:v>
                </c:pt>
                <c:pt idx="261">
                  <c:v>130500</c:v>
                </c:pt>
                <c:pt idx="262">
                  <c:v>131000</c:v>
                </c:pt>
                <c:pt idx="263">
                  <c:v>131500</c:v>
                </c:pt>
                <c:pt idx="264">
                  <c:v>132000</c:v>
                </c:pt>
                <c:pt idx="265">
                  <c:v>132500</c:v>
                </c:pt>
                <c:pt idx="266">
                  <c:v>133000</c:v>
                </c:pt>
                <c:pt idx="267">
                  <c:v>133500</c:v>
                </c:pt>
                <c:pt idx="268">
                  <c:v>134000</c:v>
                </c:pt>
                <c:pt idx="269">
                  <c:v>134500</c:v>
                </c:pt>
                <c:pt idx="270">
                  <c:v>135000</c:v>
                </c:pt>
                <c:pt idx="271">
                  <c:v>135500</c:v>
                </c:pt>
                <c:pt idx="272">
                  <c:v>136000</c:v>
                </c:pt>
                <c:pt idx="273">
                  <c:v>136500</c:v>
                </c:pt>
                <c:pt idx="274">
                  <c:v>137000</c:v>
                </c:pt>
                <c:pt idx="275">
                  <c:v>137500</c:v>
                </c:pt>
                <c:pt idx="276">
                  <c:v>138000</c:v>
                </c:pt>
                <c:pt idx="277">
                  <c:v>138500</c:v>
                </c:pt>
                <c:pt idx="278">
                  <c:v>139000</c:v>
                </c:pt>
                <c:pt idx="279">
                  <c:v>139500</c:v>
                </c:pt>
                <c:pt idx="280">
                  <c:v>140000</c:v>
                </c:pt>
                <c:pt idx="281">
                  <c:v>140500</c:v>
                </c:pt>
                <c:pt idx="282">
                  <c:v>141000</c:v>
                </c:pt>
                <c:pt idx="283">
                  <c:v>141500</c:v>
                </c:pt>
                <c:pt idx="284">
                  <c:v>142000</c:v>
                </c:pt>
                <c:pt idx="285">
                  <c:v>142500</c:v>
                </c:pt>
                <c:pt idx="286">
                  <c:v>143000</c:v>
                </c:pt>
                <c:pt idx="287">
                  <c:v>143500</c:v>
                </c:pt>
                <c:pt idx="288">
                  <c:v>144000</c:v>
                </c:pt>
                <c:pt idx="289">
                  <c:v>144500</c:v>
                </c:pt>
                <c:pt idx="290">
                  <c:v>145000</c:v>
                </c:pt>
                <c:pt idx="291">
                  <c:v>145500</c:v>
                </c:pt>
                <c:pt idx="292">
                  <c:v>146000</c:v>
                </c:pt>
                <c:pt idx="293">
                  <c:v>146500</c:v>
                </c:pt>
                <c:pt idx="294">
                  <c:v>147000</c:v>
                </c:pt>
                <c:pt idx="295">
                  <c:v>147500</c:v>
                </c:pt>
                <c:pt idx="296">
                  <c:v>148000</c:v>
                </c:pt>
                <c:pt idx="297">
                  <c:v>148500</c:v>
                </c:pt>
                <c:pt idx="298">
                  <c:v>149000</c:v>
                </c:pt>
                <c:pt idx="299">
                  <c:v>149500</c:v>
                </c:pt>
                <c:pt idx="300">
                  <c:v>150000</c:v>
                </c:pt>
                <c:pt idx="301">
                  <c:v>150500</c:v>
                </c:pt>
                <c:pt idx="302">
                  <c:v>151000</c:v>
                </c:pt>
                <c:pt idx="303">
                  <c:v>151500</c:v>
                </c:pt>
                <c:pt idx="304">
                  <c:v>152000</c:v>
                </c:pt>
                <c:pt idx="305">
                  <c:v>152500</c:v>
                </c:pt>
                <c:pt idx="306">
                  <c:v>153000</c:v>
                </c:pt>
                <c:pt idx="307">
                  <c:v>153500</c:v>
                </c:pt>
                <c:pt idx="308">
                  <c:v>154000</c:v>
                </c:pt>
                <c:pt idx="309">
                  <c:v>154500</c:v>
                </c:pt>
                <c:pt idx="310">
                  <c:v>155000</c:v>
                </c:pt>
                <c:pt idx="311">
                  <c:v>155500</c:v>
                </c:pt>
                <c:pt idx="312">
                  <c:v>156000</c:v>
                </c:pt>
                <c:pt idx="313">
                  <c:v>156500</c:v>
                </c:pt>
                <c:pt idx="314">
                  <c:v>157000</c:v>
                </c:pt>
                <c:pt idx="315">
                  <c:v>157500</c:v>
                </c:pt>
                <c:pt idx="316">
                  <c:v>158000</c:v>
                </c:pt>
                <c:pt idx="317">
                  <c:v>158500</c:v>
                </c:pt>
                <c:pt idx="318">
                  <c:v>159000</c:v>
                </c:pt>
                <c:pt idx="319">
                  <c:v>159500</c:v>
                </c:pt>
                <c:pt idx="320">
                  <c:v>160000</c:v>
                </c:pt>
                <c:pt idx="321">
                  <c:v>160500</c:v>
                </c:pt>
                <c:pt idx="322">
                  <c:v>161000</c:v>
                </c:pt>
                <c:pt idx="323">
                  <c:v>161500</c:v>
                </c:pt>
                <c:pt idx="324">
                  <c:v>162000</c:v>
                </c:pt>
                <c:pt idx="325">
                  <c:v>162500</c:v>
                </c:pt>
                <c:pt idx="326">
                  <c:v>163000</c:v>
                </c:pt>
                <c:pt idx="327">
                  <c:v>163500</c:v>
                </c:pt>
                <c:pt idx="328">
                  <c:v>164000</c:v>
                </c:pt>
                <c:pt idx="329">
                  <c:v>164500</c:v>
                </c:pt>
                <c:pt idx="330">
                  <c:v>165000</c:v>
                </c:pt>
                <c:pt idx="331">
                  <c:v>165500</c:v>
                </c:pt>
                <c:pt idx="332">
                  <c:v>166000</c:v>
                </c:pt>
                <c:pt idx="333">
                  <c:v>166500</c:v>
                </c:pt>
                <c:pt idx="334">
                  <c:v>167000</c:v>
                </c:pt>
                <c:pt idx="335">
                  <c:v>167500</c:v>
                </c:pt>
                <c:pt idx="336">
                  <c:v>168000</c:v>
                </c:pt>
                <c:pt idx="337">
                  <c:v>168500</c:v>
                </c:pt>
                <c:pt idx="338">
                  <c:v>169000</c:v>
                </c:pt>
                <c:pt idx="339">
                  <c:v>169500</c:v>
                </c:pt>
                <c:pt idx="340">
                  <c:v>170000</c:v>
                </c:pt>
                <c:pt idx="341">
                  <c:v>170500</c:v>
                </c:pt>
                <c:pt idx="342">
                  <c:v>171000</c:v>
                </c:pt>
                <c:pt idx="343">
                  <c:v>171500</c:v>
                </c:pt>
                <c:pt idx="344">
                  <c:v>172000</c:v>
                </c:pt>
                <c:pt idx="345">
                  <c:v>172500</c:v>
                </c:pt>
                <c:pt idx="346">
                  <c:v>173000</c:v>
                </c:pt>
                <c:pt idx="347">
                  <c:v>173500</c:v>
                </c:pt>
                <c:pt idx="348">
                  <c:v>174000</c:v>
                </c:pt>
                <c:pt idx="349">
                  <c:v>174500</c:v>
                </c:pt>
                <c:pt idx="350">
                  <c:v>175000</c:v>
                </c:pt>
                <c:pt idx="351">
                  <c:v>175500</c:v>
                </c:pt>
                <c:pt idx="352">
                  <c:v>176000</c:v>
                </c:pt>
                <c:pt idx="353">
                  <c:v>176500</c:v>
                </c:pt>
                <c:pt idx="354">
                  <c:v>177000</c:v>
                </c:pt>
                <c:pt idx="355">
                  <c:v>177500</c:v>
                </c:pt>
                <c:pt idx="356">
                  <c:v>178000</c:v>
                </c:pt>
                <c:pt idx="357">
                  <c:v>178500</c:v>
                </c:pt>
                <c:pt idx="358">
                  <c:v>179000</c:v>
                </c:pt>
                <c:pt idx="359">
                  <c:v>179500</c:v>
                </c:pt>
                <c:pt idx="360">
                  <c:v>180000</c:v>
                </c:pt>
                <c:pt idx="361">
                  <c:v>180500</c:v>
                </c:pt>
                <c:pt idx="362">
                  <c:v>181000</c:v>
                </c:pt>
                <c:pt idx="363">
                  <c:v>181500</c:v>
                </c:pt>
                <c:pt idx="364">
                  <c:v>182000</c:v>
                </c:pt>
                <c:pt idx="365">
                  <c:v>182500</c:v>
                </c:pt>
                <c:pt idx="366">
                  <c:v>183000</c:v>
                </c:pt>
                <c:pt idx="367">
                  <c:v>183500</c:v>
                </c:pt>
                <c:pt idx="368">
                  <c:v>184000</c:v>
                </c:pt>
                <c:pt idx="369">
                  <c:v>184500</c:v>
                </c:pt>
                <c:pt idx="370">
                  <c:v>185000</c:v>
                </c:pt>
                <c:pt idx="371">
                  <c:v>185500</c:v>
                </c:pt>
                <c:pt idx="372">
                  <c:v>186000</c:v>
                </c:pt>
                <c:pt idx="373">
                  <c:v>186500</c:v>
                </c:pt>
                <c:pt idx="374">
                  <c:v>187000</c:v>
                </c:pt>
                <c:pt idx="375">
                  <c:v>187500</c:v>
                </c:pt>
                <c:pt idx="376">
                  <c:v>188000</c:v>
                </c:pt>
                <c:pt idx="377">
                  <c:v>188500</c:v>
                </c:pt>
                <c:pt idx="378">
                  <c:v>189000</c:v>
                </c:pt>
                <c:pt idx="379">
                  <c:v>189500</c:v>
                </c:pt>
                <c:pt idx="380">
                  <c:v>190000</c:v>
                </c:pt>
                <c:pt idx="381">
                  <c:v>190500</c:v>
                </c:pt>
                <c:pt idx="382">
                  <c:v>191000</c:v>
                </c:pt>
                <c:pt idx="383">
                  <c:v>191500</c:v>
                </c:pt>
                <c:pt idx="384">
                  <c:v>192000</c:v>
                </c:pt>
                <c:pt idx="385">
                  <c:v>192500</c:v>
                </c:pt>
                <c:pt idx="386">
                  <c:v>193000</c:v>
                </c:pt>
                <c:pt idx="387">
                  <c:v>193500</c:v>
                </c:pt>
                <c:pt idx="388">
                  <c:v>194000</c:v>
                </c:pt>
                <c:pt idx="389">
                  <c:v>194500</c:v>
                </c:pt>
                <c:pt idx="390">
                  <c:v>195000</c:v>
                </c:pt>
                <c:pt idx="391">
                  <c:v>195500</c:v>
                </c:pt>
                <c:pt idx="392">
                  <c:v>196000</c:v>
                </c:pt>
                <c:pt idx="393">
                  <c:v>196500</c:v>
                </c:pt>
                <c:pt idx="394">
                  <c:v>197000</c:v>
                </c:pt>
                <c:pt idx="395">
                  <c:v>197500</c:v>
                </c:pt>
                <c:pt idx="396">
                  <c:v>198000</c:v>
                </c:pt>
                <c:pt idx="397">
                  <c:v>198500</c:v>
                </c:pt>
                <c:pt idx="398">
                  <c:v>199000</c:v>
                </c:pt>
                <c:pt idx="399">
                  <c:v>199500</c:v>
                </c:pt>
                <c:pt idx="400">
                  <c:v>200000</c:v>
                </c:pt>
                <c:pt idx="401">
                  <c:v>200500</c:v>
                </c:pt>
                <c:pt idx="402">
                  <c:v>201000</c:v>
                </c:pt>
                <c:pt idx="403">
                  <c:v>201500</c:v>
                </c:pt>
                <c:pt idx="404">
                  <c:v>202000</c:v>
                </c:pt>
                <c:pt idx="405">
                  <c:v>202500</c:v>
                </c:pt>
                <c:pt idx="406">
                  <c:v>203000</c:v>
                </c:pt>
                <c:pt idx="407">
                  <c:v>203500</c:v>
                </c:pt>
                <c:pt idx="408">
                  <c:v>204000</c:v>
                </c:pt>
                <c:pt idx="409">
                  <c:v>204500</c:v>
                </c:pt>
                <c:pt idx="410">
                  <c:v>205000</c:v>
                </c:pt>
                <c:pt idx="411">
                  <c:v>205500</c:v>
                </c:pt>
                <c:pt idx="412">
                  <c:v>206000</c:v>
                </c:pt>
                <c:pt idx="413">
                  <c:v>206500</c:v>
                </c:pt>
                <c:pt idx="414">
                  <c:v>207000</c:v>
                </c:pt>
                <c:pt idx="415">
                  <c:v>207500</c:v>
                </c:pt>
                <c:pt idx="416">
                  <c:v>208000</c:v>
                </c:pt>
                <c:pt idx="417">
                  <c:v>208500</c:v>
                </c:pt>
                <c:pt idx="418">
                  <c:v>209000</c:v>
                </c:pt>
                <c:pt idx="419">
                  <c:v>209500</c:v>
                </c:pt>
                <c:pt idx="420">
                  <c:v>210000</c:v>
                </c:pt>
                <c:pt idx="421">
                  <c:v>210500</c:v>
                </c:pt>
                <c:pt idx="422">
                  <c:v>211000</c:v>
                </c:pt>
                <c:pt idx="423">
                  <c:v>211500</c:v>
                </c:pt>
                <c:pt idx="424">
                  <c:v>212000</c:v>
                </c:pt>
                <c:pt idx="425">
                  <c:v>212500</c:v>
                </c:pt>
                <c:pt idx="426">
                  <c:v>213000</c:v>
                </c:pt>
                <c:pt idx="427">
                  <c:v>213500</c:v>
                </c:pt>
                <c:pt idx="428">
                  <c:v>214000</c:v>
                </c:pt>
                <c:pt idx="429">
                  <c:v>214500</c:v>
                </c:pt>
                <c:pt idx="430">
                  <c:v>215000</c:v>
                </c:pt>
                <c:pt idx="431">
                  <c:v>215500</c:v>
                </c:pt>
                <c:pt idx="432">
                  <c:v>216000</c:v>
                </c:pt>
                <c:pt idx="433">
                  <c:v>216500</c:v>
                </c:pt>
                <c:pt idx="434">
                  <c:v>217000</c:v>
                </c:pt>
                <c:pt idx="435">
                  <c:v>217500</c:v>
                </c:pt>
                <c:pt idx="436">
                  <c:v>218000</c:v>
                </c:pt>
                <c:pt idx="437">
                  <c:v>218500</c:v>
                </c:pt>
                <c:pt idx="438">
                  <c:v>219000</c:v>
                </c:pt>
                <c:pt idx="439">
                  <c:v>219500</c:v>
                </c:pt>
                <c:pt idx="440">
                  <c:v>220000</c:v>
                </c:pt>
                <c:pt idx="441">
                  <c:v>220500</c:v>
                </c:pt>
                <c:pt idx="442">
                  <c:v>221000</c:v>
                </c:pt>
                <c:pt idx="443">
                  <c:v>221500</c:v>
                </c:pt>
                <c:pt idx="444">
                  <c:v>222000</c:v>
                </c:pt>
                <c:pt idx="445">
                  <c:v>222500</c:v>
                </c:pt>
                <c:pt idx="446">
                  <c:v>223000</c:v>
                </c:pt>
                <c:pt idx="447">
                  <c:v>223500</c:v>
                </c:pt>
                <c:pt idx="448">
                  <c:v>224000</c:v>
                </c:pt>
                <c:pt idx="449">
                  <c:v>224500</c:v>
                </c:pt>
                <c:pt idx="450">
                  <c:v>225000</c:v>
                </c:pt>
                <c:pt idx="451">
                  <c:v>225500</c:v>
                </c:pt>
                <c:pt idx="452">
                  <c:v>226000</c:v>
                </c:pt>
                <c:pt idx="453">
                  <c:v>226500</c:v>
                </c:pt>
                <c:pt idx="454">
                  <c:v>227000</c:v>
                </c:pt>
                <c:pt idx="455">
                  <c:v>227500</c:v>
                </c:pt>
                <c:pt idx="456">
                  <c:v>228000</c:v>
                </c:pt>
                <c:pt idx="457">
                  <c:v>228500</c:v>
                </c:pt>
                <c:pt idx="458">
                  <c:v>229000</c:v>
                </c:pt>
                <c:pt idx="459">
                  <c:v>229500</c:v>
                </c:pt>
                <c:pt idx="460">
                  <c:v>230000</c:v>
                </c:pt>
                <c:pt idx="461">
                  <c:v>230500</c:v>
                </c:pt>
                <c:pt idx="462">
                  <c:v>231000</c:v>
                </c:pt>
                <c:pt idx="463">
                  <c:v>231500</c:v>
                </c:pt>
                <c:pt idx="464">
                  <c:v>232000</c:v>
                </c:pt>
                <c:pt idx="465">
                  <c:v>232500</c:v>
                </c:pt>
                <c:pt idx="466">
                  <c:v>233000</c:v>
                </c:pt>
                <c:pt idx="467">
                  <c:v>233500</c:v>
                </c:pt>
                <c:pt idx="468">
                  <c:v>234000</c:v>
                </c:pt>
                <c:pt idx="469">
                  <c:v>234500</c:v>
                </c:pt>
                <c:pt idx="470">
                  <c:v>235000</c:v>
                </c:pt>
                <c:pt idx="471">
                  <c:v>235500</c:v>
                </c:pt>
                <c:pt idx="472">
                  <c:v>236000</c:v>
                </c:pt>
                <c:pt idx="473">
                  <c:v>236500</c:v>
                </c:pt>
                <c:pt idx="474">
                  <c:v>237000</c:v>
                </c:pt>
                <c:pt idx="475">
                  <c:v>237500</c:v>
                </c:pt>
                <c:pt idx="476">
                  <c:v>238000</c:v>
                </c:pt>
                <c:pt idx="477">
                  <c:v>238500</c:v>
                </c:pt>
                <c:pt idx="478">
                  <c:v>239000</c:v>
                </c:pt>
                <c:pt idx="479">
                  <c:v>239500</c:v>
                </c:pt>
                <c:pt idx="480">
                  <c:v>240000</c:v>
                </c:pt>
                <c:pt idx="481">
                  <c:v>240500</c:v>
                </c:pt>
                <c:pt idx="482">
                  <c:v>241000</c:v>
                </c:pt>
                <c:pt idx="483">
                  <c:v>241500</c:v>
                </c:pt>
                <c:pt idx="484">
                  <c:v>242000</c:v>
                </c:pt>
                <c:pt idx="485">
                  <c:v>242500</c:v>
                </c:pt>
                <c:pt idx="486">
                  <c:v>243000</c:v>
                </c:pt>
                <c:pt idx="487">
                  <c:v>243500</c:v>
                </c:pt>
                <c:pt idx="488">
                  <c:v>244000</c:v>
                </c:pt>
                <c:pt idx="489">
                  <c:v>244500</c:v>
                </c:pt>
                <c:pt idx="490">
                  <c:v>245000</c:v>
                </c:pt>
                <c:pt idx="491">
                  <c:v>245500</c:v>
                </c:pt>
                <c:pt idx="492">
                  <c:v>246000</c:v>
                </c:pt>
                <c:pt idx="493">
                  <c:v>246500</c:v>
                </c:pt>
                <c:pt idx="494">
                  <c:v>247000</c:v>
                </c:pt>
                <c:pt idx="495">
                  <c:v>247500</c:v>
                </c:pt>
                <c:pt idx="496">
                  <c:v>248000</c:v>
                </c:pt>
                <c:pt idx="497">
                  <c:v>248500</c:v>
                </c:pt>
                <c:pt idx="498">
                  <c:v>249000</c:v>
                </c:pt>
                <c:pt idx="499">
                  <c:v>249500</c:v>
                </c:pt>
                <c:pt idx="500">
                  <c:v>250000</c:v>
                </c:pt>
                <c:pt idx="501">
                  <c:v>250500</c:v>
                </c:pt>
                <c:pt idx="502">
                  <c:v>251000</c:v>
                </c:pt>
                <c:pt idx="503">
                  <c:v>251500</c:v>
                </c:pt>
                <c:pt idx="504">
                  <c:v>252000</c:v>
                </c:pt>
                <c:pt idx="505">
                  <c:v>252500</c:v>
                </c:pt>
                <c:pt idx="506">
                  <c:v>253000</c:v>
                </c:pt>
                <c:pt idx="507">
                  <c:v>253500</c:v>
                </c:pt>
                <c:pt idx="508">
                  <c:v>254000</c:v>
                </c:pt>
                <c:pt idx="509">
                  <c:v>254500</c:v>
                </c:pt>
                <c:pt idx="510">
                  <c:v>255000</c:v>
                </c:pt>
                <c:pt idx="511">
                  <c:v>255500</c:v>
                </c:pt>
                <c:pt idx="512">
                  <c:v>256000</c:v>
                </c:pt>
                <c:pt idx="513">
                  <c:v>256500</c:v>
                </c:pt>
                <c:pt idx="514">
                  <c:v>257000</c:v>
                </c:pt>
                <c:pt idx="515">
                  <c:v>257500</c:v>
                </c:pt>
                <c:pt idx="516">
                  <c:v>258000</c:v>
                </c:pt>
                <c:pt idx="517">
                  <c:v>258500</c:v>
                </c:pt>
                <c:pt idx="518">
                  <c:v>259000</c:v>
                </c:pt>
                <c:pt idx="519">
                  <c:v>259500</c:v>
                </c:pt>
                <c:pt idx="520">
                  <c:v>260000</c:v>
                </c:pt>
                <c:pt idx="521">
                  <c:v>260500</c:v>
                </c:pt>
                <c:pt idx="522">
                  <c:v>261000</c:v>
                </c:pt>
                <c:pt idx="523">
                  <c:v>261500</c:v>
                </c:pt>
                <c:pt idx="524">
                  <c:v>262000</c:v>
                </c:pt>
                <c:pt idx="525">
                  <c:v>262500</c:v>
                </c:pt>
                <c:pt idx="526">
                  <c:v>263000</c:v>
                </c:pt>
                <c:pt idx="527">
                  <c:v>263500</c:v>
                </c:pt>
                <c:pt idx="528">
                  <c:v>264000</c:v>
                </c:pt>
                <c:pt idx="529">
                  <c:v>264500</c:v>
                </c:pt>
                <c:pt idx="530">
                  <c:v>265000</c:v>
                </c:pt>
                <c:pt idx="531">
                  <c:v>265500</c:v>
                </c:pt>
                <c:pt idx="532">
                  <c:v>266000</c:v>
                </c:pt>
                <c:pt idx="533">
                  <c:v>266500</c:v>
                </c:pt>
                <c:pt idx="534">
                  <c:v>267000</c:v>
                </c:pt>
                <c:pt idx="535">
                  <c:v>267500</c:v>
                </c:pt>
                <c:pt idx="536">
                  <c:v>268000</c:v>
                </c:pt>
                <c:pt idx="537">
                  <c:v>268500</c:v>
                </c:pt>
                <c:pt idx="538">
                  <c:v>269000</c:v>
                </c:pt>
                <c:pt idx="539">
                  <c:v>269500</c:v>
                </c:pt>
                <c:pt idx="540">
                  <c:v>270000</c:v>
                </c:pt>
                <c:pt idx="541">
                  <c:v>270500</c:v>
                </c:pt>
                <c:pt idx="542">
                  <c:v>271000</c:v>
                </c:pt>
                <c:pt idx="543">
                  <c:v>271500</c:v>
                </c:pt>
                <c:pt idx="544">
                  <c:v>272000</c:v>
                </c:pt>
                <c:pt idx="545">
                  <c:v>272500</c:v>
                </c:pt>
                <c:pt idx="546">
                  <c:v>273000</c:v>
                </c:pt>
                <c:pt idx="547">
                  <c:v>273500</c:v>
                </c:pt>
                <c:pt idx="548">
                  <c:v>274000</c:v>
                </c:pt>
                <c:pt idx="549">
                  <c:v>274500</c:v>
                </c:pt>
                <c:pt idx="550">
                  <c:v>275000</c:v>
                </c:pt>
                <c:pt idx="551">
                  <c:v>275500</c:v>
                </c:pt>
                <c:pt idx="552">
                  <c:v>276000</c:v>
                </c:pt>
                <c:pt idx="553">
                  <c:v>276500</c:v>
                </c:pt>
                <c:pt idx="554">
                  <c:v>277000</c:v>
                </c:pt>
                <c:pt idx="555">
                  <c:v>277500</c:v>
                </c:pt>
                <c:pt idx="556">
                  <c:v>278000</c:v>
                </c:pt>
                <c:pt idx="557">
                  <c:v>278500</c:v>
                </c:pt>
                <c:pt idx="558">
                  <c:v>279000</c:v>
                </c:pt>
                <c:pt idx="559">
                  <c:v>279500</c:v>
                </c:pt>
                <c:pt idx="560">
                  <c:v>280000</c:v>
                </c:pt>
                <c:pt idx="561">
                  <c:v>280500</c:v>
                </c:pt>
                <c:pt idx="562">
                  <c:v>281000</c:v>
                </c:pt>
                <c:pt idx="563">
                  <c:v>281500</c:v>
                </c:pt>
                <c:pt idx="564">
                  <c:v>282000</c:v>
                </c:pt>
                <c:pt idx="565">
                  <c:v>282500</c:v>
                </c:pt>
                <c:pt idx="566">
                  <c:v>283000</c:v>
                </c:pt>
                <c:pt idx="567">
                  <c:v>283500</c:v>
                </c:pt>
                <c:pt idx="568">
                  <c:v>284000</c:v>
                </c:pt>
                <c:pt idx="569">
                  <c:v>284500</c:v>
                </c:pt>
                <c:pt idx="570">
                  <c:v>285000</c:v>
                </c:pt>
                <c:pt idx="571">
                  <c:v>285500</c:v>
                </c:pt>
                <c:pt idx="572">
                  <c:v>286000</c:v>
                </c:pt>
                <c:pt idx="573">
                  <c:v>286500</c:v>
                </c:pt>
                <c:pt idx="574">
                  <c:v>287000</c:v>
                </c:pt>
                <c:pt idx="575">
                  <c:v>287500</c:v>
                </c:pt>
                <c:pt idx="576">
                  <c:v>288000</c:v>
                </c:pt>
                <c:pt idx="577">
                  <c:v>288500</c:v>
                </c:pt>
                <c:pt idx="578">
                  <c:v>289000</c:v>
                </c:pt>
                <c:pt idx="579">
                  <c:v>289500</c:v>
                </c:pt>
                <c:pt idx="580">
                  <c:v>290000</c:v>
                </c:pt>
                <c:pt idx="581">
                  <c:v>290500</c:v>
                </c:pt>
                <c:pt idx="582">
                  <c:v>291000</c:v>
                </c:pt>
                <c:pt idx="583">
                  <c:v>291500</c:v>
                </c:pt>
                <c:pt idx="584">
                  <c:v>292000</c:v>
                </c:pt>
                <c:pt idx="585">
                  <c:v>292500</c:v>
                </c:pt>
                <c:pt idx="586">
                  <c:v>293000</c:v>
                </c:pt>
                <c:pt idx="587">
                  <c:v>293500</c:v>
                </c:pt>
                <c:pt idx="588">
                  <c:v>294000</c:v>
                </c:pt>
                <c:pt idx="589">
                  <c:v>294500</c:v>
                </c:pt>
                <c:pt idx="590">
                  <c:v>295000</c:v>
                </c:pt>
                <c:pt idx="591">
                  <c:v>295500</c:v>
                </c:pt>
                <c:pt idx="592">
                  <c:v>296000</c:v>
                </c:pt>
                <c:pt idx="593">
                  <c:v>296500</c:v>
                </c:pt>
                <c:pt idx="594">
                  <c:v>297000</c:v>
                </c:pt>
                <c:pt idx="595">
                  <c:v>297500</c:v>
                </c:pt>
                <c:pt idx="596">
                  <c:v>298000</c:v>
                </c:pt>
                <c:pt idx="597">
                  <c:v>298500</c:v>
                </c:pt>
                <c:pt idx="598">
                  <c:v>299000</c:v>
                </c:pt>
                <c:pt idx="599">
                  <c:v>299500</c:v>
                </c:pt>
                <c:pt idx="600">
                  <c:v>300000</c:v>
                </c:pt>
                <c:pt idx="601">
                  <c:v>300500</c:v>
                </c:pt>
                <c:pt idx="602">
                  <c:v>301000</c:v>
                </c:pt>
                <c:pt idx="603">
                  <c:v>301500</c:v>
                </c:pt>
                <c:pt idx="604">
                  <c:v>302000</c:v>
                </c:pt>
                <c:pt idx="605">
                  <c:v>302500</c:v>
                </c:pt>
                <c:pt idx="606">
                  <c:v>303000</c:v>
                </c:pt>
                <c:pt idx="607">
                  <c:v>303500</c:v>
                </c:pt>
                <c:pt idx="608">
                  <c:v>304000</c:v>
                </c:pt>
                <c:pt idx="609">
                  <c:v>304500</c:v>
                </c:pt>
                <c:pt idx="610">
                  <c:v>305000</c:v>
                </c:pt>
                <c:pt idx="611">
                  <c:v>305500</c:v>
                </c:pt>
                <c:pt idx="612">
                  <c:v>306000</c:v>
                </c:pt>
                <c:pt idx="613">
                  <c:v>306500</c:v>
                </c:pt>
                <c:pt idx="614">
                  <c:v>307000</c:v>
                </c:pt>
                <c:pt idx="615">
                  <c:v>307500</c:v>
                </c:pt>
                <c:pt idx="616">
                  <c:v>308000</c:v>
                </c:pt>
                <c:pt idx="617">
                  <c:v>308500</c:v>
                </c:pt>
                <c:pt idx="618">
                  <c:v>309000</c:v>
                </c:pt>
                <c:pt idx="619">
                  <c:v>309500</c:v>
                </c:pt>
                <c:pt idx="620">
                  <c:v>310000</c:v>
                </c:pt>
                <c:pt idx="621">
                  <c:v>310500</c:v>
                </c:pt>
                <c:pt idx="622">
                  <c:v>311000</c:v>
                </c:pt>
                <c:pt idx="623">
                  <c:v>311500</c:v>
                </c:pt>
                <c:pt idx="624">
                  <c:v>312000</c:v>
                </c:pt>
                <c:pt idx="625">
                  <c:v>312500</c:v>
                </c:pt>
                <c:pt idx="626">
                  <c:v>313000</c:v>
                </c:pt>
                <c:pt idx="627">
                  <c:v>313500</c:v>
                </c:pt>
                <c:pt idx="628">
                  <c:v>314000</c:v>
                </c:pt>
                <c:pt idx="629">
                  <c:v>314500</c:v>
                </c:pt>
                <c:pt idx="630">
                  <c:v>315000</c:v>
                </c:pt>
                <c:pt idx="631">
                  <c:v>315500</c:v>
                </c:pt>
                <c:pt idx="632">
                  <c:v>316000</c:v>
                </c:pt>
                <c:pt idx="633">
                  <c:v>316500</c:v>
                </c:pt>
                <c:pt idx="634">
                  <c:v>317000</c:v>
                </c:pt>
                <c:pt idx="635">
                  <c:v>317500</c:v>
                </c:pt>
                <c:pt idx="636">
                  <c:v>318000</c:v>
                </c:pt>
                <c:pt idx="637">
                  <c:v>318500</c:v>
                </c:pt>
                <c:pt idx="638">
                  <c:v>319000</c:v>
                </c:pt>
                <c:pt idx="639">
                  <c:v>319500</c:v>
                </c:pt>
                <c:pt idx="640">
                  <c:v>320000</c:v>
                </c:pt>
                <c:pt idx="641">
                  <c:v>320500</c:v>
                </c:pt>
                <c:pt idx="642">
                  <c:v>321000</c:v>
                </c:pt>
                <c:pt idx="643">
                  <c:v>321500</c:v>
                </c:pt>
                <c:pt idx="644">
                  <c:v>322000</c:v>
                </c:pt>
                <c:pt idx="645">
                  <c:v>322500</c:v>
                </c:pt>
                <c:pt idx="646">
                  <c:v>323000</c:v>
                </c:pt>
                <c:pt idx="647">
                  <c:v>323500</c:v>
                </c:pt>
                <c:pt idx="648">
                  <c:v>324000</c:v>
                </c:pt>
                <c:pt idx="649">
                  <c:v>324500</c:v>
                </c:pt>
                <c:pt idx="650">
                  <c:v>325000</c:v>
                </c:pt>
                <c:pt idx="651">
                  <c:v>325500</c:v>
                </c:pt>
                <c:pt idx="652">
                  <c:v>326000</c:v>
                </c:pt>
                <c:pt idx="653">
                  <c:v>326500</c:v>
                </c:pt>
                <c:pt idx="654">
                  <c:v>327000</c:v>
                </c:pt>
                <c:pt idx="655">
                  <c:v>327500</c:v>
                </c:pt>
                <c:pt idx="656">
                  <c:v>328000</c:v>
                </c:pt>
                <c:pt idx="657">
                  <c:v>328500</c:v>
                </c:pt>
                <c:pt idx="658">
                  <c:v>329000</c:v>
                </c:pt>
                <c:pt idx="659">
                  <c:v>329500</c:v>
                </c:pt>
                <c:pt idx="660">
                  <c:v>330000</c:v>
                </c:pt>
                <c:pt idx="661">
                  <c:v>330500</c:v>
                </c:pt>
                <c:pt idx="662">
                  <c:v>331000</c:v>
                </c:pt>
                <c:pt idx="663">
                  <c:v>331500</c:v>
                </c:pt>
                <c:pt idx="664">
                  <c:v>332000</c:v>
                </c:pt>
                <c:pt idx="665">
                  <c:v>332500</c:v>
                </c:pt>
                <c:pt idx="666">
                  <c:v>333000</c:v>
                </c:pt>
                <c:pt idx="667">
                  <c:v>333500</c:v>
                </c:pt>
                <c:pt idx="668">
                  <c:v>334000</c:v>
                </c:pt>
                <c:pt idx="669">
                  <c:v>334500</c:v>
                </c:pt>
                <c:pt idx="670">
                  <c:v>335000</c:v>
                </c:pt>
                <c:pt idx="671">
                  <c:v>335500</c:v>
                </c:pt>
                <c:pt idx="672">
                  <c:v>336000</c:v>
                </c:pt>
                <c:pt idx="673">
                  <c:v>336500</c:v>
                </c:pt>
                <c:pt idx="674">
                  <c:v>337000</c:v>
                </c:pt>
                <c:pt idx="675">
                  <c:v>337500</c:v>
                </c:pt>
                <c:pt idx="676">
                  <c:v>338000</c:v>
                </c:pt>
                <c:pt idx="677">
                  <c:v>338500</c:v>
                </c:pt>
                <c:pt idx="678">
                  <c:v>339000</c:v>
                </c:pt>
                <c:pt idx="679">
                  <c:v>339500</c:v>
                </c:pt>
                <c:pt idx="680">
                  <c:v>340000</c:v>
                </c:pt>
                <c:pt idx="681">
                  <c:v>340500</c:v>
                </c:pt>
                <c:pt idx="682">
                  <c:v>341000</c:v>
                </c:pt>
                <c:pt idx="683">
                  <c:v>341500</c:v>
                </c:pt>
                <c:pt idx="684">
                  <c:v>342000</c:v>
                </c:pt>
                <c:pt idx="685">
                  <c:v>342500</c:v>
                </c:pt>
                <c:pt idx="686">
                  <c:v>343000</c:v>
                </c:pt>
                <c:pt idx="687">
                  <c:v>343500</c:v>
                </c:pt>
                <c:pt idx="688">
                  <c:v>344000</c:v>
                </c:pt>
                <c:pt idx="689">
                  <c:v>344500</c:v>
                </c:pt>
                <c:pt idx="690">
                  <c:v>345000</c:v>
                </c:pt>
                <c:pt idx="691">
                  <c:v>345500</c:v>
                </c:pt>
                <c:pt idx="692">
                  <c:v>346000</c:v>
                </c:pt>
                <c:pt idx="693">
                  <c:v>346500</c:v>
                </c:pt>
                <c:pt idx="694">
                  <c:v>347000</c:v>
                </c:pt>
                <c:pt idx="695">
                  <c:v>347500</c:v>
                </c:pt>
                <c:pt idx="696">
                  <c:v>348000</c:v>
                </c:pt>
                <c:pt idx="697">
                  <c:v>348500</c:v>
                </c:pt>
                <c:pt idx="698">
                  <c:v>349000</c:v>
                </c:pt>
                <c:pt idx="699">
                  <c:v>349500</c:v>
                </c:pt>
                <c:pt idx="700">
                  <c:v>350000</c:v>
                </c:pt>
                <c:pt idx="701">
                  <c:v>350500</c:v>
                </c:pt>
                <c:pt idx="702">
                  <c:v>351000</c:v>
                </c:pt>
                <c:pt idx="703">
                  <c:v>351500</c:v>
                </c:pt>
                <c:pt idx="704">
                  <c:v>352000</c:v>
                </c:pt>
                <c:pt idx="705">
                  <c:v>352500</c:v>
                </c:pt>
                <c:pt idx="706">
                  <c:v>353000</c:v>
                </c:pt>
                <c:pt idx="707">
                  <c:v>353500</c:v>
                </c:pt>
                <c:pt idx="708">
                  <c:v>354000</c:v>
                </c:pt>
                <c:pt idx="709">
                  <c:v>354500</c:v>
                </c:pt>
                <c:pt idx="710">
                  <c:v>355000</c:v>
                </c:pt>
                <c:pt idx="711">
                  <c:v>355500</c:v>
                </c:pt>
                <c:pt idx="712">
                  <c:v>356000</c:v>
                </c:pt>
                <c:pt idx="713">
                  <c:v>356500</c:v>
                </c:pt>
                <c:pt idx="714">
                  <c:v>357000</c:v>
                </c:pt>
                <c:pt idx="715">
                  <c:v>357500</c:v>
                </c:pt>
                <c:pt idx="716">
                  <c:v>358000</c:v>
                </c:pt>
                <c:pt idx="717">
                  <c:v>358500</c:v>
                </c:pt>
                <c:pt idx="718">
                  <c:v>359000</c:v>
                </c:pt>
                <c:pt idx="719">
                  <c:v>359500</c:v>
                </c:pt>
                <c:pt idx="720">
                  <c:v>360000</c:v>
                </c:pt>
                <c:pt idx="721">
                  <c:v>360500</c:v>
                </c:pt>
                <c:pt idx="722">
                  <c:v>361000</c:v>
                </c:pt>
                <c:pt idx="723">
                  <c:v>361500</c:v>
                </c:pt>
                <c:pt idx="724">
                  <c:v>362000</c:v>
                </c:pt>
                <c:pt idx="725">
                  <c:v>362500</c:v>
                </c:pt>
                <c:pt idx="726">
                  <c:v>363000</c:v>
                </c:pt>
                <c:pt idx="727">
                  <c:v>363500</c:v>
                </c:pt>
                <c:pt idx="728">
                  <c:v>364000</c:v>
                </c:pt>
                <c:pt idx="729">
                  <c:v>364500</c:v>
                </c:pt>
                <c:pt idx="730">
                  <c:v>365000</c:v>
                </c:pt>
                <c:pt idx="731">
                  <c:v>365500</c:v>
                </c:pt>
                <c:pt idx="732">
                  <c:v>366000</c:v>
                </c:pt>
                <c:pt idx="733">
                  <c:v>366500</c:v>
                </c:pt>
                <c:pt idx="734">
                  <c:v>367000</c:v>
                </c:pt>
                <c:pt idx="735">
                  <c:v>367500</c:v>
                </c:pt>
                <c:pt idx="736">
                  <c:v>368000</c:v>
                </c:pt>
                <c:pt idx="737">
                  <c:v>368500</c:v>
                </c:pt>
                <c:pt idx="738">
                  <c:v>369000</c:v>
                </c:pt>
                <c:pt idx="739">
                  <c:v>369500</c:v>
                </c:pt>
                <c:pt idx="740">
                  <c:v>370000</c:v>
                </c:pt>
                <c:pt idx="741">
                  <c:v>370500</c:v>
                </c:pt>
                <c:pt idx="742">
                  <c:v>371000</c:v>
                </c:pt>
                <c:pt idx="743">
                  <c:v>371500</c:v>
                </c:pt>
                <c:pt idx="744">
                  <c:v>372000</c:v>
                </c:pt>
                <c:pt idx="745">
                  <c:v>372500</c:v>
                </c:pt>
                <c:pt idx="746">
                  <c:v>373000</c:v>
                </c:pt>
                <c:pt idx="747">
                  <c:v>373500</c:v>
                </c:pt>
                <c:pt idx="748">
                  <c:v>374000</c:v>
                </c:pt>
                <c:pt idx="749">
                  <c:v>374500</c:v>
                </c:pt>
                <c:pt idx="750">
                  <c:v>375000</c:v>
                </c:pt>
                <c:pt idx="751">
                  <c:v>375500</c:v>
                </c:pt>
                <c:pt idx="752">
                  <c:v>376000</c:v>
                </c:pt>
                <c:pt idx="753">
                  <c:v>376500</c:v>
                </c:pt>
                <c:pt idx="754">
                  <c:v>377000</c:v>
                </c:pt>
                <c:pt idx="755">
                  <c:v>377500</c:v>
                </c:pt>
                <c:pt idx="756">
                  <c:v>378000</c:v>
                </c:pt>
                <c:pt idx="757">
                  <c:v>378500</c:v>
                </c:pt>
                <c:pt idx="758">
                  <c:v>379000</c:v>
                </c:pt>
                <c:pt idx="759">
                  <c:v>379500</c:v>
                </c:pt>
                <c:pt idx="760">
                  <c:v>380000</c:v>
                </c:pt>
                <c:pt idx="761">
                  <c:v>380500</c:v>
                </c:pt>
                <c:pt idx="762">
                  <c:v>381000</c:v>
                </c:pt>
                <c:pt idx="763">
                  <c:v>381500</c:v>
                </c:pt>
                <c:pt idx="764">
                  <c:v>382000</c:v>
                </c:pt>
                <c:pt idx="765">
                  <c:v>382500</c:v>
                </c:pt>
                <c:pt idx="766">
                  <c:v>383000</c:v>
                </c:pt>
                <c:pt idx="767">
                  <c:v>383500</c:v>
                </c:pt>
                <c:pt idx="768">
                  <c:v>384000</c:v>
                </c:pt>
                <c:pt idx="769">
                  <c:v>384500</c:v>
                </c:pt>
                <c:pt idx="770">
                  <c:v>385000</c:v>
                </c:pt>
                <c:pt idx="771">
                  <c:v>385500</c:v>
                </c:pt>
                <c:pt idx="772">
                  <c:v>386000</c:v>
                </c:pt>
                <c:pt idx="773">
                  <c:v>386500</c:v>
                </c:pt>
                <c:pt idx="774">
                  <c:v>387000</c:v>
                </c:pt>
                <c:pt idx="775">
                  <c:v>387500</c:v>
                </c:pt>
                <c:pt idx="776">
                  <c:v>388000</c:v>
                </c:pt>
                <c:pt idx="777">
                  <c:v>388500</c:v>
                </c:pt>
                <c:pt idx="778">
                  <c:v>389000</c:v>
                </c:pt>
                <c:pt idx="779">
                  <c:v>389500</c:v>
                </c:pt>
                <c:pt idx="780">
                  <c:v>390000</c:v>
                </c:pt>
                <c:pt idx="781">
                  <c:v>390500</c:v>
                </c:pt>
                <c:pt idx="782">
                  <c:v>391000</c:v>
                </c:pt>
                <c:pt idx="783">
                  <c:v>391500</c:v>
                </c:pt>
                <c:pt idx="784">
                  <c:v>392000</c:v>
                </c:pt>
                <c:pt idx="785">
                  <c:v>392500</c:v>
                </c:pt>
                <c:pt idx="786">
                  <c:v>393000</c:v>
                </c:pt>
                <c:pt idx="787">
                  <c:v>393500</c:v>
                </c:pt>
                <c:pt idx="788">
                  <c:v>394000</c:v>
                </c:pt>
                <c:pt idx="789">
                  <c:v>394500</c:v>
                </c:pt>
                <c:pt idx="790">
                  <c:v>395000</c:v>
                </c:pt>
                <c:pt idx="791">
                  <c:v>395500</c:v>
                </c:pt>
                <c:pt idx="792">
                  <c:v>396000</c:v>
                </c:pt>
                <c:pt idx="793">
                  <c:v>396500</c:v>
                </c:pt>
                <c:pt idx="794">
                  <c:v>397000</c:v>
                </c:pt>
                <c:pt idx="795">
                  <c:v>397500</c:v>
                </c:pt>
                <c:pt idx="796">
                  <c:v>398000</c:v>
                </c:pt>
                <c:pt idx="797">
                  <c:v>398500</c:v>
                </c:pt>
                <c:pt idx="798">
                  <c:v>399000</c:v>
                </c:pt>
                <c:pt idx="799">
                  <c:v>399500</c:v>
                </c:pt>
                <c:pt idx="800">
                  <c:v>400000</c:v>
                </c:pt>
                <c:pt idx="801">
                  <c:v>400500</c:v>
                </c:pt>
                <c:pt idx="802">
                  <c:v>401000</c:v>
                </c:pt>
                <c:pt idx="803">
                  <c:v>401500</c:v>
                </c:pt>
                <c:pt idx="804">
                  <c:v>402000</c:v>
                </c:pt>
                <c:pt idx="805">
                  <c:v>402500</c:v>
                </c:pt>
                <c:pt idx="806">
                  <c:v>403000</c:v>
                </c:pt>
                <c:pt idx="807">
                  <c:v>403500</c:v>
                </c:pt>
                <c:pt idx="808">
                  <c:v>404000</c:v>
                </c:pt>
                <c:pt idx="809">
                  <c:v>404500</c:v>
                </c:pt>
                <c:pt idx="810">
                  <c:v>405000</c:v>
                </c:pt>
                <c:pt idx="811">
                  <c:v>405500</c:v>
                </c:pt>
                <c:pt idx="812">
                  <c:v>406000</c:v>
                </c:pt>
                <c:pt idx="813">
                  <c:v>406500</c:v>
                </c:pt>
                <c:pt idx="814">
                  <c:v>407000</c:v>
                </c:pt>
                <c:pt idx="815">
                  <c:v>407500</c:v>
                </c:pt>
                <c:pt idx="816">
                  <c:v>408000</c:v>
                </c:pt>
                <c:pt idx="817">
                  <c:v>408500</c:v>
                </c:pt>
                <c:pt idx="818">
                  <c:v>409000</c:v>
                </c:pt>
                <c:pt idx="819">
                  <c:v>409500</c:v>
                </c:pt>
                <c:pt idx="820">
                  <c:v>410000</c:v>
                </c:pt>
                <c:pt idx="821">
                  <c:v>410500</c:v>
                </c:pt>
                <c:pt idx="822">
                  <c:v>411000</c:v>
                </c:pt>
                <c:pt idx="823">
                  <c:v>411500</c:v>
                </c:pt>
                <c:pt idx="824">
                  <c:v>412000</c:v>
                </c:pt>
                <c:pt idx="825">
                  <c:v>412500</c:v>
                </c:pt>
                <c:pt idx="826">
                  <c:v>413000</c:v>
                </c:pt>
                <c:pt idx="827">
                  <c:v>413500</c:v>
                </c:pt>
                <c:pt idx="828">
                  <c:v>414000</c:v>
                </c:pt>
                <c:pt idx="829">
                  <c:v>414500</c:v>
                </c:pt>
                <c:pt idx="830">
                  <c:v>415000</c:v>
                </c:pt>
                <c:pt idx="831">
                  <c:v>415500</c:v>
                </c:pt>
                <c:pt idx="832">
                  <c:v>416000</c:v>
                </c:pt>
                <c:pt idx="833">
                  <c:v>416500</c:v>
                </c:pt>
                <c:pt idx="834">
                  <c:v>417000</c:v>
                </c:pt>
                <c:pt idx="835">
                  <c:v>417500</c:v>
                </c:pt>
                <c:pt idx="836">
                  <c:v>418000</c:v>
                </c:pt>
                <c:pt idx="837">
                  <c:v>418500</c:v>
                </c:pt>
                <c:pt idx="838">
                  <c:v>419000</c:v>
                </c:pt>
                <c:pt idx="839">
                  <c:v>419500</c:v>
                </c:pt>
                <c:pt idx="840">
                  <c:v>420000</c:v>
                </c:pt>
                <c:pt idx="841">
                  <c:v>420500</c:v>
                </c:pt>
                <c:pt idx="842">
                  <c:v>421000</c:v>
                </c:pt>
                <c:pt idx="843">
                  <c:v>421500</c:v>
                </c:pt>
                <c:pt idx="844">
                  <c:v>422000</c:v>
                </c:pt>
                <c:pt idx="845">
                  <c:v>422500</c:v>
                </c:pt>
                <c:pt idx="846">
                  <c:v>423000</c:v>
                </c:pt>
                <c:pt idx="847">
                  <c:v>423500</c:v>
                </c:pt>
                <c:pt idx="848">
                  <c:v>424000</c:v>
                </c:pt>
                <c:pt idx="849">
                  <c:v>424500</c:v>
                </c:pt>
                <c:pt idx="850">
                  <c:v>425000</c:v>
                </c:pt>
                <c:pt idx="851">
                  <c:v>425500</c:v>
                </c:pt>
                <c:pt idx="852">
                  <c:v>426000</c:v>
                </c:pt>
                <c:pt idx="853">
                  <c:v>426500</c:v>
                </c:pt>
                <c:pt idx="854">
                  <c:v>427000</c:v>
                </c:pt>
                <c:pt idx="855">
                  <c:v>427500</c:v>
                </c:pt>
                <c:pt idx="856">
                  <c:v>428000</c:v>
                </c:pt>
                <c:pt idx="857">
                  <c:v>428500</c:v>
                </c:pt>
                <c:pt idx="858">
                  <c:v>429000</c:v>
                </c:pt>
                <c:pt idx="859">
                  <c:v>429500</c:v>
                </c:pt>
                <c:pt idx="860">
                  <c:v>430000</c:v>
                </c:pt>
                <c:pt idx="861">
                  <c:v>430500</c:v>
                </c:pt>
                <c:pt idx="862">
                  <c:v>431000</c:v>
                </c:pt>
                <c:pt idx="863">
                  <c:v>431500</c:v>
                </c:pt>
                <c:pt idx="864">
                  <c:v>432000</c:v>
                </c:pt>
                <c:pt idx="865">
                  <c:v>432500</c:v>
                </c:pt>
                <c:pt idx="866">
                  <c:v>433000</c:v>
                </c:pt>
                <c:pt idx="867">
                  <c:v>433500</c:v>
                </c:pt>
                <c:pt idx="868">
                  <c:v>434000</c:v>
                </c:pt>
                <c:pt idx="869">
                  <c:v>434500</c:v>
                </c:pt>
                <c:pt idx="870">
                  <c:v>435000</c:v>
                </c:pt>
                <c:pt idx="871">
                  <c:v>435500</c:v>
                </c:pt>
                <c:pt idx="872">
                  <c:v>436000</c:v>
                </c:pt>
                <c:pt idx="873">
                  <c:v>436500</c:v>
                </c:pt>
                <c:pt idx="874">
                  <c:v>437000</c:v>
                </c:pt>
                <c:pt idx="875">
                  <c:v>437500</c:v>
                </c:pt>
                <c:pt idx="876">
                  <c:v>438000</c:v>
                </c:pt>
                <c:pt idx="877">
                  <c:v>438500</c:v>
                </c:pt>
                <c:pt idx="878">
                  <c:v>439000</c:v>
                </c:pt>
                <c:pt idx="879">
                  <c:v>439500</c:v>
                </c:pt>
                <c:pt idx="880">
                  <c:v>440000</c:v>
                </c:pt>
                <c:pt idx="881">
                  <c:v>440500</c:v>
                </c:pt>
                <c:pt idx="882">
                  <c:v>441000</c:v>
                </c:pt>
                <c:pt idx="883">
                  <c:v>441500</c:v>
                </c:pt>
                <c:pt idx="884">
                  <c:v>442000</c:v>
                </c:pt>
                <c:pt idx="885">
                  <c:v>442500</c:v>
                </c:pt>
                <c:pt idx="886">
                  <c:v>443000</c:v>
                </c:pt>
                <c:pt idx="887">
                  <c:v>443500</c:v>
                </c:pt>
                <c:pt idx="888">
                  <c:v>444000</c:v>
                </c:pt>
                <c:pt idx="889">
                  <c:v>444500</c:v>
                </c:pt>
                <c:pt idx="890">
                  <c:v>445000</c:v>
                </c:pt>
                <c:pt idx="891">
                  <c:v>445500</c:v>
                </c:pt>
                <c:pt idx="892">
                  <c:v>446000</c:v>
                </c:pt>
                <c:pt idx="893">
                  <c:v>446500</c:v>
                </c:pt>
                <c:pt idx="894">
                  <c:v>447000</c:v>
                </c:pt>
                <c:pt idx="895">
                  <c:v>447500</c:v>
                </c:pt>
                <c:pt idx="896">
                  <c:v>448000</c:v>
                </c:pt>
                <c:pt idx="897">
                  <c:v>448500</c:v>
                </c:pt>
                <c:pt idx="898">
                  <c:v>449000</c:v>
                </c:pt>
                <c:pt idx="899">
                  <c:v>449500</c:v>
                </c:pt>
                <c:pt idx="900">
                  <c:v>450000</c:v>
                </c:pt>
                <c:pt idx="901">
                  <c:v>450500</c:v>
                </c:pt>
                <c:pt idx="902">
                  <c:v>451000</c:v>
                </c:pt>
                <c:pt idx="903">
                  <c:v>451500</c:v>
                </c:pt>
                <c:pt idx="904">
                  <c:v>452000</c:v>
                </c:pt>
                <c:pt idx="905">
                  <c:v>452500</c:v>
                </c:pt>
                <c:pt idx="906">
                  <c:v>453000</c:v>
                </c:pt>
                <c:pt idx="907">
                  <c:v>453500</c:v>
                </c:pt>
                <c:pt idx="908">
                  <c:v>454000</c:v>
                </c:pt>
                <c:pt idx="909">
                  <c:v>454500</c:v>
                </c:pt>
                <c:pt idx="910">
                  <c:v>455000</c:v>
                </c:pt>
                <c:pt idx="911">
                  <c:v>455500</c:v>
                </c:pt>
                <c:pt idx="912">
                  <c:v>456000</c:v>
                </c:pt>
                <c:pt idx="913">
                  <c:v>456500</c:v>
                </c:pt>
                <c:pt idx="914">
                  <c:v>457000</c:v>
                </c:pt>
                <c:pt idx="915">
                  <c:v>457500</c:v>
                </c:pt>
                <c:pt idx="916">
                  <c:v>458000</c:v>
                </c:pt>
                <c:pt idx="917">
                  <c:v>458500</c:v>
                </c:pt>
                <c:pt idx="918">
                  <c:v>459000</c:v>
                </c:pt>
                <c:pt idx="919">
                  <c:v>459500</c:v>
                </c:pt>
                <c:pt idx="920">
                  <c:v>460000</c:v>
                </c:pt>
                <c:pt idx="921">
                  <c:v>460500</c:v>
                </c:pt>
                <c:pt idx="922">
                  <c:v>461000</c:v>
                </c:pt>
                <c:pt idx="923">
                  <c:v>461500</c:v>
                </c:pt>
                <c:pt idx="924">
                  <c:v>462000</c:v>
                </c:pt>
                <c:pt idx="925">
                  <c:v>462500</c:v>
                </c:pt>
                <c:pt idx="926">
                  <c:v>463000</c:v>
                </c:pt>
                <c:pt idx="927">
                  <c:v>463500</c:v>
                </c:pt>
                <c:pt idx="928">
                  <c:v>464000</c:v>
                </c:pt>
                <c:pt idx="929">
                  <c:v>464500</c:v>
                </c:pt>
                <c:pt idx="930">
                  <c:v>465000</c:v>
                </c:pt>
                <c:pt idx="931">
                  <c:v>465500</c:v>
                </c:pt>
                <c:pt idx="932">
                  <c:v>466000</c:v>
                </c:pt>
                <c:pt idx="933">
                  <c:v>466500</c:v>
                </c:pt>
                <c:pt idx="934">
                  <c:v>467000</c:v>
                </c:pt>
                <c:pt idx="935">
                  <c:v>467500</c:v>
                </c:pt>
                <c:pt idx="936">
                  <c:v>468000</c:v>
                </c:pt>
                <c:pt idx="937">
                  <c:v>468500</c:v>
                </c:pt>
                <c:pt idx="938">
                  <c:v>469000</c:v>
                </c:pt>
                <c:pt idx="939">
                  <c:v>469500</c:v>
                </c:pt>
                <c:pt idx="940">
                  <c:v>470000</c:v>
                </c:pt>
                <c:pt idx="941">
                  <c:v>470500</c:v>
                </c:pt>
                <c:pt idx="942">
                  <c:v>471000</c:v>
                </c:pt>
                <c:pt idx="943">
                  <c:v>471500</c:v>
                </c:pt>
                <c:pt idx="944">
                  <c:v>472000</c:v>
                </c:pt>
                <c:pt idx="945">
                  <c:v>472500</c:v>
                </c:pt>
                <c:pt idx="946">
                  <c:v>473000</c:v>
                </c:pt>
                <c:pt idx="947">
                  <c:v>473500</c:v>
                </c:pt>
                <c:pt idx="948">
                  <c:v>474000</c:v>
                </c:pt>
                <c:pt idx="949">
                  <c:v>474500</c:v>
                </c:pt>
                <c:pt idx="950">
                  <c:v>475000</c:v>
                </c:pt>
                <c:pt idx="951">
                  <c:v>475500</c:v>
                </c:pt>
                <c:pt idx="952">
                  <c:v>476000</c:v>
                </c:pt>
                <c:pt idx="953">
                  <c:v>476500</c:v>
                </c:pt>
                <c:pt idx="954">
                  <c:v>477000</c:v>
                </c:pt>
                <c:pt idx="955">
                  <c:v>477500</c:v>
                </c:pt>
                <c:pt idx="956">
                  <c:v>478000</c:v>
                </c:pt>
                <c:pt idx="957">
                  <c:v>478500</c:v>
                </c:pt>
                <c:pt idx="958">
                  <c:v>479000</c:v>
                </c:pt>
                <c:pt idx="959">
                  <c:v>479500</c:v>
                </c:pt>
                <c:pt idx="960">
                  <c:v>480000</c:v>
                </c:pt>
                <c:pt idx="961">
                  <c:v>480500</c:v>
                </c:pt>
                <c:pt idx="962">
                  <c:v>481000</c:v>
                </c:pt>
                <c:pt idx="963">
                  <c:v>481500</c:v>
                </c:pt>
                <c:pt idx="964">
                  <c:v>482000</c:v>
                </c:pt>
                <c:pt idx="965">
                  <c:v>482500</c:v>
                </c:pt>
                <c:pt idx="966">
                  <c:v>483000</c:v>
                </c:pt>
                <c:pt idx="967">
                  <c:v>483500</c:v>
                </c:pt>
                <c:pt idx="968">
                  <c:v>484000</c:v>
                </c:pt>
                <c:pt idx="969">
                  <c:v>484500</c:v>
                </c:pt>
                <c:pt idx="970">
                  <c:v>485000</c:v>
                </c:pt>
                <c:pt idx="971">
                  <c:v>485500</c:v>
                </c:pt>
                <c:pt idx="972">
                  <c:v>486000</c:v>
                </c:pt>
                <c:pt idx="973">
                  <c:v>486500</c:v>
                </c:pt>
                <c:pt idx="974">
                  <c:v>487000</c:v>
                </c:pt>
                <c:pt idx="975">
                  <c:v>487500</c:v>
                </c:pt>
                <c:pt idx="976">
                  <c:v>488000</c:v>
                </c:pt>
                <c:pt idx="977">
                  <c:v>488500</c:v>
                </c:pt>
                <c:pt idx="978">
                  <c:v>489000</c:v>
                </c:pt>
                <c:pt idx="979">
                  <c:v>489500</c:v>
                </c:pt>
                <c:pt idx="980">
                  <c:v>490000</c:v>
                </c:pt>
                <c:pt idx="981">
                  <c:v>490500</c:v>
                </c:pt>
                <c:pt idx="982">
                  <c:v>491000</c:v>
                </c:pt>
                <c:pt idx="983">
                  <c:v>491500</c:v>
                </c:pt>
                <c:pt idx="984">
                  <c:v>492000</c:v>
                </c:pt>
                <c:pt idx="985">
                  <c:v>492500</c:v>
                </c:pt>
                <c:pt idx="986">
                  <c:v>493000</c:v>
                </c:pt>
                <c:pt idx="987">
                  <c:v>493500</c:v>
                </c:pt>
                <c:pt idx="988">
                  <c:v>494000</c:v>
                </c:pt>
                <c:pt idx="989">
                  <c:v>494500</c:v>
                </c:pt>
                <c:pt idx="990">
                  <c:v>495000</c:v>
                </c:pt>
                <c:pt idx="991">
                  <c:v>495500</c:v>
                </c:pt>
                <c:pt idx="992">
                  <c:v>496000</c:v>
                </c:pt>
                <c:pt idx="993">
                  <c:v>496500</c:v>
                </c:pt>
                <c:pt idx="994">
                  <c:v>497000</c:v>
                </c:pt>
                <c:pt idx="995">
                  <c:v>497500</c:v>
                </c:pt>
                <c:pt idx="996">
                  <c:v>498000</c:v>
                </c:pt>
                <c:pt idx="997">
                  <c:v>498500</c:v>
                </c:pt>
                <c:pt idx="998">
                  <c:v>499000</c:v>
                </c:pt>
                <c:pt idx="999">
                  <c:v>499500</c:v>
                </c:pt>
                <c:pt idx="1000">
                  <c:v>500000</c:v>
                </c:pt>
                <c:pt idx="1001">
                  <c:v>500500</c:v>
                </c:pt>
                <c:pt idx="1002">
                  <c:v>501000</c:v>
                </c:pt>
                <c:pt idx="1003">
                  <c:v>501500</c:v>
                </c:pt>
                <c:pt idx="1004">
                  <c:v>502000</c:v>
                </c:pt>
                <c:pt idx="1005">
                  <c:v>502500</c:v>
                </c:pt>
                <c:pt idx="1006">
                  <c:v>503000</c:v>
                </c:pt>
                <c:pt idx="1007">
                  <c:v>503500</c:v>
                </c:pt>
                <c:pt idx="1008">
                  <c:v>504000</c:v>
                </c:pt>
                <c:pt idx="1009">
                  <c:v>504500</c:v>
                </c:pt>
                <c:pt idx="1010">
                  <c:v>505000</c:v>
                </c:pt>
                <c:pt idx="1011">
                  <c:v>505500</c:v>
                </c:pt>
                <c:pt idx="1012">
                  <c:v>506000</c:v>
                </c:pt>
                <c:pt idx="1013">
                  <c:v>506500</c:v>
                </c:pt>
                <c:pt idx="1014">
                  <c:v>507000</c:v>
                </c:pt>
                <c:pt idx="1015">
                  <c:v>507500</c:v>
                </c:pt>
                <c:pt idx="1016">
                  <c:v>508000</c:v>
                </c:pt>
                <c:pt idx="1017">
                  <c:v>508500</c:v>
                </c:pt>
                <c:pt idx="1018">
                  <c:v>509000</c:v>
                </c:pt>
                <c:pt idx="1019">
                  <c:v>509500</c:v>
                </c:pt>
                <c:pt idx="1020">
                  <c:v>510000</c:v>
                </c:pt>
                <c:pt idx="1021">
                  <c:v>510500</c:v>
                </c:pt>
                <c:pt idx="1022">
                  <c:v>511000</c:v>
                </c:pt>
                <c:pt idx="1023">
                  <c:v>511500</c:v>
                </c:pt>
                <c:pt idx="1024">
                  <c:v>512000</c:v>
                </c:pt>
                <c:pt idx="1025">
                  <c:v>512500</c:v>
                </c:pt>
                <c:pt idx="1026">
                  <c:v>513000</c:v>
                </c:pt>
                <c:pt idx="1027">
                  <c:v>513500</c:v>
                </c:pt>
                <c:pt idx="1028">
                  <c:v>514000</c:v>
                </c:pt>
                <c:pt idx="1029">
                  <c:v>514500</c:v>
                </c:pt>
                <c:pt idx="1030">
                  <c:v>515000</c:v>
                </c:pt>
                <c:pt idx="1031">
                  <c:v>515500</c:v>
                </c:pt>
                <c:pt idx="1032">
                  <c:v>516000</c:v>
                </c:pt>
                <c:pt idx="1033">
                  <c:v>516500</c:v>
                </c:pt>
                <c:pt idx="1034">
                  <c:v>517000</c:v>
                </c:pt>
                <c:pt idx="1035">
                  <c:v>517500</c:v>
                </c:pt>
                <c:pt idx="1036">
                  <c:v>518000</c:v>
                </c:pt>
                <c:pt idx="1037">
                  <c:v>518500</c:v>
                </c:pt>
                <c:pt idx="1038">
                  <c:v>519000</c:v>
                </c:pt>
                <c:pt idx="1039">
                  <c:v>519500</c:v>
                </c:pt>
                <c:pt idx="1040">
                  <c:v>520000</c:v>
                </c:pt>
                <c:pt idx="1041">
                  <c:v>520500</c:v>
                </c:pt>
                <c:pt idx="1042">
                  <c:v>521000</c:v>
                </c:pt>
                <c:pt idx="1043">
                  <c:v>521500</c:v>
                </c:pt>
                <c:pt idx="1044">
                  <c:v>522000</c:v>
                </c:pt>
                <c:pt idx="1045">
                  <c:v>522500</c:v>
                </c:pt>
                <c:pt idx="1046">
                  <c:v>523000</c:v>
                </c:pt>
                <c:pt idx="1047">
                  <c:v>523500</c:v>
                </c:pt>
                <c:pt idx="1048">
                  <c:v>524000</c:v>
                </c:pt>
                <c:pt idx="1049">
                  <c:v>524500</c:v>
                </c:pt>
                <c:pt idx="1050">
                  <c:v>525000</c:v>
                </c:pt>
                <c:pt idx="1051">
                  <c:v>525500</c:v>
                </c:pt>
                <c:pt idx="1052">
                  <c:v>526000</c:v>
                </c:pt>
                <c:pt idx="1053">
                  <c:v>526500</c:v>
                </c:pt>
                <c:pt idx="1054">
                  <c:v>527000</c:v>
                </c:pt>
                <c:pt idx="1055">
                  <c:v>527500</c:v>
                </c:pt>
                <c:pt idx="1056">
                  <c:v>528000</c:v>
                </c:pt>
                <c:pt idx="1057">
                  <c:v>528500</c:v>
                </c:pt>
                <c:pt idx="1058">
                  <c:v>529000</c:v>
                </c:pt>
                <c:pt idx="1059">
                  <c:v>529500</c:v>
                </c:pt>
                <c:pt idx="1060">
                  <c:v>530000</c:v>
                </c:pt>
                <c:pt idx="1061">
                  <c:v>530500</c:v>
                </c:pt>
                <c:pt idx="1062">
                  <c:v>531000</c:v>
                </c:pt>
                <c:pt idx="1063">
                  <c:v>531500</c:v>
                </c:pt>
                <c:pt idx="1064">
                  <c:v>532000</c:v>
                </c:pt>
                <c:pt idx="1065">
                  <c:v>532500</c:v>
                </c:pt>
                <c:pt idx="1066">
                  <c:v>533000</c:v>
                </c:pt>
                <c:pt idx="1067">
                  <c:v>533500</c:v>
                </c:pt>
                <c:pt idx="1068">
                  <c:v>534000</c:v>
                </c:pt>
                <c:pt idx="1069">
                  <c:v>534500</c:v>
                </c:pt>
                <c:pt idx="1070">
                  <c:v>535000</c:v>
                </c:pt>
                <c:pt idx="1071">
                  <c:v>535500</c:v>
                </c:pt>
                <c:pt idx="1072">
                  <c:v>536000</c:v>
                </c:pt>
                <c:pt idx="1073">
                  <c:v>536500</c:v>
                </c:pt>
                <c:pt idx="1074">
                  <c:v>537000</c:v>
                </c:pt>
                <c:pt idx="1075">
                  <c:v>537500</c:v>
                </c:pt>
                <c:pt idx="1076">
                  <c:v>538000</c:v>
                </c:pt>
                <c:pt idx="1077">
                  <c:v>538500</c:v>
                </c:pt>
                <c:pt idx="1078">
                  <c:v>539000</c:v>
                </c:pt>
                <c:pt idx="1079">
                  <c:v>539500</c:v>
                </c:pt>
                <c:pt idx="1080">
                  <c:v>540000</c:v>
                </c:pt>
                <c:pt idx="1081">
                  <c:v>540500</c:v>
                </c:pt>
                <c:pt idx="1082">
                  <c:v>541000</c:v>
                </c:pt>
                <c:pt idx="1083">
                  <c:v>541500</c:v>
                </c:pt>
                <c:pt idx="1084">
                  <c:v>542000</c:v>
                </c:pt>
                <c:pt idx="1085">
                  <c:v>542500</c:v>
                </c:pt>
                <c:pt idx="1086">
                  <c:v>543000</c:v>
                </c:pt>
                <c:pt idx="1087">
                  <c:v>543500</c:v>
                </c:pt>
                <c:pt idx="1088">
                  <c:v>544000</c:v>
                </c:pt>
                <c:pt idx="1089">
                  <c:v>544500</c:v>
                </c:pt>
                <c:pt idx="1090">
                  <c:v>545000</c:v>
                </c:pt>
                <c:pt idx="1091">
                  <c:v>545500</c:v>
                </c:pt>
                <c:pt idx="1092">
                  <c:v>546000</c:v>
                </c:pt>
                <c:pt idx="1093">
                  <c:v>546500</c:v>
                </c:pt>
                <c:pt idx="1094">
                  <c:v>547000</c:v>
                </c:pt>
                <c:pt idx="1095">
                  <c:v>547500</c:v>
                </c:pt>
                <c:pt idx="1096">
                  <c:v>548000</c:v>
                </c:pt>
                <c:pt idx="1097">
                  <c:v>548500</c:v>
                </c:pt>
                <c:pt idx="1098">
                  <c:v>549000</c:v>
                </c:pt>
                <c:pt idx="1099">
                  <c:v>549500</c:v>
                </c:pt>
                <c:pt idx="1100">
                  <c:v>550000</c:v>
                </c:pt>
                <c:pt idx="1101">
                  <c:v>550500</c:v>
                </c:pt>
                <c:pt idx="1102">
                  <c:v>551000</c:v>
                </c:pt>
                <c:pt idx="1103">
                  <c:v>551500</c:v>
                </c:pt>
                <c:pt idx="1104">
                  <c:v>552000</c:v>
                </c:pt>
                <c:pt idx="1105">
                  <c:v>552500</c:v>
                </c:pt>
                <c:pt idx="1106">
                  <c:v>553000</c:v>
                </c:pt>
                <c:pt idx="1107">
                  <c:v>553500</c:v>
                </c:pt>
                <c:pt idx="1108">
                  <c:v>554000</c:v>
                </c:pt>
                <c:pt idx="1109">
                  <c:v>554500</c:v>
                </c:pt>
                <c:pt idx="1110">
                  <c:v>555000</c:v>
                </c:pt>
                <c:pt idx="1111">
                  <c:v>555500</c:v>
                </c:pt>
                <c:pt idx="1112">
                  <c:v>556000</c:v>
                </c:pt>
                <c:pt idx="1113">
                  <c:v>556500</c:v>
                </c:pt>
                <c:pt idx="1114">
                  <c:v>557000</c:v>
                </c:pt>
                <c:pt idx="1115">
                  <c:v>557500</c:v>
                </c:pt>
                <c:pt idx="1116">
                  <c:v>558000</c:v>
                </c:pt>
                <c:pt idx="1117">
                  <c:v>558500</c:v>
                </c:pt>
                <c:pt idx="1118">
                  <c:v>559000</c:v>
                </c:pt>
                <c:pt idx="1119">
                  <c:v>559500</c:v>
                </c:pt>
                <c:pt idx="1120">
                  <c:v>560000</c:v>
                </c:pt>
                <c:pt idx="1121">
                  <c:v>560500</c:v>
                </c:pt>
                <c:pt idx="1122">
                  <c:v>561000</c:v>
                </c:pt>
                <c:pt idx="1123">
                  <c:v>561500</c:v>
                </c:pt>
                <c:pt idx="1124">
                  <c:v>562000</c:v>
                </c:pt>
                <c:pt idx="1125">
                  <c:v>562500</c:v>
                </c:pt>
                <c:pt idx="1126">
                  <c:v>563000</c:v>
                </c:pt>
                <c:pt idx="1127">
                  <c:v>563500</c:v>
                </c:pt>
                <c:pt idx="1128">
                  <c:v>564000</c:v>
                </c:pt>
                <c:pt idx="1129">
                  <c:v>564500</c:v>
                </c:pt>
                <c:pt idx="1130">
                  <c:v>565000</c:v>
                </c:pt>
                <c:pt idx="1131">
                  <c:v>565500</c:v>
                </c:pt>
                <c:pt idx="1132">
                  <c:v>566000</c:v>
                </c:pt>
                <c:pt idx="1133">
                  <c:v>566500</c:v>
                </c:pt>
                <c:pt idx="1134">
                  <c:v>567000</c:v>
                </c:pt>
                <c:pt idx="1135">
                  <c:v>567500</c:v>
                </c:pt>
                <c:pt idx="1136">
                  <c:v>568000</c:v>
                </c:pt>
                <c:pt idx="1137">
                  <c:v>568500</c:v>
                </c:pt>
                <c:pt idx="1138">
                  <c:v>569000</c:v>
                </c:pt>
                <c:pt idx="1139">
                  <c:v>569500</c:v>
                </c:pt>
                <c:pt idx="1140">
                  <c:v>570000</c:v>
                </c:pt>
                <c:pt idx="1141">
                  <c:v>570500</c:v>
                </c:pt>
                <c:pt idx="1142">
                  <c:v>571000</c:v>
                </c:pt>
                <c:pt idx="1143">
                  <c:v>571500</c:v>
                </c:pt>
                <c:pt idx="1144">
                  <c:v>572000</c:v>
                </c:pt>
                <c:pt idx="1145">
                  <c:v>572500</c:v>
                </c:pt>
                <c:pt idx="1146">
                  <c:v>573000</c:v>
                </c:pt>
                <c:pt idx="1147">
                  <c:v>573500</c:v>
                </c:pt>
                <c:pt idx="1148">
                  <c:v>574000</c:v>
                </c:pt>
                <c:pt idx="1149">
                  <c:v>574500</c:v>
                </c:pt>
                <c:pt idx="1150">
                  <c:v>575000</c:v>
                </c:pt>
                <c:pt idx="1151">
                  <c:v>575500</c:v>
                </c:pt>
                <c:pt idx="1152">
                  <c:v>576000</c:v>
                </c:pt>
                <c:pt idx="1153">
                  <c:v>576500</c:v>
                </c:pt>
                <c:pt idx="1154">
                  <c:v>577000</c:v>
                </c:pt>
                <c:pt idx="1155">
                  <c:v>577500</c:v>
                </c:pt>
                <c:pt idx="1156">
                  <c:v>578000</c:v>
                </c:pt>
                <c:pt idx="1157">
                  <c:v>578500</c:v>
                </c:pt>
                <c:pt idx="1158">
                  <c:v>579000</c:v>
                </c:pt>
                <c:pt idx="1159">
                  <c:v>579500</c:v>
                </c:pt>
                <c:pt idx="1160">
                  <c:v>580000</c:v>
                </c:pt>
                <c:pt idx="1161">
                  <c:v>580500</c:v>
                </c:pt>
                <c:pt idx="1162">
                  <c:v>581000</c:v>
                </c:pt>
                <c:pt idx="1163">
                  <c:v>581500</c:v>
                </c:pt>
                <c:pt idx="1164">
                  <c:v>582000</c:v>
                </c:pt>
                <c:pt idx="1165">
                  <c:v>582500</c:v>
                </c:pt>
                <c:pt idx="1166">
                  <c:v>583000</c:v>
                </c:pt>
                <c:pt idx="1167">
                  <c:v>583500</c:v>
                </c:pt>
                <c:pt idx="1168">
                  <c:v>584000</c:v>
                </c:pt>
                <c:pt idx="1169">
                  <c:v>584500</c:v>
                </c:pt>
                <c:pt idx="1170">
                  <c:v>585000</c:v>
                </c:pt>
                <c:pt idx="1171">
                  <c:v>585500</c:v>
                </c:pt>
                <c:pt idx="1172">
                  <c:v>586000</c:v>
                </c:pt>
                <c:pt idx="1173">
                  <c:v>586500</c:v>
                </c:pt>
                <c:pt idx="1174">
                  <c:v>587000</c:v>
                </c:pt>
                <c:pt idx="1175">
                  <c:v>587500</c:v>
                </c:pt>
                <c:pt idx="1176">
                  <c:v>588000</c:v>
                </c:pt>
                <c:pt idx="1177">
                  <c:v>588500</c:v>
                </c:pt>
                <c:pt idx="1178">
                  <c:v>589000</c:v>
                </c:pt>
                <c:pt idx="1179">
                  <c:v>589500</c:v>
                </c:pt>
                <c:pt idx="1180">
                  <c:v>590000</c:v>
                </c:pt>
                <c:pt idx="1181">
                  <c:v>590500</c:v>
                </c:pt>
                <c:pt idx="1182">
                  <c:v>591000</c:v>
                </c:pt>
                <c:pt idx="1183">
                  <c:v>591500</c:v>
                </c:pt>
                <c:pt idx="1184">
                  <c:v>592000</c:v>
                </c:pt>
                <c:pt idx="1185">
                  <c:v>592500</c:v>
                </c:pt>
                <c:pt idx="1186">
                  <c:v>593000</c:v>
                </c:pt>
                <c:pt idx="1187">
                  <c:v>593500</c:v>
                </c:pt>
                <c:pt idx="1188">
                  <c:v>594000</c:v>
                </c:pt>
                <c:pt idx="1189">
                  <c:v>594500</c:v>
                </c:pt>
                <c:pt idx="1190">
                  <c:v>595000</c:v>
                </c:pt>
                <c:pt idx="1191">
                  <c:v>595500</c:v>
                </c:pt>
                <c:pt idx="1192">
                  <c:v>596000</c:v>
                </c:pt>
                <c:pt idx="1193">
                  <c:v>596500</c:v>
                </c:pt>
                <c:pt idx="1194">
                  <c:v>597000</c:v>
                </c:pt>
                <c:pt idx="1195">
                  <c:v>597500</c:v>
                </c:pt>
                <c:pt idx="1196">
                  <c:v>598000</c:v>
                </c:pt>
                <c:pt idx="1197">
                  <c:v>598500</c:v>
                </c:pt>
                <c:pt idx="1198">
                  <c:v>599000</c:v>
                </c:pt>
                <c:pt idx="1199">
                  <c:v>599500</c:v>
                </c:pt>
                <c:pt idx="1200">
                  <c:v>600000</c:v>
                </c:pt>
                <c:pt idx="1201">
                  <c:v>600500</c:v>
                </c:pt>
                <c:pt idx="1202">
                  <c:v>601000</c:v>
                </c:pt>
                <c:pt idx="1203">
                  <c:v>601500</c:v>
                </c:pt>
                <c:pt idx="1204">
                  <c:v>602000</c:v>
                </c:pt>
                <c:pt idx="1205">
                  <c:v>602500</c:v>
                </c:pt>
                <c:pt idx="1206">
                  <c:v>603000</c:v>
                </c:pt>
                <c:pt idx="1207">
                  <c:v>603500</c:v>
                </c:pt>
                <c:pt idx="1208">
                  <c:v>604000</c:v>
                </c:pt>
                <c:pt idx="1209">
                  <c:v>604500</c:v>
                </c:pt>
                <c:pt idx="1210">
                  <c:v>605000</c:v>
                </c:pt>
                <c:pt idx="1211">
                  <c:v>605500</c:v>
                </c:pt>
                <c:pt idx="1212">
                  <c:v>606000</c:v>
                </c:pt>
                <c:pt idx="1213">
                  <c:v>606500</c:v>
                </c:pt>
                <c:pt idx="1214">
                  <c:v>607000</c:v>
                </c:pt>
                <c:pt idx="1215">
                  <c:v>607500</c:v>
                </c:pt>
                <c:pt idx="1216">
                  <c:v>608000</c:v>
                </c:pt>
                <c:pt idx="1217">
                  <c:v>608500</c:v>
                </c:pt>
                <c:pt idx="1218">
                  <c:v>609000</c:v>
                </c:pt>
                <c:pt idx="1219">
                  <c:v>609500</c:v>
                </c:pt>
                <c:pt idx="1220">
                  <c:v>610000</c:v>
                </c:pt>
                <c:pt idx="1221">
                  <c:v>610500</c:v>
                </c:pt>
                <c:pt idx="1222">
                  <c:v>611000</c:v>
                </c:pt>
                <c:pt idx="1223">
                  <c:v>611500</c:v>
                </c:pt>
                <c:pt idx="1224">
                  <c:v>612000</c:v>
                </c:pt>
                <c:pt idx="1225">
                  <c:v>612500</c:v>
                </c:pt>
                <c:pt idx="1226">
                  <c:v>613000</c:v>
                </c:pt>
                <c:pt idx="1227">
                  <c:v>613500</c:v>
                </c:pt>
                <c:pt idx="1228">
                  <c:v>614000</c:v>
                </c:pt>
                <c:pt idx="1229">
                  <c:v>614500</c:v>
                </c:pt>
                <c:pt idx="1230">
                  <c:v>615000</c:v>
                </c:pt>
                <c:pt idx="1231">
                  <c:v>615500</c:v>
                </c:pt>
                <c:pt idx="1232">
                  <c:v>616000</c:v>
                </c:pt>
                <c:pt idx="1233">
                  <c:v>616500</c:v>
                </c:pt>
                <c:pt idx="1234">
                  <c:v>617000</c:v>
                </c:pt>
                <c:pt idx="1235">
                  <c:v>617500</c:v>
                </c:pt>
                <c:pt idx="1236">
                  <c:v>618000</c:v>
                </c:pt>
                <c:pt idx="1237">
                  <c:v>618500</c:v>
                </c:pt>
                <c:pt idx="1238">
                  <c:v>619000</c:v>
                </c:pt>
                <c:pt idx="1239">
                  <c:v>619500</c:v>
                </c:pt>
                <c:pt idx="1240">
                  <c:v>620000</c:v>
                </c:pt>
                <c:pt idx="1241">
                  <c:v>620500</c:v>
                </c:pt>
                <c:pt idx="1242">
                  <c:v>621000</c:v>
                </c:pt>
                <c:pt idx="1243">
                  <c:v>621500</c:v>
                </c:pt>
                <c:pt idx="1244">
                  <c:v>622000</c:v>
                </c:pt>
                <c:pt idx="1245">
                  <c:v>622500</c:v>
                </c:pt>
                <c:pt idx="1246">
                  <c:v>623000</c:v>
                </c:pt>
                <c:pt idx="1247">
                  <c:v>623500</c:v>
                </c:pt>
                <c:pt idx="1248">
                  <c:v>624000</c:v>
                </c:pt>
                <c:pt idx="1249">
                  <c:v>624500</c:v>
                </c:pt>
                <c:pt idx="1250">
                  <c:v>625000</c:v>
                </c:pt>
                <c:pt idx="1251">
                  <c:v>625500</c:v>
                </c:pt>
                <c:pt idx="1252">
                  <c:v>626000</c:v>
                </c:pt>
                <c:pt idx="1253">
                  <c:v>626500</c:v>
                </c:pt>
                <c:pt idx="1254">
                  <c:v>627000</c:v>
                </c:pt>
                <c:pt idx="1255">
                  <c:v>627500</c:v>
                </c:pt>
                <c:pt idx="1256">
                  <c:v>628000</c:v>
                </c:pt>
                <c:pt idx="1257">
                  <c:v>628500</c:v>
                </c:pt>
                <c:pt idx="1258">
                  <c:v>629000</c:v>
                </c:pt>
                <c:pt idx="1259">
                  <c:v>629500</c:v>
                </c:pt>
                <c:pt idx="1260">
                  <c:v>630000</c:v>
                </c:pt>
                <c:pt idx="1261">
                  <c:v>630500</c:v>
                </c:pt>
                <c:pt idx="1262">
                  <c:v>631000</c:v>
                </c:pt>
                <c:pt idx="1263">
                  <c:v>631500</c:v>
                </c:pt>
                <c:pt idx="1264">
                  <c:v>632000</c:v>
                </c:pt>
                <c:pt idx="1265">
                  <c:v>632500</c:v>
                </c:pt>
                <c:pt idx="1266">
                  <c:v>633000</c:v>
                </c:pt>
                <c:pt idx="1267">
                  <c:v>633500</c:v>
                </c:pt>
                <c:pt idx="1268">
                  <c:v>634000</c:v>
                </c:pt>
                <c:pt idx="1269">
                  <c:v>634500</c:v>
                </c:pt>
                <c:pt idx="1270">
                  <c:v>635000</c:v>
                </c:pt>
                <c:pt idx="1271">
                  <c:v>635500</c:v>
                </c:pt>
                <c:pt idx="1272">
                  <c:v>636000</c:v>
                </c:pt>
                <c:pt idx="1273">
                  <c:v>636500</c:v>
                </c:pt>
                <c:pt idx="1274">
                  <c:v>637000</c:v>
                </c:pt>
                <c:pt idx="1275">
                  <c:v>637500</c:v>
                </c:pt>
                <c:pt idx="1276">
                  <c:v>638000</c:v>
                </c:pt>
                <c:pt idx="1277">
                  <c:v>638500</c:v>
                </c:pt>
                <c:pt idx="1278">
                  <c:v>639000</c:v>
                </c:pt>
                <c:pt idx="1279">
                  <c:v>639500</c:v>
                </c:pt>
                <c:pt idx="1280">
                  <c:v>640000</c:v>
                </c:pt>
                <c:pt idx="1281">
                  <c:v>640500</c:v>
                </c:pt>
                <c:pt idx="1282">
                  <c:v>641000</c:v>
                </c:pt>
                <c:pt idx="1283">
                  <c:v>641500</c:v>
                </c:pt>
                <c:pt idx="1284">
                  <c:v>642000</c:v>
                </c:pt>
                <c:pt idx="1285">
                  <c:v>642500</c:v>
                </c:pt>
                <c:pt idx="1286">
                  <c:v>643000</c:v>
                </c:pt>
                <c:pt idx="1287">
                  <c:v>643500</c:v>
                </c:pt>
                <c:pt idx="1288">
                  <c:v>644000</c:v>
                </c:pt>
                <c:pt idx="1289">
                  <c:v>644500</c:v>
                </c:pt>
                <c:pt idx="1290">
                  <c:v>645000</c:v>
                </c:pt>
                <c:pt idx="1291">
                  <c:v>645500</c:v>
                </c:pt>
                <c:pt idx="1292">
                  <c:v>646000</c:v>
                </c:pt>
                <c:pt idx="1293">
                  <c:v>646500</c:v>
                </c:pt>
                <c:pt idx="1294">
                  <c:v>647000</c:v>
                </c:pt>
                <c:pt idx="1295">
                  <c:v>647500</c:v>
                </c:pt>
                <c:pt idx="1296">
                  <c:v>648000</c:v>
                </c:pt>
                <c:pt idx="1297">
                  <c:v>648500</c:v>
                </c:pt>
                <c:pt idx="1298">
                  <c:v>649000</c:v>
                </c:pt>
                <c:pt idx="1299">
                  <c:v>649500</c:v>
                </c:pt>
                <c:pt idx="1300">
                  <c:v>650000</c:v>
                </c:pt>
                <c:pt idx="1301">
                  <c:v>650500</c:v>
                </c:pt>
                <c:pt idx="1302">
                  <c:v>651000</c:v>
                </c:pt>
                <c:pt idx="1303">
                  <c:v>651500</c:v>
                </c:pt>
                <c:pt idx="1304">
                  <c:v>652000</c:v>
                </c:pt>
                <c:pt idx="1305">
                  <c:v>652500</c:v>
                </c:pt>
                <c:pt idx="1306">
                  <c:v>653000</c:v>
                </c:pt>
                <c:pt idx="1307">
                  <c:v>653500</c:v>
                </c:pt>
                <c:pt idx="1308">
                  <c:v>654000</c:v>
                </c:pt>
                <c:pt idx="1309">
                  <c:v>654500</c:v>
                </c:pt>
                <c:pt idx="1310">
                  <c:v>655000</c:v>
                </c:pt>
                <c:pt idx="1311">
                  <c:v>655500</c:v>
                </c:pt>
                <c:pt idx="1312">
                  <c:v>656000</c:v>
                </c:pt>
                <c:pt idx="1313">
                  <c:v>656500</c:v>
                </c:pt>
                <c:pt idx="1314">
                  <c:v>657000</c:v>
                </c:pt>
                <c:pt idx="1315">
                  <c:v>657500</c:v>
                </c:pt>
                <c:pt idx="1316">
                  <c:v>658000</c:v>
                </c:pt>
                <c:pt idx="1317">
                  <c:v>658500</c:v>
                </c:pt>
                <c:pt idx="1318">
                  <c:v>659000</c:v>
                </c:pt>
                <c:pt idx="1319">
                  <c:v>659500</c:v>
                </c:pt>
                <c:pt idx="1320">
                  <c:v>660000</c:v>
                </c:pt>
                <c:pt idx="1321">
                  <c:v>660500</c:v>
                </c:pt>
                <c:pt idx="1322">
                  <c:v>661000</c:v>
                </c:pt>
                <c:pt idx="1323">
                  <c:v>661500</c:v>
                </c:pt>
                <c:pt idx="1324">
                  <c:v>662000</c:v>
                </c:pt>
                <c:pt idx="1325">
                  <c:v>662500</c:v>
                </c:pt>
                <c:pt idx="1326">
                  <c:v>663000</c:v>
                </c:pt>
                <c:pt idx="1327">
                  <c:v>663500</c:v>
                </c:pt>
                <c:pt idx="1328">
                  <c:v>664000</c:v>
                </c:pt>
                <c:pt idx="1329">
                  <c:v>664500</c:v>
                </c:pt>
                <c:pt idx="1330">
                  <c:v>665000</c:v>
                </c:pt>
                <c:pt idx="1331">
                  <c:v>665500</c:v>
                </c:pt>
                <c:pt idx="1332">
                  <c:v>666000</c:v>
                </c:pt>
                <c:pt idx="1333">
                  <c:v>666500</c:v>
                </c:pt>
                <c:pt idx="1334">
                  <c:v>667000</c:v>
                </c:pt>
                <c:pt idx="1335">
                  <c:v>667500</c:v>
                </c:pt>
                <c:pt idx="1336">
                  <c:v>668000</c:v>
                </c:pt>
                <c:pt idx="1337">
                  <c:v>668500</c:v>
                </c:pt>
                <c:pt idx="1338">
                  <c:v>669000</c:v>
                </c:pt>
                <c:pt idx="1339">
                  <c:v>669500</c:v>
                </c:pt>
                <c:pt idx="1340">
                  <c:v>670000</c:v>
                </c:pt>
                <c:pt idx="1341">
                  <c:v>670500</c:v>
                </c:pt>
                <c:pt idx="1342">
                  <c:v>671000</c:v>
                </c:pt>
                <c:pt idx="1343">
                  <c:v>671500</c:v>
                </c:pt>
                <c:pt idx="1344">
                  <c:v>672000</c:v>
                </c:pt>
                <c:pt idx="1345">
                  <c:v>672500</c:v>
                </c:pt>
                <c:pt idx="1346">
                  <c:v>673000</c:v>
                </c:pt>
                <c:pt idx="1347">
                  <c:v>673500</c:v>
                </c:pt>
                <c:pt idx="1348">
                  <c:v>674000</c:v>
                </c:pt>
                <c:pt idx="1349">
                  <c:v>674500</c:v>
                </c:pt>
                <c:pt idx="1350">
                  <c:v>675000</c:v>
                </c:pt>
                <c:pt idx="1351">
                  <c:v>675500</c:v>
                </c:pt>
                <c:pt idx="1352">
                  <c:v>676000</c:v>
                </c:pt>
                <c:pt idx="1353">
                  <c:v>676500</c:v>
                </c:pt>
                <c:pt idx="1354">
                  <c:v>677000</c:v>
                </c:pt>
                <c:pt idx="1355">
                  <c:v>677500</c:v>
                </c:pt>
                <c:pt idx="1356">
                  <c:v>678000</c:v>
                </c:pt>
                <c:pt idx="1357">
                  <c:v>678500</c:v>
                </c:pt>
                <c:pt idx="1358">
                  <c:v>679000</c:v>
                </c:pt>
                <c:pt idx="1359">
                  <c:v>679500</c:v>
                </c:pt>
                <c:pt idx="1360">
                  <c:v>680000</c:v>
                </c:pt>
                <c:pt idx="1361">
                  <c:v>680500</c:v>
                </c:pt>
                <c:pt idx="1362">
                  <c:v>681000</c:v>
                </c:pt>
                <c:pt idx="1363">
                  <c:v>681500</c:v>
                </c:pt>
                <c:pt idx="1364">
                  <c:v>682000</c:v>
                </c:pt>
                <c:pt idx="1365">
                  <c:v>682500</c:v>
                </c:pt>
                <c:pt idx="1366">
                  <c:v>683000</c:v>
                </c:pt>
                <c:pt idx="1367">
                  <c:v>683500</c:v>
                </c:pt>
                <c:pt idx="1368">
                  <c:v>684000</c:v>
                </c:pt>
                <c:pt idx="1369">
                  <c:v>684500</c:v>
                </c:pt>
                <c:pt idx="1370">
                  <c:v>685000</c:v>
                </c:pt>
                <c:pt idx="1371">
                  <c:v>685500</c:v>
                </c:pt>
                <c:pt idx="1372">
                  <c:v>686000</c:v>
                </c:pt>
                <c:pt idx="1373">
                  <c:v>686500</c:v>
                </c:pt>
                <c:pt idx="1374">
                  <c:v>687000</c:v>
                </c:pt>
                <c:pt idx="1375">
                  <c:v>687500</c:v>
                </c:pt>
                <c:pt idx="1376">
                  <c:v>688000</c:v>
                </c:pt>
                <c:pt idx="1377">
                  <c:v>688500</c:v>
                </c:pt>
                <c:pt idx="1378">
                  <c:v>689000</c:v>
                </c:pt>
                <c:pt idx="1379">
                  <c:v>689500</c:v>
                </c:pt>
                <c:pt idx="1380">
                  <c:v>690000</c:v>
                </c:pt>
                <c:pt idx="1381">
                  <c:v>690500</c:v>
                </c:pt>
                <c:pt idx="1382">
                  <c:v>691000</c:v>
                </c:pt>
                <c:pt idx="1383">
                  <c:v>691500</c:v>
                </c:pt>
                <c:pt idx="1384">
                  <c:v>692000</c:v>
                </c:pt>
                <c:pt idx="1385">
                  <c:v>692500</c:v>
                </c:pt>
                <c:pt idx="1386">
                  <c:v>693000</c:v>
                </c:pt>
                <c:pt idx="1387">
                  <c:v>693500</c:v>
                </c:pt>
                <c:pt idx="1388">
                  <c:v>694000</c:v>
                </c:pt>
                <c:pt idx="1389">
                  <c:v>694500</c:v>
                </c:pt>
                <c:pt idx="1390">
                  <c:v>695000</c:v>
                </c:pt>
                <c:pt idx="1391">
                  <c:v>695500</c:v>
                </c:pt>
                <c:pt idx="1392">
                  <c:v>696000</c:v>
                </c:pt>
                <c:pt idx="1393">
                  <c:v>696500</c:v>
                </c:pt>
                <c:pt idx="1394">
                  <c:v>697000</c:v>
                </c:pt>
                <c:pt idx="1395">
                  <c:v>697500</c:v>
                </c:pt>
                <c:pt idx="1396">
                  <c:v>698000</c:v>
                </c:pt>
                <c:pt idx="1397">
                  <c:v>698500</c:v>
                </c:pt>
                <c:pt idx="1398">
                  <c:v>699000</c:v>
                </c:pt>
                <c:pt idx="1399">
                  <c:v>699500</c:v>
                </c:pt>
                <c:pt idx="1400">
                  <c:v>700000</c:v>
                </c:pt>
                <c:pt idx="1401">
                  <c:v>700500</c:v>
                </c:pt>
                <c:pt idx="1402">
                  <c:v>701000</c:v>
                </c:pt>
                <c:pt idx="1403">
                  <c:v>701500</c:v>
                </c:pt>
                <c:pt idx="1404">
                  <c:v>702000</c:v>
                </c:pt>
                <c:pt idx="1405">
                  <c:v>702500</c:v>
                </c:pt>
                <c:pt idx="1406">
                  <c:v>703000</c:v>
                </c:pt>
                <c:pt idx="1407">
                  <c:v>703500</c:v>
                </c:pt>
                <c:pt idx="1408">
                  <c:v>704000</c:v>
                </c:pt>
                <c:pt idx="1409">
                  <c:v>704500</c:v>
                </c:pt>
                <c:pt idx="1410">
                  <c:v>705000</c:v>
                </c:pt>
                <c:pt idx="1411">
                  <c:v>705500</c:v>
                </c:pt>
                <c:pt idx="1412">
                  <c:v>706000</c:v>
                </c:pt>
                <c:pt idx="1413">
                  <c:v>706500</c:v>
                </c:pt>
                <c:pt idx="1414">
                  <c:v>707000</c:v>
                </c:pt>
                <c:pt idx="1415">
                  <c:v>707500</c:v>
                </c:pt>
                <c:pt idx="1416">
                  <c:v>708000</c:v>
                </c:pt>
                <c:pt idx="1417">
                  <c:v>708500</c:v>
                </c:pt>
                <c:pt idx="1418">
                  <c:v>709000</c:v>
                </c:pt>
                <c:pt idx="1419">
                  <c:v>709500</c:v>
                </c:pt>
                <c:pt idx="1420">
                  <c:v>710000</c:v>
                </c:pt>
                <c:pt idx="1421">
                  <c:v>710500</c:v>
                </c:pt>
                <c:pt idx="1422">
                  <c:v>711000</c:v>
                </c:pt>
                <c:pt idx="1423">
                  <c:v>711500</c:v>
                </c:pt>
                <c:pt idx="1424">
                  <c:v>712000</c:v>
                </c:pt>
                <c:pt idx="1425">
                  <c:v>712500</c:v>
                </c:pt>
                <c:pt idx="1426">
                  <c:v>713000</c:v>
                </c:pt>
                <c:pt idx="1427">
                  <c:v>713500</c:v>
                </c:pt>
                <c:pt idx="1428">
                  <c:v>714000</c:v>
                </c:pt>
                <c:pt idx="1429">
                  <c:v>714500</c:v>
                </c:pt>
                <c:pt idx="1430">
                  <c:v>715000</c:v>
                </c:pt>
                <c:pt idx="1431">
                  <c:v>715500</c:v>
                </c:pt>
                <c:pt idx="1432">
                  <c:v>716000</c:v>
                </c:pt>
                <c:pt idx="1433">
                  <c:v>716500</c:v>
                </c:pt>
                <c:pt idx="1434">
                  <c:v>717000</c:v>
                </c:pt>
                <c:pt idx="1435">
                  <c:v>717500</c:v>
                </c:pt>
                <c:pt idx="1436">
                  <c:v>718000</c:v>
                </c:pt>
                <c:pt idx="1437">
                  <c:v>718500</c:v>
                </c:pt>
                <c:pt idx="1438">
                  <c:v>719000</c:v>
                </c:pt>
                <c:pt idx="1439">
                  <c:v>719500</c:v>
                </c:pt>
                <c:pt idx="1440">
                  <c:v>720000</c:v>
                </c:pt>
                <c:pt idx="1441">
                  <c:v>720500</c:v>
                </c:pt>
                <c:pt idx="1442">
                  <c:v>721000</c:v>
                </c:pt>
                <c:pt idx="1443">
                  <c:v>721500</c:v>
                </c:pt>
                <c:pt idx="1444">
                  <c:v>722000</c:v>
                </c:pt>
                <c:pt idx="1445">
                  <c:v>722500</c:v>
                </c:pt>
                <c:pt idx="1446">
                  <c:v>723000</c:v>
                </c:pt>
                <c:pt idx="1447">
                  <c:v>723500</c:v>
                </c:pt>
                <c:pt idx="1448">
                  <c:v>724000</c:v>
                </c:pt>
                <c:pt idx="1449">
                  <c:v>724500</c:v>
                </c:pt>
                <c:pt idx="1450">
                  <c:v>725000</c:v>
                </c:pt>
                <c:pt idx="1451">
                  <c:v>725500</c:v>
                </c:pt>
                <c:pt idx="1452">
                  <c:v>726000</c:v>
                </c:pt>
                <c:pt idx="1453">
                  <c:v>726500</c:v>
                </c:pt>
                <c:pt idx="1454">
                  <c:v>727000</c:v>
                </c:pt>
                <c:pt idx="1455">
                  <c:v>727500</c:v>
                </c:pt>
                <c:pt idx="1456">
                  <c:v>728000</c:v>
                </c:pt>
                <c:pt idx="1457">
                  <c:v>728500</c:v>
                </c:pt>
                <c:pt idx="1458">
                  <c:v>729000</c:v>
                </c:pt>
                <c:pt idx="1459">
                  <c:v>729500</c:v>
                </c:pt>
                <c:pt idx="1460">
                  <c:v>730000</c:v>
                </c:pt>
                <c:pt idx="1461">
                  <c:v>730500</c:v>
                </c:pt>
                <c:pt idx="1462">
                  <c:v>731000</c:v>
                </c:pt>
                <c:pt idx="1463">
                  <c:v>731500</c:v>
                </c:pt>
                <c:pt idx="1464">
                  <c:v>732000</c:v>
                </c:pt>
                <c:pt idx="1465">
                  <c:v>732500</c:v>
                </c:pt>
                <c:pt idx="1466">
                  <c:v>733000</c:v>
                </c:pt>
                <c:pt idx="1467">
                  <c:v>733500</c:v>
                </c:pt>
                <c:pt idx="1468">
                  <c:v>734000</c:v>
                </c:pt>
                <c:pt idx="1469">
                  <c:v>734500</c:v>
                </c:pt>
                <c:pt idx="1470">
                  <c:v>735000</c:v>
                </c:pt>
                <c:pt idx="1471">
                  <c:v>735500</c:v>
                </c:pt>
                <c:pt idx="1472">
                  <c:v>736000</c:v>
                </c:pt>
                <c:pt idx="1473">
                  <c:v>736500</c:v>
                </c:pt>
                <c:pt idx="1474">
                  <c:v>737000</c:v>
                </c:pt>
                <c:pt idx="1475">
                  <c:v>737500</c:v>
                </c:pt>
                <c:pt idx="1476">
                  <c:v>738000</c:v>
                </c:pt>
                <c:pt idx="1477">
                  <c:v>738500</c:v>
                </c:pt>
                <c:pt idx="1478">
                  <c:v>739000</c:v>
                </c:pt>
                <c:pt idx="1479">
                  <c:v>739500</c:v>
                </c:pt>
                <c:pt idx="1480">
                  <c:v>740000</c:v>
                </c:pt>
                <c:pt idx="1481">
                  <c:v>740500</c:v>
                </c:pt>
                <c:pt idx="1482">
                  <c:v>741000</c:v>
                </c:pt>
                <c:pt idx="1483">
                  <c:v>741500</c:v>
                </c:pt>
                <c:pt idx="1484">
                  <c:v>742000</c:v>
                </c:pt>
                <c:pt idx="1485">
                  <c:v>742500</c:v>
                </c:pt>
                <c:pt idx="1486">
                  <c:v>743000</c:v>
                </c:pt>
                <c:pt idx="1487">
                  <c:v>743500</c:v>
                </c:pt>
                <c:pt idx="1488">
                  <c:v>744000</c:v>
                </c:pt>
                <c:pt idx="1489">
                  <c:v>744500</c:v>
                </c:pt>
                <c:pt idx="1490">
                  <c:v>745000</c:v>
                </c:pt>
                <c:pt idx="1491">
                  <c:v>745500</c:v>
                </c:pt>
                <c:pt idx="1492">
                  <c:v>746000</c:v>
                </c:pt>
                <c:pt idx="1493">
                  <c:v>746500</c:v>
                </c:pt>
                <c:pt idx="1494">
                  <c:v>747000</c:v>
                </c:pt>
                <c:pt idx="1495">
                  <c:v>747500</c:v>
                </c:pt>
                <c:pt idx="1496">
                  <c:v>748000</c:v>
                </c:pt>
                <c:pt idx="1497">
                  <c:v>748500</c:v>
                </c:pt>
                <c:pt idx="1498">
                  <c:v>749000</c:v>
                </c:pt>
                <c:pt idx="1499">
                  <c:v>749500</c:v>
                </c:pt>
                <c:pt idx="1500">
                  <c:v>750000</c:v>
                </c:pt>
                <c:pt idx="1501">
                  <c:v>750500</c:v>
                </c:pt>
                <c:pt idx="1502">
                  <c:v>751000</c:v>
                </c:pt>
                <c:pt idx="1503">
                  <c:v>751500</c:v>
                </c:pt>
                <c:pt idx="1504">
                  <c:v>752000</c:v>
                </c:pt>
                <c:pt idx="1505">
                  <c:v>752500</c:v>
                </c:pt>
                <c:pt idx="1506">
                  <c:v>753000</c:v>
                </c:pt>
                <c:pt idx="1507">
                  <c:v>753500</c:v>
                </c:pt>
                <c:pt idx="1508">
                  <c:v>754000</c:v>
                </c:pt>
                <c:pt idx="1509">
                  <c:v>754500</c:v>
                </c:pt>
                <c:pt idx="1510">
                  <c:v>755000</c:v>
                </c:pt>
                <c:pt idx="1511">
                  <c:v>755500</c:v>
                </c:pt>
                <c:pt idx="1512">
                  <c:v>756000</c:v>
                </c:pt>
                <c:pt idx="1513">
                  <c:v>756500</c:v>
                </c:pt>
                <c:pt idx="1514">
                  <c:v>757000</c:v>
                </c:pt>
                <c:pt idx="1515">
                  <c:v>757500</c:v>
                </c:pt>
                <c:pt idx="1516">
                  <c:v>758000</c:v>
                </c:pt>
                <c:pt idx="1517">
                  <c:v>758500</c:v>
                </c:pt>
                <c:pt idx="1518">
                  <c:v>759000</c:v>
                </c:pt>
                <c:pt idx="1519">
                  <c:v>759500</c:v>
                </c:pt>
                <c:pt idx="1520">
                  <c:v>760000</c:v>
                </c:pt>
                <c:pt idx="1521">
                  <c:v>760500</c:v>
                </c:pt>
                <c:pt idx="1522">
                  <c:v>761000</c:v>
                </c:pt>
                <c:pt idx="1523">
                  <c:v>761500</c:v>
                </c:pt>
                <c:pt idx="1524">
                  <c:v>762000</c:v>
                </c:pt>
                <c:pt idx="1525">
                  <c:v>762500</c:v>
                </c:pt>
                <c:pt idx="1526">
                  <c:v>763000</c:v>
                </c:pt>
                <c:pt idx="1527">
                  <c:v>763500</c:v>
                </c:pt>
                <c:pt idx="1528">
                  <c:v>764000</c:v>
                </c:pt>
                <c:pt idx="1529">
                  <c:v>764500</c:v>
                </c:pt>
                <c:pt idx="1530">
                  <c:v>765000</c:v>
                </c:pt>
                <c:pt idx="1531">
                  <c:v>765500</c:v>
                </c:pt>
                <c:pt idx="1532">
                  <c:v>766000</c:v>
                </c:pt>
                <c:pt idx="1533">
                  <c:v>766500</c:v>
                </c:pt>
                <c:pt idx="1534">
                  <c:v>767000</c:v>
                </c:pt>
                <c:pt idx="1535">
                  <c:v>767500</c:v>
                </c:pt>
                <c:pt idx="1536">
                  <c:v>768000</c:v>
                </c:pt>
                <c:pt idx="1537">
                  <c:v>768500</c:v>
                </c:pt>
                <c:pt idx="1538">
                  <c:v>769000</c:v>
                </c:pt>
                <c:pt idx="1539">
                  <c:v>769500</c:v>
                </c:pt>
                <c:pt idx="1540">
                  <c:v>770000</c:v>
                </c:pt>
                <c:pt idx="1541">
                  <c:v>770500</c:v>
                </c:pt>
                <c:pt idx="1542">
                  <c:v>771000</c:v>
                </c:pt>
                <c:pt idx="1543">
                  <c:v>771500</c:v>
                </c:pt>
                <c:pt idx="1544">
                  <c:v>772000</c:v>
                </c:pt>
                <c:pt idx="1545">
                  <c:v>772500</c:v>
                </c:pt>
                <c:pt idx="1546">
                  <c:v>773000</c:v>
                </c:pt>
                <c:pt idx="1547">
                  <c:v>773500</c:v>
                </c:pt>
                <c:pt idx="1548">
                  <c:v>774000</c:v>
                </c:pt>
                <c:pt idx="1549">
                  <c:v>774500</c:v>
                </c:pt>
                <c:pt idx="1550">
                  <c:v>775000</c:v>
                </c:pt>
                <c:pt idx="1551">
                  <c:v>775500</c:v>
                </c:pt>
                <c:pt idx="1552">
                  <c:v>776000</c:v>
                </c:pt>
                <c:pt idx="1553">
                  <c:v>776500</c:v>
                </c:pt>
                <c:pt idx="1554">
                  <c:v>777000</c:v>
                </c:pt>
                <c:pt idx="1555">
                  <c:v>777500</c:v>
                </c:pt>
                <c:pt idx="1556">
                  <c:v>778000</c:v>
                </c:pt>
                <c:pt idx="1557">
                  <c:v>778500</c:v>
                </c:pt>
                <c:pt idx="1558">
                  <c:v>779000</c:v>
                </c:pt>
                <c:pt idx="1559">
                  <c:v>779500</c:v>
                </c:pt>
                <c:pt idx="1560">
                  <c:v>780000</c:v>
                </c:pt>
                <c:pt idx="1561">
                  <c:v>780500</c:v>
                </c:pt>
                <c:pt idx="1562">
                  <c:v>781000</c:v>
                </c:pt>
                <c:pt idx="1563">
                  <c:v>781500</c:v>
                </c:pt>
                <c:pt idx="1564">
                  <c:v>782000</c:v>
                </c:pt>
                <c:pt idx="1565">
                  <c:v>782500</c:v>
                </c:pt>
                <c:pt idx="1566">
                  <c:v>783000</c:v>
                </c:pt>
                <c:pt idx="1567">
                  <c:v>783500</c:v>
                </c:pt>
                <c:pt idx="1568">
                  <c:v>784000</c:v>
                </c:pt>
                <c:pt idx="1569">
                  <c:v>784500</c:v>
                </c:pt>
                <c:pt idx="1570">
                  <c:v>785000</c:v>
                </c:pt>
                <c:pt idx="1571">
                  <c:v>785500</c:v>
                </c:pt>
                <c:pt idx="1572">
                  <c:v>786000</c:v>
                </c:pt>
                <c:pt idx="1573">
                  <c:v>786500</c:v>
                </c:pt>
                <c:pt idx="1574">
                  <c:v>787000</c:v>
                </c:pt>
                <c:pt idx="1575">
                  <c:v>787500</c:v>
                </c:pt>
                <c:pt idx="1576">
                  <c:v>788000</c:v>
                </c:pt>
                <c:pt idx="1577">
                  <c:v>788500</c:v>
                </c:pt>
                <c:pt idx="1578">
                  <c:v>789000</c:v>
                </c:pt>
                <c:pt idx="1579">
                  <c:v>789500</c:v>
                </c:pt>
                <c:pt idx="1580">
                  <c:v>790000</c:v>
                </c:pt>
                <c:pt idx="1581">
                  <c:v>790500</c:v>
                </c:pt>
                <c:pt idx="1582">
                  <c:v>791000</c:v>
                </c:pt>
                <c:pt idx="1583">
                  <c:v>791500</c:v>
                </c:pt>
                <c:pt idx="1584">
                  <c:v>792000</c:v>
                </c:pt>
                <c:pt idx="1585">
                  <c:v>792500</c:v>
                </c:pt>
                <c:pt idx="1586">
                  <c:v>793000</c:v>
                </c:pt>
                <c:pt idx="1587">
                  <c:v>793500</c:v>
                </c:pt>
                <c:pt idx="1588">
                  <c:v>794000</c:v>
                </c:pt>
                <c:pt idx="1589">
                  <c:v>794500</c:v>
                </c:pt>
                <c:pt idx="1590">
                  <c:v>795000</c:v>
                </c:pt>
                <c:pt idx="1591">
                  <c:v>795500</c:v>
                </c:pt>
                <c:pt idx="1592">
                  <c:v>796000</c:v>
                </c:pt>
                <c:pt idx="1593">
                  <c:v>796500</c:v>
                </c:pt>
                <c:pt idx="1594">
                  <c:v>797000</c:v>
                </c:pt>
                <c:pt idx="1595">
                  <c:v>797500</c:v>
                </c:pt>
                <c:pt idx="1596">
                  <c:v>798000</c:v>
                </c:pt>
                <c:pt idx="1597">
                  <c:v>798500</c:v>
                </c:pt>
                <c:pt idx="1598">
                  <c:v>799000</c:v>
                </c:pt>
                <c:pt idx="1599">
                  <c:v>799500</c:v>
                </c:pt>
                <c:pt idx="1600">
                  <c:v>800000</c:v>
                </c:pt>
                <c:pt idx="1601">
                  <c:v>800500</c:v>
                </c:pt>
                <c:pt idx="1602">
                  <c:v>801000</c:v>
                </c:pt>
                <c:pt idx="1603">
                  <c:v>801500</c:v>
                </c:pt>
                <c:pt idx="1604">
                  <c:v>802000</c:v>
                </c:pt>
                <c:pt idx="1605">
                  <c:v>802500</c:v>
                </c:pt>
                <c:pt idx="1606">
                  <c:v>803000</c:v>
                </c:pt>
                <c:pt idx="1607">
                  <c:v>803500</c:v>
                </c:pt>
                <c:pt idx="1608">
                  <c:v>804000</c:v>
                </c:pt>
                <c:pt idx="1609">
                  <c:v>804500</c:v>
                </c:pt>
                <c:pt idx="1610">
                  <c:v>805000</c:v>
                </c:pt>
                <c:pt idx="1611">
                  <c:v>805500</c:v>
                </c:pt>
                <c:pt idx="1612">
                  <c:v>806000</c:v>
                </c:pt>
                <c:pt idx="1613">
                  <c:v>806500</c:v>
                </c:pt>
                <c:pt idx="1614">
                  <c:v>807000</c:v>
                </c:pt>
                <c:pt idx="1615">
                  <c:v>807500</c:v>
                </c:pt>
                <c:pt idx="1616">
                  <c:v>808000</c:v>
                </c:pt>
                <c:pt idx="1617">
                  <c:v>808500</c:v>
                </c:pt>
                <c:pt idx="1618">
                  <c:v>809000</c:v>
                </c:pt>
                <c:pt idx="1619">
                  <c:v>809500</c:v>
                </c:pt>
                <c:pt idx="1620">
                  <c:v>810000</c:v>
                </c:pt>
                <c:pt idx="1621">
                  <c:v>810500</c:v>
                </c:pt>
                <c:pt idx="1622">
                  <c:v>811000</c:v>
                </c:pt>
                <c:pt idx="1623">
                  <c:v>811500</c:v>
                </c:pt>
                <c:pt idx="1624">
                  <c:v>812000</c:v>
                </c:pt>
                <c:pt idx="1625">
                  <c:v>812500</c:v>
                </c:pt>
                <c:pt idx="1626">
                  <c:v>813000</c:v>
                </c:pt>
                <c:pt idx="1627">
                  <c:v>813500</c:v>
                </c:pt>
                <c:pt idx="1628">
                  <c:v>814000</c:v>
                </c:pt>
                <c:pt idx="1629">
                  <c:v>814500</c:v>
                </c:pt>
                <c:pt idx="1630">
                  <c:v>815000</c:v>
                </c:pt>
                <c:pt idx="1631">
                  <c:v>815500</c:v>
                </c:pt>
                <c:pt idx="1632">
                  <c:v>816000</c:v>
                </c:pt>
                <c:pt idx="1633">
                  <c:v>816500</c:v>
                </c:pt>
                <c:pt idx="1634">
                  <c:v>817000</c:v>
                </c:pt>
                <c:pt idx="1635">
                  <c:v>817500</c:v>
                </c:pt>
                <c:pt idx="1636">
                  <c:v>818000</c:v>
                </c:pt>
                <c:pt idx="1637">
                  <c:v>818500</c:v>
                </c:pt>
                <c:pt idx="1638">
                  <c:v>819000</c:v>
                </c:pt>
                <c:pt idx="1639">
                  <c:v>819500</c:v>
                </c:pt>
                <c:pt idx="1640">
                  <c:v>820000</c:v>
                </c:pt>
                <c:pt idx="1641">
                  <c:v>820500</c:v>
                </c:pt>
                <c:pt idx="1642">
                  <c:v>821000</c:v>
                </c:pt>
                <c:pt idx="1643">
                  <c:v>821500</c:v>
                </c:pt>
                <c:pt idx="1644">
                  <c:v>822000</c:v>
                </c:pt>
                <c:pt idx="1645">
                  <c:v>822500</c:v>
                </c:pt>
                <c:pt idx="1646">
                  <c:v>823000</c:v>
                </c:pt>
                <c:pt idx="1647">
                  <c:v>823500</c:v>
                </c:pt>
                <c:pt idx="1648">
                  <c:v>824000</c:v>
                </c:pt>
                <c:pt idx="1649">
                  <c:v>824500</c:v>
                </c:pt>
                <c:pt idx="1650">
                  <c:v>825000</c:v>
                </c:pt>
                <c:pt idx="1651">
                  <c:v>825500</c:v>
                </c:pt>
                <c:pt idx="1652">
                  <c:v>826000</c:v>
                </c:pt>
                <c:pt idx="1653">
                  <c:v>826500</c:v>
                </c:pt>
                <c:pt idx="1654">
                  <c:v>827000</c:v>
                </c:pt>
                <c:pt idx="1655">
                  <c:v>827500</c:v>
                </c:pt>
                <c:pt idx="1656">
                  <c:v>828000</c:v>
                </c:pt>
                <c:pt idx="1657">
                  <c:v>828500</c:v>
                </c:pt>
                <c:pt idx="1658">
                  <c:v>829000</c:v>
                </c:pt>
                <c:pt idx="1659">
                  <c:v>829500</c:v>
                </c:pt>
                <c:pt idx="1660">
                  <c:v>830000</c:v>
                </c:pt>
                <c:pt idx="1661">
                  <c:v>830500</c:v>
                </c:pt>
                <c:pt idx="1662">
                  <c:v>831000</c:v>
                </c:pt>
                <c:pt idx="1663">
                  <c:v>831500</c:v>
                </c:pt>
                <c:pt idx="1664">
                  <c:v>832000</c:v>
                </c:pt>
                <c:pt idx="1665">
                  <c:v>832500</c:v>
                </c:pt>
                <c:pt idx="1666">
                  <c:v>833000</c:v>
                </c:pt>
                <c:pt idx="1667">
                  <c:v>833500</c:v>
                </c:pt>
                <c:pt idx="1668">
                  <c:v>834000</c:v>
                </c:pt>
                <c:pt idx="1669">
                  <c:v>834500</c:v>
                </c:pt>
                <c:pt idx="1670">
                  <c:v>835000</c:v>
                </c:pt>
                <c:pt idx="1671">
                  <c:v>835500</c:v>
                </c:pt>
                <c:pt idx="1672">
                  <c:v>836000</c:v>
                </c:pt>
                <c:pt idx="1673">
                  <c:v>836500</c:v>
                </c:pt>
                <c:pt idx="1674">
                  <c:v>837000</c:v>
                </c:pt>
                <c:pt idx="1675">
                  <c:v>837500</c:v>
                </c:pt>
                <c:pt idx="1676">
                  <c:v>838000</c:v>
                </c:pt>
                <c:pt idx="1677">
                  <c:v>838500</c:v>
                </c:pt>
                <c:pt idx="1678">
                  <c:v>839000</c:v>
                </c:pt>
                <c:pt idx="1679">
                  <c:v>839500</c:v>
                </c:pt>
                <c:pt idx="1680">
                  <c:v>840000</c:v>
                </c:pt>
                <c:pt idx="1681">
                  <c:v>840500</c:v>
                </c:pt>
                <c:pt idx="1682">
                  <c:v>841000</c:v>
                </c:pt>
                <c:pt idx="1683">
                  <c:v>841500</c:v>
                </c:pt>
                <c:pt idx="1684">
                  <c:v>842000</c:v>
                </c:pt>
                <c:pt idx="1685">
                  <c:v>842500</c:v>
                </c:pt>
                <c:pt idx="1686">
                  <c:v>843000</c:v>
                </c:pt>
                <c:pt idx="1687">
                  <c:v>843500</c:v>
                </c:pt>
                <c:pt idx="1688">
                  <c:v>844000</c:v>
                </c:pt>
                <c:pt idx="1689">
                  <c:v>844500</c:v>
                </c:pt>
                <c:pt idx="1690">
                  <c:v>845000</c:v>
                </c:pt>
                <c:pt idx="1691">
                  <c:v>845500</c:v>
                </c:pt>
                <c:pt idx="1692">
                  <c:v>846000</c:v>
                </c:pt>
                <c:pt idx="1693">
                  <c:v>846500</c:v>
                </c:pt>
                <c:pt idx="1694">
                  <c:v>847000</c:v>
                </c:pt>
                <c:pt idx="1695">
                  <c:v>847500</c:v>
                </c:pt>
                <c:pt idx="1696">
                  <c:v>848000</c:v>
                </c:pt>
                <c:pt idx="1697">
                  <c:v>848500</c:v>
                </c:pt>
                <c:pt idx="1698">
                  <c:v>849000</c:v>
                </c:pt>
                <c:pt idx="1699">
                  <c:v>849500</c:v>
                </c:pt>
                <c:pt idx="1700">
                  <c:v>850000</c:v>
                </c:pt>
                <c:pt idx="1701">
                  <c:v>850500</c:v>
                </c:pt>
                <c:pt idx="1702">
                  <c:v>851000</c:v>
                </c:pt>
                <c:pt idx="1703">
                  <c:v>851500</c:v>
                </c:pt>
                <c:pt idx="1704">
                  <c:v>852000</c:v>
                </c:pt>
                <c:pt idx="1705">
                  <c:v>852500</c:v>
                </c:pt>
                <c:pt idx="1706">
                  <c:v>853000</c:v>
                </c:pt>
                <c:pt idx="1707">
                  <c:v>853500</c:v>
                </c:pt>
                <c:pt idx="1708">
                  <c:v>854000</c:v>
                </c:pt>
                <c:pt idx="1709">
                  <c:v>854500</c:v>
                </c:pt>
                <c:pt idx="1710">
                  <c:v>855000</c:v>
                </c:pt>
                <c:pt idx="1711">
                  <c:v>855500</c:v>
                </c:pt>
                <c:pt idx="1712">
                  <c:v>856000</c:v>
                </c:pt>
                <c:pt idx="1713">
                  <c:v>856500</c:v>
                </c:pt>
                <c:pt idx="1714">
                  <c:v>857000</c:v>
                </c:pt>
                <c:pt idx="1715">
                  <c:v>857500</c:v>
                </c:pt>
                <c:pt idx="1716">
                  <c:v>858000</c:v>
                </c:pt>
                <c:pt idx="1717">
                  <c:v>858500</c:v>
                </c:pt>
                <c:pt idx="1718">
                  <c:v>859000</c:v>
                </c:pt>
                <c:pt idx="1719">
                  <c:v>859500</c:v>
                </c:pt>
                <c:pt idx="1720">
                  <c:v>860000</c:v>
                </c:pt>
                <c:pt idx="1721">
                  <c:v>860500</c:v>
                </c:pt>
                <c:pt idx="1722">
                  <c:v>861000</c:v>
                </c:pt>
                <c:pt idx="1723">
                  <c:v>861500</c:v>
                </c:pt>
                <c:pt idx="1724">
                  <c:v>862000</c:v>
                </c:pt>
                <c:pt idx="1725">
                  <c:v>862500</c:v>
                </c:pt>
                <c:pt idx="1726">
                  <c:v>863000</c:v>
                </c:pt>
                <c:pt idx="1727">
                  <c:v>863500</c:v>
                </c:pt>
                <c:pt idx="1728">
                  <c:v>864000</c:v>
                </c:pt>
                <c:pt idx="1729">
                  <c:v>864500</c:v>
                </c:pt>
                <c:pt idx="1730">
                  <c:v>865000</c:v>
                </c:pt>
                <c:pt idx="1731">
                  <c:v>865500</c:v>
                </c:pt>
                <c:pt idx="1732">
                  <c:v>866000</c:v>
                </c:pt>
                <c:pt idx="1733">
                  <c:v>866500</c:v>
                </c:pt>
                <c:pt idx="1734">
                  <c:v>867000</c:v>
                </c:pt>
                <c:pt idx="1735">
                  <c:v>867500</c:v>
                </c:pt>
                <c:pt idx="1736">
                  <c:v>868000</c:v>
                </c:pt>
                <c:pt idx="1737">
                  <c:v>868500</c:v>
                </c:pt>
                <c:pt idx="1738">
                  <c:v>869000</c:v>
                </c:pt>
                <c:pt idx="1739">
                  <c:v>869500</c:v>
                </c:pt>
                <c:pt idx="1740">
                  <c:v>870000</c:v>
                </c:pt>
                <c:pt idx="1741">
                  <c:v>870500</c:v>
                </c:pt>
                <c:pt idx="1742">
                  <c:v>871000</c:v>
                </c:pt>
                <c:pt idx="1743">
                  <c:v>871500</c:v>
                </c:pt>
                <c:pt idx="1744">
                  <c:v>872000</c:v>
                </c:pt>
                <c:pt idx="1745">
                  <c:v>872500</c:v>
                </c:pt>
                <c:pt idx="1746">
                  <c:v>873000</c:v>
                </c:pt>
                <c:pt idx="1747">
                  <c:v>873500</c:v>
                </c:pt>
                <c:pt idx="1748">
                  <c:v>874000</c:v>
                </c:pt>
                <c:pt idx="1749">
                  <c:v>874500</c:v>
                </c:pt>
                <c:pt idx="1750">
                  <c:v>875000</c:v>
                </c:pt>
                <c:pt idx="1751">
                  <c:v>875500</c:v>
                </c:pt>
                <c:pt idx="1752">
                  <c:v>876000</c:v>
                </c:pt>
                <c:pt idx="1753">
                  <c:v>876500</c:v>
                </c:pt>
                <c:pt idx="1754">
                  <c:v>877000</c:v>
                </c:pt>
                <c:pt idx="1755">
                  <c:v>877500</c:v>
                </c:pt>
                <c:pt idx="1756">
                  <c:v>878000</c:v>
                </c:pt>
                <c:pt idx="1757">
                  <c:v>878500</c:v>
                </c:pt>
                <c:pt idx="1758">
                  <c:v>879000</c:v>
                </c:pt>
                <c:pt idx="1759">
                  <c:v>879500</c:v>
                </c:pt>
                <c:pt idx="1760">
                  <c:v>880000</c:v>
                </c:pt>
                <c:pt idx="1761">
                  <c:v>880500</c:v>
                </c:pt>
                <c:pt idx="1762">
                  <c:v>881000</c:v>
                </c:pt>
                <c:pt idx="1763">
                  <c:v>881500</c:v>
                </c:pt>
                <c:pt idx="1764">
                  <c:v>882000</c:v>
                </c:pt>
                <c:pt idx="1765">
                  <c:v>882500</c:v>
                </c:pt>
                <c:pt idx="1766">
                  <c:v>883000</c:v>
                </c:pt>
                <c:pt idx="1767">
                  <c:v>883500</c:v>
                </c:pt>
                <c:pt idx="1768">
                  <c:v>884000</c:v>
                </c:pt>
                <c:pt idx="1769">
                  <c:v>884500</c:v>
                </c:pt>
                <c:pt idx="1770">
                  <c:v>885000</c:v>
                </c:pt>
                <c:pt idx="1771">
                  <c:v>885500</c:v>
                </c:pt>
                <c:pt idx="1772">
                  <c:v>886000</c:v>
                </c:pt>
                <c:pt idx="1773">
                  <c:v>886500</c:v>
                </c:pt>
                <c:pt idx="1774">
                  <c:v>887000</c:v>
                </c:pt>
                <c:pt idx="1775">
                  <c:v>887500</c:v>
                </c:pt>
                <c:pt idx="1776">
                  <c:v>888000</c:v>
                </c:pt>
                <c:pt idx="1777">
                  <c:v>888500</c:v>
                </c:pt>
                <c:pt idx="1778">
                  <c:v>889000</c:v>
                </c:pt>
                <c:pt idx="1779">
                  <c:v>889500</c:v>
                </c:pt>
                <c:pt idx="1780">
                  <c:v>890000</c:v>
                </c:pt>
                <c:pt idx="1781">
                  <c:v>890500</c:v>
                </c:pt>
                <c:pt idx="1782">
                  <c:v>891000</c:v>
                </c:pt>
                <c:pt idx="1783">
                  <c:v>891500</c:v>
                </c:pt>
                <c:pt idx="1784">
                  <c:v>892000</c:v>
                </c:pt>
                <c:pt idx="1785">
                  <c:v>892500</c:v>
                </c:pt>
                <c:pt idx="1786">
                  <c:v>893000</c:v>
                </c:pt>
                <c:pt idx="1787">
                  <c:v>893500</c:v>
                </c:pt>
                <c:pt idx="1788">
                  <c:v>894000</c:v>
                </c:pt>
                <c:pt idx="1789">
                  <c:v>894500</c:v>
                </c:pt>
                <c:pt idx="1790">
                  <c:v>895000</c:v>
                </c:pt>
                <c:pt idx="1791">
                  <c:v>895500</c:v>
                </c:pt>
                <c:pt idx="1792">
                  <c:v>896000</c:v>
                </c:pt>
                <c:pt idx="1793">
                  <c:v>896500</c:v>
                </c:pt>
                <c:pt idx="1794">
                  <c:v>897000</c:v>
                </c:pt>
                <c:pt idx="1795">
                  <c:v>897500</c:v>
                </c:pt>
                <c:pt idx="1796">
                  <c:v>898000</c:v>
                </c:pt>
                <c:pt idx="1797">
                  <c:v>898500</c:v>
                </c:pt>
                <c:pt idx="1798">
                  <c:v>899000</c:v>
                </c:pt>
                <c:pt idx="1799">
                  <c:v>899500</c:v>
                </c:pt>
                <c:pt idx="1800">
                  <c:v>900000</c:v>
                </c:pt>
                <c:pt idx="1801">
                  <c:v>900500</c:v>
                </c:pt>
                <c:pt idx="1802">
                  <c:v>901000</c:v>
                </c:pt>
                <c:pt idx="1803">
                  <c:v>901500</c:v>
                </c:pt>
                <c:pt idx="1804">
                  <c:v>902000</c:v>
                </c:pt>
                <c:pt idx="1805">
                  <c:v>902500</c:v>
                </c:pt>
                <c:pt idx="1806">
                  <c:v>903000</c:v>
                </c:pt>
                <c:pt idx="1807">
                  <c:v>903500</c:v>
                </c:pt>
                <c:pt idx="1808">
                  <c:v>904000</c:v>
                </c:pt>
                <c:pt idx="1809">
                  <c:v>904500</c:v>
                </c:pt>
                <c:pt idx="1810">
                  <c:v>905000</c:v>
                </c:pt>
                <c:pt idx="1811">
                  <c:v>905500</c:v>
                </c:pt>
                <c:pt idx="1812">
                  <c:v>906000</c:v>
                </c:pt>
                <c:pt idx="1813">
                  <c:v>906500</c:v>
                </c:pt>
                <c:pt idx="1814">
                  <c:v>907000</c:v>
                </c:pt>
                <c:pt idx="1815">
                  <c:v>907500</c:v>
                </c:pt>
                <c:pt idx="1816">
                  <c:v>908000</c:v>
                </c:pt>
                <c:pt idx="1817">
                  <c:v>908500</c:v>
                </c:pt>
                <c:pt idx="1818">
                  <c:v>909000</c:v>
                </c:pt>
                <c:pt idx="1819">
                  <c:v>909500</c:v>
                </c:pt>
                <c:pt idx="1820">
                  <c:v>910000</c:v>
                </c:pt>
                <c:pt idx="1821">
                  <c:v>910500</c:v>
                </c:pt>
                <c:pt idx="1822">
                  <c:v>911000</c:v>
                </c:pt>
                <c:pt idx="1823">
                  <c:v>911500</c:v>
                </c:pt>
                <c:pt idx="1824">
                  <c:v>912000</c:v>
                </c:pt>
                <c:pt idx="1825">
                  <c:v>912500</c:v>
                </c:pt>
                <c:pt idx="1826">
                  <c:v>913000</c:v>
                </c:pt>
                <c:pt idx="1827">
                  <c:v>913500</c:v>
                </c:pt>
                <c:pt idx="1828">
                  <c:v>914000</c:v>
                </c:pt>
                <c:pt idx="1829">
                  <c:v>914500</c:v>
                </c:pt>
                <c:pt idx="1830">
                  <c:v>915000</c:v>
                </c:pt>
                <c:pt idx="1831">
                  <c:v>915500</c:v>
                </c:pt>
                <c:pt idx="1832">
                  <c:v>916000</c:v>
                </c:pt>
                <c:pt idx="1833">
                  <c:v>916500</c:v>
                </c:pt>
                <c:pt idx="1834">
                  <c:v>917000</c:v>
                </c:pt>
                <c:pt idx="1835">
                  <c:v>917500</c:v>
                </c:pt>
                <c:pt idx="1836">
                  <c:v>918000</c:v>
                </c:pt>
                <c:pt idx="1837">
                  <c:v>918500</c:v>
                </c:pt>
                <c:pt idx="1838">
                  <c:v>919000</c:v>
                </c:pt>
                <c:pt idx="1839">
                  <c:v>919500</c:v>
                </c:pt>
                <c:pt idx="1840">
                  <c:v>920000</c:v>
                </c:pt>
                <c:pt idx="1841">
                  <c:v>920500</c:v>
                </c:pt>
                <c:pt idx="1842">
                  <c:v>921000</c:v>
                </c:pt>
                <c:pt idx="1843">
                  <c:v>921500</c:v>
                </c:pt>
                <c:pt idx="1844">
                  <c:v>922000</c:v>
                </c:pt>
                <c:pt idx="1845">
                  <c:v>922500</c:v>
                </c:pt>
                <c:pt idx="1846">
                  <c:v>923000</c:v>
                </c:pt>
                <c:pt idx="1847">
                  <c:v>923500</c:v>
                </c:pt>
                <c:pt idx="1848">
                  <c:v>924000</c:v>
                </c:pt>
                <c:pt idx="1849">
                  <c:v>924500</c:v>
                </c:pt>
                <c:pt idx="1850">
                  <c:v>925000</c:v>
                </c:pt>
                <c:pt idx="1851">
                  <c:v>925500</c:v>
                </c:pt>
                <c:pt idx="1852">
                  <c:v>926000</c:v>
                </c:pt>
                <c:pt idx="1853">
                  <c:v>926500</c:v>
                </c:pt>
                <c:pt idx="1854">
                  <c:v>927000</c:v>
                </c:pt>
                <c:pt idx="1855">
                  <c:v>927500</c:v>
                </c:pt>
                <c:pt idx="1856">
                  <c:v>928000</c:v>
                </c:pt>
                <c:pt idx="1857">
                  <c:v>928500</c:v>
                </c:pt>
                <c:pt idx="1858">
                  <c:v>929000</c:v>
                </c:pt>
                <c:pt idx="1859">
                  <c:v>929500</c:v>
                </c:pt>
                <c:pt idx="1860">
                  <c:v>930000</c:v>
                </c:pt>
                <c:pt idx="1861">
                  <c:v>930500</c:v>
                </c:pt>
                <c:pt idx="1862">
                  <c:v>931000</c:v>
                </c:pt>
                <c:pt idx="1863">
                  <c:v>931500</c:v>
                </c:pt>
                <c:pt idx="1864">
                  <c:v>932000</c:v>
                </c:pt>
                <c:pt idx="1865">
                  <c:v>932500</c:v>
                </c:pt>
                <c:pt idx="1866">
                  <c:v>933000</c:v>
                </c:pt>
                <c:pt idx="1867">
                  <c:v>933500</c:v>
                </c:pt>
                <c:pt idx="1868">
                  <c:v>934000</c:v>
                </c:pt>
                <c:pt idx="1869">
                  <c:v>934500</c:v>
                </c:pt>
                <c:pt idx="1870">
                  <c:v>935000</c:v>
                </c:pt>
                <c:pt idx="1871">
                  <c:v>935500</c:v>
                </c:pt>
                <c:pt idx="1872">
                  <c:v>936000</c:v>
                </c:pt>
                <c:pt idx="1873">
                  <c:v>936500</c:v>
                </c:pt>
                <c:pt idx="1874">
                  <c:v>937000</c:v>
                </c:pt>
                <c:pt idx="1875">
                  <c:v>937500</c:v>
                </c:pt>
                <c:pt idx="1876">
                  <c:v>938000</c:v>
                </c:pt>
                <c:pt idx="1877">
                  <c:v>938500</c:v>
                </c:pt>
                <c:pt idx="1878">
                  <c:v>939000</c:v>
                </c:pt>
                <c:pt idx="1879">
                  <c:v>939500</c:v>
                </c:pt>
                <c:pt idx="1880">
                  <c:v>940000</c:v>
                </c:pt>
                <c:pt idx="1881">
                  <c:v>940500</c:v>
                </c:pt>
                <c:pt idx="1882">
                  <c:v>941000</c:v>
                </c:pt>
                <c:pt idx="1883">
                  <c:v>941500</c:v>
                </c:pt>
                <c:pt idx="1884">
                  <c:v>942000</c:v>
                </c:pt>
                <c:pt idx="1885">
                  <c:v>942500</c:v>
                </c:pt>
                <c:pt idx="1886">
                  <c:v>943000</c:v>
                </c:pt>
                <c:pt idx="1887">
                  <c:v>943500</c:v>
                </c:pt>
                <c:pt idx="1888">
                  <c:v>944000</c:v>
                </c:pt>
                <c:pt idx="1889">
                  <c:v>944500</c:v>
                </c:pt>
                <c:pt idx="1890">
                  <c:v>945000</c:v>
                </c:pt>
                <c:pt idx="1891">
                  <c:v>945500</c:v>
                </c:pt>
                <c:pt idx="1892">
                  <c:v>946000</c:v>
                </c:pt>
                <c:pt idx="1893">
                  <c:v>946500</c:v>
                </c:pt>
                <c:pt idx="1894">
                  <c:v>947000</c:v>
                </c:pt>
                <c:pt idx="1895">
                  <c:v>947500</c:v>
                </c:pt>
                <c:pt idx="1896">
                  <c:v>948000</c:v>
                </c:pt>
                <c:pt idx="1897">
                  <c:v>948500</c:v>
                </c:pt>
                <c:pt idx="1898">
                  <c:v>949000</c:v>
                </c:pt>
                <c:pt idx="1899">
                  <c:v>949500</c:v>
                </c:pt>
                <c:pt idx="1900">
                  <c:v>950000</c:v>
                </c:pt>
                <c:pt idx="1901">
                  <c:v>950500</c:v>
                </c:pt>
                <c:pt idx="1902">
                  <c:v>951000</c:v>
                </c:pt>
                <c:pt idx="1903">
                  <c:v>951500</c:v>
                </c:pt>
                <c:pt idx="1904">
                  <c:v>952000</c:v>
                </c:pt>
                <c:pt idx="1905">
                  <c:v>952500</c:v>
                </c:pt>
                <c:pt idx="1906">
                  <c:v>953000</c:v>
                </c:pt>
                <c:pt idx="1907">
                  <c:v>953500</c:v>
                </c:pt>
                <c:pt idx="1908">
                  <c:v>954000</c:v>
                </c:pt>
                <c:pt idx="1909">
                  <c:v>954500</c:v>
                </c:pt>
                <c:pt idx="1910">
                  <c:v>955000</c:v>
                </c:pt>
                <c:pt idx="1911">
                  <c:v>955500</c:v>
                </c:pt>
                <c:pt idx="1912">
                  <c:v>956000</c:v>
                </c:pt>
                <c:pt idx="1913">
                  <c:v>956500</c:v>
                </c:pt>
                <c:pt idx="1914">
                  <c:v>957000</c:v>
                </c:pt>
                <c:pt idx="1915">
                  <c:v>957500</c:v>
                </c:pt>
                <c:pt idx="1916">
                  <c:v>958000</c:v>
                </c:pt>
                <c:pt idx="1917">
                  <c:v>958500</c:v>
                </c:pt>
                <c:pt idx="1918">
                  <c:v>959000</c:v>
                </c:pt>
                <c:pt idx="1919">
                  <c:v>959500</c:v>
                </c:pt>
                <c:pt idx="1920">
                  <c:v>960000</c:v>
                </c:pt>
                <c:pt idx="1921">
                  <c:v>960500</c:v>
                </c:pt>
                <c:pt idx="1922">
                  <c:v>961000</c:v>
                </c:pt>
                <c:pt idx="1923">
                  <c:v>961500</c:v>
                </c:pt>
                <c:pt idx="1924">
                  <c:v>962000</c:v>
                </c:pt>
                <c:pt idx="1925">
                  <c:v>962500</c:v>
                </c:pt>
                <c:pt idx="1926">
                  <c:v>963000</c:v>
                </c:pt>
                <c:pt idx="1927">
                  <c:v>963500</c:v>
                </c:pt>
                <c:pt idx="1928">
                  <c:v>964000</c:v>
                </c:pt>
                <c:pt idx="1929">
                  <c:v>964500</c:v>
                </c:pt>
                <c:pt idx="1930">
                  <c:v>965000</c:v>
                </c:pt>
                <c:pt idx="1931">
                  <c:v>965500</c:v>
                </c:pt>
                <c:pt idx="1932">
                  <c:v>966000</c:v>
                </c:pt>
                <c:pt idx="1933">
                  <c:v>966500</c:v>
                </c:pt>
                <c:pt idx="1934">
                  <c:v>967000</c:v>
                </c:pt>
                <c:pt idx="1935">
                  <c:v>967500</c:v>
                </c:pt>
                <c:pt idx="1936">
                  <c:v>968000</c:v>
                </c:pt>
                <c:pt idx="1937">
                  <c:v>968500</c:v>
                </c:pt>
                <c:pt idx="1938">
                  <c:v>969000</c:v>
                </c:pt>
                <c:pt idx="1939">
                  <c:v>969500</c:v>
                </c:pt>
                <c:pt idx="1940">
                  <c:v>970000</c:v>
                </c:pt>
                <c:pt idx="1941">
                  <c:v>970500</c:v>
                </c:pt>
                <c:pt idx="1942">
                  <c:v>971000</c:v>
                </c:pt>
                <c:pt idx="1943">
                  <c:v>971500</c:v>
                </c:pt>
                <c:pt idx="1944">
                  <c:v>972000</c:v>
                </c:pt>
                <c:pt idx="1945">
                  <c:v>972500</c:v>
                </c:pt>
                <c:pt idx="1946">
                  <c:v>973000</c:v>
                </c:pt>
                <c:pt idx="1947">
                  <c:v>973500</c:v>
                </c:pt>
                <c:pt idx="1948">
                  <c:v>974000</c:v>
                </c:pt>
                <c:pt idx="1949">
                  <c:v>974500</c:v>
                </c:pt>
                <c:pt idx="1950">
                  <c:v>975000</c:v>
                </c:pt>
                <c:pt idx="1951">
                  <c:v>975500</c:v>
                </c:pt>
                <c:pt idx="1952">
                  <c:v>976000</c:v>
                </c:pt>
                <c:pt idx="1953">
                  <c:v>976500</c:v>
                </c:pt>
                <c:pt idx="1954">
                  <c:v>977000</c:v>
                </c:pt>
                <c:pt idx="1955">
                  <c:v>977500</c:v>
                </c:pt>
                <c:pt idx="1956">
                  <c:v>978000</c:v>
                </c:pt>
                <c:pt idx="1957">
                  <c:v>978500</c:v>
                </c:pt>
                <c:pt idx="1958">
                  <c:v>979000</c:v>
                </c:pt>
                <c:pt idx="1959">
                  <c:v>979500</c:v>
                </c:pt>
                <c:pt idx="1960">
                  <c:v>980000</c:v>
                </c:pt>
                <c:pt idx="1961">
                  <c:v>980500</c:v>
                </c:pt>
                <c:pt idx="1962">
                  <c:v>981000</c:v>
                </c:pt>
                <c:pt idx="1963">
                  <c:v>981500</c:v>
                </c:pt>
                <c:pt idx="1964">
                  <c:v>982000</c:v>
                </c:pt>
                <c:pt idx="1965">
                  <c:v>982500</c:v>
                </c:pt>
                <c:pt idx="1966">
                  <c:v>983000</c:v>
                </c:pt>
                <c:pt idx="1967">
                  <c:v>983500</c:v>
                </c:pt>
                <c:pt idx="1968">
                  <c:v>984000</c:v>
                </c:pt>
                <c:pt idx="1969">
                  <c:v>984500</c:v>
                </c:pt>
                <c:pt idx="1970">
                  <c:v>985000</c:v>
                </c:pt>
                <c:pt idx="1971">
                  <c:v>985500</c:v>
                </c:pt>
                <c:pt idx="1972">
                  <c:v>986000</c:v>
                </c:pt>
                <c:pt idx="1973">
                  <c:v>986500</c:v>
                </c:pt>
                <c:pt idx="1974">
                  <c:v>987000</c:v>
                </c:pt>
                <c:pt idx="1975">
                  <c:v>987500</c:v>
                </c:pt>
                <c:pt idx="1976">
                  <c:v>988000</c:v>
                </c:pt>
                <c:pt idx="1977">
                  <c:v>988500</c:v>
                </c:pt>
                <c:pt idx="1978">
                  <c:v>989000</c:v>
                </c:pt>
                <c:pt idx="1979">
                  <c:v>989500</c:v>
                </c:pt>
                <c:pt idx="1980">
                  <c:v>990000</c:v>
                </c:pt>
                <c:pt idx="1981">
                  <c:v>990500</c:v>
                </c:pt>
                <c:pt idx="1982">
                  <c:v>991000</c:v>
                </c:pt>
                <c:pt idx="1983">
                  <c:v>991500</c:v>
                </c:pt>
                <c:pt idx="1984">
                  <c:v>992000</c:v>
                </c:pt>
                <c:pt idx="1985">
                  <c:v>992500</c:v>
                </c:pt>
                <c:pt idx="1986">
                  <c:v>993000</c:v>
                </c:pt>
                <c:pt idx="1987">
                  <c:v>993500</c:v>
                </c:pt>
                <c:pt idx="1988">
                  <c:v>994000</c:v>
                </c:pt>
                <c:pt idx="1989">
                  <c:v>994500</c:v>
                </c:pt>
                <c:pt idx="1990">
                  <c:v>995000</c:v>
                </c:pt>
                <c:pt idx="1991">
                  <c:v>995500</c:v>
                </c:pt>
                <c:pt idx="1992">
                  <c:v>996000</c:v>
                </c:pt>
                <c:pt idx="1993">
                  <c:v>996500</c:v>
                </c:pt>
                <c:pt idx="1994">
                  <c:v>997000</c:v>
                </c:pt>
                <c:pt idx="1995">
                  <c:v>997500</c:v>
                </c:pt>
                <c:pt idx="1996">
                  <c:v>998000</c:v>
                </c:pt>
                <c:pt idx="1997">
                  <c:v>998500</c:v>
                </c:pt>
                <c:pt idx="1998">
                  <c:v>999000</c:v>
                </c:pt>
                <c:pt idx="1999">
                  <c:v>999500</c:v>
                </c:pt>
                <c:pt idx="2000">
                  <c:v>1000000</c:v>
                </c:pt>
              </c:numCache>
            </c:numRef>
          </c:xVal>
          <c:yVal>
            <c:numRef>
              <c:f>Tabelle1!$C$2:$C$2002</c:f>
              <c:numCache>
                <c:formatCode>0.0</c:formatCode>
                <c:ptCount val="2001"/>
                <c:pt idx="0">
                  <c:v>0</c:v>
                </c:pt>
                <c:pt idx="1">
                  <c:v>3.1415771505662092E-3</c:v>
                </c:pt>
                <c:pt idx="2">
                  <c:v>6.2830612857449801E-3</c:v>
                </c:pt>
                <c:pt idx="3">
                  <c:v>9.4243594039181752E-3</c:v>
                </c:pt>
                <c:pt idx="4">
                  <c:v>1.25653785310015E-2</c:v>
                </c:pt>
                <c:pt idx="5">
                  <c:v>1.5706025734199543E-2</c:v>
                </c:pt>
                <c:pt idx="6">
                  <c:v>1.8846208135746553E-2</c:v>
                </c:pt>
                <c:pt idx="7">
                  <c:v>2.1985832926628233E-2</c:v>
                </c:pt>
                <c:pt idx="8">
                  <c:v>2.5124807380279786E-2</c:v>
                </c:pt>
                <c:pt idx="9">
                  <c:v>2.8263038866255596E-2</c:v>
                </c:pt>
                <c:pt idx="10">
                  <c:v>3.1400434863865685E-2</c:v>
                </c:pt>
                <c:pt idx="11">
                  <c:v>3.4536902975774469E-2</c:v>
                </c:pt>
                <c:pt idx="12">
                  <c:v>3.7672350941557013E-2</c:v>
                </c:pt>
                <c:pt idx="13">
                  <c:v>4.0806686651208207E-2</c:v>
                </c:pt>
                <c:pt idx="14">
                  <c:v>4.3939818158600291E-2</c:v>
                </c:pt>
                <c:pt idx="15">
                  <c:v>4.7071653694884225E-2</c:v>
                </c:pt>
                <c:pt idx="16">
                  <c:v>5.0202101681830105E-2</c:v>
                </c:pt>
                <c:pt idx="17">
                  <c:v>5.3331070745102564E-2</c:v>
                </c:pt>
                <c:pt idx="18">
                  <c:v>5.6458469727466341E-2</c:v>
                </c:pt>
                <c:pt idx="19">
                  <c:v>5.9584207701917719E-2</c:v>
                </c:pt>
                <c:pt idx="20">
                  <c:v>6.270819398473762E-2</c:v>
                </c:pt>
                <c:pt idx="21">
                  <c:v>6.5830338148461759E-2</c:v>
                </c:pt>
                <c:pt idx="22">
                  <c:v>6.8950550034763997E-2</c:v>
                </c:pt>
                <c:pt idx="23">
                  <c:v>7.2068739767248036E-2</c:v>
                </c:pt>
                <c:pt idx="24">
                  <c:v>7.5184817764144166E-2</c:v>
                </c:pt>
                <c:pt idx="25">
                  <c:v>7.8298694750906062E-2</c:v>
                </c:pt>
                <c:pt idx="26">
                  <c:v>8.141028177270454E-2</c:v>
                </c:pt>
                <c:pt idx="27">
                  <c:v>8.4519490206813153E-2</c:v>
                </c:pt>
                <c:pt idx="28">
                  <c:v>8.7626231774882907E-2</c:v>
                </c:pt>
                <c:pt idx="29">
                  <c:v>9.0730418555101486E-2</c:v>
                </c:pt>
                <c:pt idx="30">
                  <c:v>9.383196299423327E-2</c:v>
                </c:pt>
                <c:pt idx="31">
                  <c:v>9.6930777919536901E-2</c:v>
                </c:pt>
                <c:pt idx="32">
                  <c:v>0.10002677655055625</c:v>
                </c:pt>
                <c:pt idx="33">
                  <c:v>0.10311987251078146</c:v>
                </c:pt>
                <c:pt idx="34">
                  <c:v>0.10620997983917654</c:v>
                </c:pt>
                <c:pt idx="35">
                  <c:v>0.10929701300157038</c:v>
                </c:pt>
                <c:pt idx="36">
                  <c:v>0.11238088690190717</c:v>
                </c:pt>
                <c:pt idx="37">
                  <c:v>0.11546151689335381</c:v>
                </c:pt>
                <c:pt idx="38">
                  <c:v>0.11853881878926056</c:v>
                </c:pt>
                <c:pt idx="39">
                  <c:v>0.12161270887397228</c:v>
                </c:pt>
                <c:pt idx="40">
                  <c:v>0.12468310391348661</c:v>
                </c:pt>
                <c:pt idx="41">
                  <c:v>0.12774992116595718</c:v>
                </c:pt>
                <c:pt idx="42">
                  <c:v>0.13081307839203835</c:v>
                </c:pt>
                <c:pt idx="43">
                  <c:v>0.13387249386506841</c:v>
                </c:pt>
                <c:pt idx="44">
                  <c:v>0.13692808638108997</c:v>
                </c:pt>
                <c:pt idx="45">
                  <c:v>0.13997977526870328</c:v>
                </c:pt>
                <c:pt idx="46">
                  <c:v>0.14302748039875154</c:v>
                </c:pt>
                <c:pt idx="47">
                  <c:v>0.14607112219383483</c:v>
                </c:pt>
                <c:pt idx="48">
                  <c:v>0.14911062163765088</c:v>
                </c:pt>
                <c:pt idx="49">
                  <c:v>0.15214590028416025</c:v>
                </c:pt>
                <c:pt idx="50">
                  <c:v>0.15517688026657453</c:v>
                </c:pt>
                <c:pt idx="51">
                  <c:v>0.15820348430616424</c:v>
                </c:pt>
                <c:pt idx="52">
                  <c:v>0.16122563572088586</c:v>
                </c:pt>
                <c:pt idx="53">
                  <c:v>0.16424325843382595</c:v>
                </c:pt>
                <c:pt idx="54">
                  <c:v>0.16725627698145989</c:v>
                </c:pt>
                <c:pt idx="55">
                  <c:v>0.17026461652172462</c:v>
                </c:pt>
                <c:pt idx="56">
                  <c:v>0.17326820284190331</c:v>
                </c:pt>
                <c:pt idx="57">
                  <c:v>0.17626696236632075</c:v>
                </c:pt>
                <c:pt idx="58">
                  <c:v>0.17926082216384837</c:v>
                </c:pt>
                <c:pt idx="59">
                  <c:v>0.18224970995521717</c:v>
                </c:pt>
                <c:pt idx="60">
                  <c:v>0.18523355412013803</c:v>
                </c:pt>
                <c:pt idx="61">
                  <c:v>0.18821228370422807</c:v>
                </c:pt>
                <c:pt idx="62">
                  <c:v>0.19118582842574233</c:v>
                </c:pt>
                <c:pt idx="63">
                  <c:v>0.19415411868210961</c:v>
                </c:pt>
                <c:pt idx="64">
                  <c:v>0.19711708555627228</c:v>
                </c:pt>
                <c:pt idx="65">
                  <c:v>0.20007466082282932</c:v>
                </c:pt>
                <c:pt idx="66">
                  <c:v>0.2030267769539813</c:v>
                </c:pt>
                <c:pt idx="67">
                  <c:v>0.20597336712527836</c:v>
                </c:pt>
                <c:pt idx="68">
                  <c:v>0.20891436522116943</c:v>
                </c:pt>
                <c:pt idx="69">
                  <c:v>0.21184970584035309</c:v>
                </c:pt>
                <c:pt idx="70">
                  <c:v>0.21477932430093002</c:v>
                </c:pt>
                <c:pt idx="71">
                  <c:v>0.21770315664535683</c:v>
                </c:pt>
                <c:pt idx="72">
                  <c:v>0.22062113964520114</c:v>
                </c:pt>
                <c:pt idx="73">
                  <c:v>0.22353321080569818</c:v>
                </c:pt>
                <c:pt idx="74">
                  <c:v>0.22643930837010948</c:v>
                </c:pt>
                <c:pt idx="75">
                  <c:v>0.22933937132388299</c:v>
                </c:pt>
                <c:pt idx="76">
                  <c:v>0.23223333939861612</c:v>
                </c:pt>
                <c:pt idx="77">
                  <c:v>0.2351211530758216</c:v>
                </c:pt>
                <c:pt idx="78">
                  <c:v>0.23800275359049647</c:v>
                </c:pt>
                <c:pt idx="79">
                  <c:v>0.24087808293449536</c:v>
                </c:pt>
                <c:pt idx="80">
                  <c:v>0.24374708385970856</c:v>
                </c:pt>
                <c:pt idx="81">
                  <c:v>0.24660969988104567</c:v>
                </c:pt>
                <c:pt idx="82">
                  <c:v>0.24946587527922562</c:v>
                </c:pt>
                <c:pt idx="83">
                  <c:v>0.25231555510337395</c:v>
                </c:pt>
                <c:pt idx="84">
                  <c:v>0.25515868517342882</c:v>
                </c:pt>
                <c:pt idx="85">
                  <c:v>0.25799521208235654</c:v>
                </c:pt>
                <c:pt idx="86">
                  <c:v>0.26082508319817682</c:v>
                </c:pt>
                <c:pt idx="87">
                  <c:v>0.26364824666580178</c:v>
                </c:pt>
                <c:pt idx="88">
                  <c:v>0.26646465140868619</c:v>
                </c:pt>
                <c:pt idx="89">
                  <c:v>0.26927424713029374</c:v>
                </c:pt>
                <c:pt idx="90">
                  <c:v>0.27207698431537825</c:v>
                </c:pt>
                <c:pt idx="91">
                  <c:v>0.27487281423108356</c:v>
                </c:pt>
                <c:pt idx="92">
                  <c:v>0.27766168892786147</c:v>
                </c:pt>
                <c:pt idx="93">
                  <c:v>0.28044356124021086</c:v>
                </c:pt>
                <c:pt idx="94">
                  <c:v>0.28321838478723932</c:v>
                </c:pt>
                <c:pt idx="95">
                  <c:v>0.28598611397304824</c:v>
                </c:pt>
                <c:pt idx="96">
                  <c:v>0.28874670398694507</c:v>
                </c:pt>
                <c:pt idx="97">
                  <c:v>0.2915001108034817</c:v>
                </c:pt>
                <c:pt idx="98">
                  <c:v>0.29424629118232432</c:v>
                </c:pt>
                <c:pt idx="99">
                  <c:v>0.29698520266795281</c:v>
                </c:pt>
                <c:pt idx="100">
                  <c:v>0.29971680358919589</c:v>
                </c:pt>
                <c:pt idx="101">
                  <c:v>0.30244105305860036</c:v>
                </c:pt>
                <c:pt idx="102">
                  <c:v>0.30515791097163841</c:v>
                </c:pt>
                <c:pt idx="103">
                  <c:v>0.30786733800575539</c:v>
                </c:pt>
                <c:pt idx="104">
                  <c:v>0.31056929561925872</c:v>
                </c:pt>
                <c:pt idx="105">
                  <c:v>0.31326374605005164</c:v>
                </c:pt>
                <c:pt idx="106">
                  <c:v>0.3159506523142131</c:v>
                </c:pt>
                <c:pt idx="107">
                  <c:v>0.31862997820442629</c:v>
                </c:pt>
                <c:pt idx="108">
                  <c:v>0.32130168828825878</c:v>
                </c:pt>
                <c:pt idx="109">
                  <c:v>0.32396574790629495</c:v>
                </c:pt>
                <c:pt idx="110">
                  <c:v>0.3266221231701254</c:v>
                </c:pt>
                <c:pt idx="111">
                  <c:v>0.32927078096019363</c:v>
                </c:pt>
                <c:pt idx="112">
                  <c:v>0.33191168892350353</c:v>
                </c:pt>
                <c:pt idx="113">
                  <c:v>0.33454481547118986</c:v>
                </c:pt>
                <c:pt idx="114">
                  <c:v>0.33717012977595423</c:v>
                </c:pt>
                <c:pt idx="115">
                  <c:v>0.33978760176936901</c:v>
                </c:pt>
                <c:pt idx="116">
                  <c:v>0.3423972021390515</c:v>
                </c:pt>
                <c:pt idx="117">
                  <c:v>0.34499890232571157</c:v>
                </c:pt>
                <c:pt idx="118">
                  <c:v>0.34759267452007403</c:v>
                </c:pt>
                <c:pt idx="119">
                  <c:v>0.35017849165968001</c:v>
                </c:pt>
                <c:pt idx="120">
                  <c:v>0.35275632742556817</c:v>
                </c:pt>
                <c:pt idx="121">
                  <c:v>0.3553261562388394</c:v>
                </c:pt>
                <c:pt idx="122">
                  <c:v>0.3578879532571077</c:v>
                </c:pt>
                <c:pt idx="123">
                  <c:v>0.36044169437083878</c:v>
                </c:pt>
                <c:pt idx="124">
                  <c:v>0.36298735619957984</c:v>
                </c:pt>
                <c:pt idx="125">
                  <c:v>0.36552491608808341</c:v>
                </c:pt>
                <c:pt idx="126">
                  <c:v>0.36805435210232695</c:v>
                </c:pt>
                <c:pt idx="127">
                  <c:v>0.37057564302543061</c:v>
                </c:pt>
                <c:pt idx="128">
                  <c:v>0.37308876835347837</c:v>
                </c:pt>
                <c:pt idx="129">
                  <c:v>0.37559370829124067</c:v>
                </c:pt>
                <c:pt idx="130">
                  <c:v>0.37809044374780548</c:v>
                </c:pt>
                <c:pt idx="131">
                  <c:v>0.38057895633211802</c:v>
                </c:pt>
                <c:pt idx="132">
                  <c:v>0.38305922834843215</c:v>
                </c:pt>
                <c:pt idx="133">
                  <c:v>0.38553124279167578</c:v>
                </c:pt>
                <c:pt idx="134">
                  <c:v>0.38799498334273463</c:v>
                </c:pt>
                <c:pt idx="135">
                  <c:v>0.39045043436365373</c:v>
                </c:pt>
                <c:pt idx="136">
                  <c:v>0.39289758089276244</c:v>
                </c:pt>
                <c:pt idx="137">
                  <c:v>0.39533640863972319</c:v>
                </c:pt>
                <c:pt idx="138">
                  <c:v>0.39776690398050801</c:v>
                </c:pt>
                <c:pt idx="139">
                  <c:v>0.40018905395230459</c:v>
                </c:pt>
                <c:pt idx="140">
                  <c:v>0.40260284624835402</c:v>
                </c:pt>
                <c:pt idx="141">
                  <c:v>0.40500826921272443</c:v>
                </c:pt>
                <c:pt idx="142">
                  <c:v>0.40740531183502032</c:v>
                </c:pt>
                <c:pt idx="143">
                  <c:v>0.40979396374503291</c:v>
                </c:pt>
                <c:pt idx="144">
                  <c:v>0.4121742152073315</c:v>
                </c:pt>
                <c:pt idx="145">
                  <c:v>0.41454605711579973</c:v>
                </c:pt>
                <c:pt idx="146">
                  <c:v>0.41690948098811942</c:v>
                </c:pt>
                <c:pt idx="147">
                  <c:v>0.41926447896020197</c:v>
                </c:pt>
                <c:pt idx="148">
                  <c:v>0.42161104378057335</c:v>
                </c:pt>
                <c:pt idx="149">
                  <c:v>0.42394916880471162</c:v>
                </c:pt>
                <c:pt idx="150">
                  <c:v>0.4262788479893414</c:v>
                </c:pt>
                <c:pt idx="151">
                  <c:v>0.42860007588668669</c:v>
                </c:pt>
                <c:pt idx="152">
                  <c:v>0.43091284763868465</c:v>
                </c:pt>
                <c:pt idx="153">
                  <c:v>0.43321715897116225</c:v>
                </c:pt>
                <c:pt idx="154">
                  <c:v>0.43551300618797806</c:v>
                </c:pt>
                <c:pt idx="155">
                  <c:v>0.43780038616513189</c:v>
                </c:pt>
                <c:pt idx="156">
                  <c:v>0.44007929634484427</c:v>
                </c:pt>
                <c:pt idx="157">
                  <c:v>0.44234973472960593</c:v>
                </c:pt>
                <c:pt idx="158">
                  <c:v>0.44461169987620391</c:v>
                </c:pt>
                <c:pt idx="159">
                  <c:v>0.44686519088972093</c:v>
                </c:pt>
                <c:pt idx="160">
                  <c:v>0.44911020741751445</c:v>
                </c:pt>
                <c:pt idx="161">
                  <c:v>0.45134674964317456</c:v>
                </c:pt>
                <c:pt idx="162">
                  <c:v>0.45357481828046509</c:v>
                </c:pt>
                <c:pt idx="163">
                  <c:v>0.45579441456724668</c:v>
                </c:pt>
                <c:pt idx="164">
                  <c:v>0.45800554025938772</c:v>
                </c:pt>
                <c:pt idx="165">
                  <c:v>0.46020819762466192</c:v>
                </c:pt>
                <c:pt idx="166">
                  <c:v>0.46240238943663509</c:v>
                </c:pt>
                <c:pt idx="167">
                  <c:v>0.46458811896854446</c:v>
                </c:pt>
                <c:pt idx="168">
                  <c:v>0.46676538998716999</c:v>
                </c:pt>
                <c:pt idx="169">
                  <c:v>0.46893420674670183</c:v>
                </c:pt>
                <c:pt idx="170">
                  <c:v>0.47109457398260296</c:v>
                </c:pt>
                <c:pt idx="171">
                  <c:v>0.47324649690547177</c:v>
                </c:pt>
                <c:pt idx="172">
                  <c:v>0.475389981194904</c:v>
                </c:pt>
                <c:pt idx="173">
                  <c:v>0.47752503299335586</c:v>
                </c:pt>
                <c:pt idx="174">
                  <c:v>0.47965165890001132</c:v>
                </c:pt>
                <c:pt idx="175">
                  <c:v>0.48176986596465388</c:v>
                </c:pt>
                <c:pt idx="176">
                  <c:v>0.48387966168154511</c:v>
                </c:pt>
                <c:pt idx="177">
                  <c:v>0.4859810539833101</c:v>
                </c:pt>
                <c:pt idx="178">
                  <c:v>0.48807405123483333</c:v>
                </c:pt>
                <c:pt idx="179">
                  <c:v>0.49015866222716525</c:v>
                </c:pt>
                <c:pt idx="180">
                  <c:v>0.49223489617144078</c:v>
                </c:pt>
                <c:pt idx="181">
                  <c:v>0.49430276269281115</c:v>
                </c:pt>
                <c:pt idx="182">
                  <c:v>0.49636227182439169</c:v>
                </c:pt>
                <c:pt idx="183">
                  <c:v>0.49841343400122506</c:v>
                </c:pt>
                <c:pt idx="184">
                  <c:v>0.50045626005426214</c:v>
                </c:pt>
                <c:pt idx="185">
                  <c:v>0.50249076120436187</c:v>
                </c:pt>
                <c:pt idx="186">
                  <c:v>0.50451694905631173</c:v>
                </c:pt>
                <c:pt idx="187">
                  <c:v>0.50653483559286805</c:v>
                </c:pt>
                <c:pt idx="188">
                  <c:v>0.50854443316881981</c:v>
                </c:pt>
                <c:pt idx="189">
                  <c:v>0.51054575450507578</c:v>
                </c:pt>
                <c:pt idx="190">
                  <c:v>0.51253881268277601</c:v>
                </c:pt>
                <c:pt idx="191">
                  <c:v>0.51452362113742867</c:v>
                </c:pt>
                <c:pt idx="192">
                  <c:v>0.51650019365307442</c:v>
                </c:pt>
                <c:pt idx="193">
                  <c:v>0.51846854435647738</c:v>
                </c:pt>
                <c:pt idx="194">
                  <c:v>0.52042868771134609</c:v>
                </c:pt>
                <c:pt idx="195">
                  <c:v>0.52238063851258276</c:v>
                </c:pt>
                <c:pt idx="196">
                  <c:v>0.52432441188056356</c:v>
                </c:pt>
                <c:pt idx="197">
                  <c:v>0.5262600232554504</c:v>
                </c:pt>
                <c:pt idx="198">
                  <c:v>0.52818748839153495</c:v>
                </c:pt>
                <c:pt idx="199">
                  <c:v>0.53010682335161563</c:v>
                </c:pt>
                <c:pt idx="200">
                  <c:v>0.53201804450140799</c:v>
                </c:pt>
                <c:pt idx="201">
                  <c:v>0.53392116850399085</c:v>
                </c:pt>
                <c:pt idx="202">
                  <c:v>0.53581621231428644</c:v>
                </c:pt>
                <c:pt idx="203">
                  <c:v>0.53770319317357773</c:v>
                </c:pt>
                <c:pt idx="204">
                  <c:v>0.53958212860406174</c:v>
                </c:pt>
                <c:pt idx="205">
                  <c:v>0.54145303640344056</c:v>
                </c:pt>
                <c:pt idx="206">
                  <c:v>0.5433159346395513</c:v>
                </c:pt>
                <c:pt idx="207">
                  <c:v>0.54517084164503271</c:v>
                </c:pt>
                <c:pt idx="208">
                  <c:v>0.54701777601203239</c:v>
                </c:pt>
                <c:pt idx="209">
                  <c:v>0.54885675658695465</c:v>
                </c:pt>
                <c:pt idx="210">
                  <c:v>0.55068780246524607</c:v>
                </c:pt>
                <c:pt idx="211">
                  <c:v>0.55251093298622445</c:v>
                </c:pt>
                <c:pt idx="212">
                  <c:v>0.55432616772794763</c:v>
                </c:pt>
                <c:pt idx="213">
                  <c:v>0.55613352650212511</c:v>
                </c:pt>
                <c:pt idx="214">
                  <c:v>0.5579330293490703</c:v>
                </c:pt>
                <c:pt idx="215">
                  <c:v>0.55972469653269696</c:v>
                </c:pt>
                <c:pt idx="216">
                  <c:v>0.56150854853555821</c:v>
                </c:pt>
                <c:pt idx="217">
                  <c:v>0.56328460605392794</c:v>
                </c:pt>
                <c:pt idx="218">
                  <c:v>0.56505288999292747</c:v>
                </c:pt>
                <c:pt idx="219">
                  <c:v>0.56681342146169522</c:v>
                </c:pt>
                <c:pt idx="220">
                  <c:v>0.56856622176860083</c:v>
                </c:pt>
                <c:pt idx="221">
                  <c:v>0.57031131241650423</c:v>
                </c:pt>
                <c:pt idx="222">
                  <c:v>0.57204871509805921</c:v>
                </c:pt>
                <c:pt idx="223">
                  <c:v>0.57377845169106267</c:v>
                </c:pt>
                <c:pt idx="224">
                  <c:v>0.57550054425384845</c:v>
                </c:pt>
                <c:pt idx="225">
                  <c:v>0.57721501502072703</c:v>
                </c:pt>
                <c:pt idx="226">
                  <c:v>0.57892188639747144</c:v>
                </c:pt>
                <c:pt idx="227">
                  <c:v>0.58062118095684812</c:v>
                </c:pt>
                <c:pt idx="228">
                  <c:v>0.58231292143419477</c:v>
                </c:pt>
                <c:pt idx="229">
                  <c:v>0.58399713072304371</c:v>
                </c:pt>
                <c:pt idx="230">
                  <c:v>0.58567383187079136</c:v>
                </c:pt>
                <c:pt idx="231">
                  <c:v>0.58734304807441529</c:v>
                </c:pt>
                <c:pt idx="232">
                  <c:v>0.58900480267623578</c:v>
                </c:pt>
                <c:pt idx="233">
                  <c:v>0.59065911915972613</c:v>
                </c:pt>
                <c:pt idx="234">
                  <c:v>0.59230602114536757</c:v>
                </c:pt>
                <c:pt idx="235">
                  <c:v>0.59394553238655168</c:v>
                </c:pt>
                <c:pt idx="236">
                  <c:v>0.59557767676552942</c:v>
                </c:pt>
                <c:pt idx="237">
                  <c:v>0.5972024782894072</c:v>
                </c:pt>
                <c:pt idx="238">
                  <c:v>0.59881996108618785</c:v>
                </c:pt>
                <c:pt idx="239">
                  <c:v>0.60043014940086037</c:v>
                </c:pt>
                <c:pt idx="240">
                  <c:v>0.60203306759153441</c:v>
                </c:pt>
                <c:pt idx="241">
                  <c:v>0.60362874012562262</c:v>
                </c:pt>
                <c:pt idx="242">
                  <c:v>0.60521719157606835</c:v>
                </c:pt>
                <c:pt idx="243">
                  <c:v>0.60679844661761972</c:v>
                </c:pt>
                <c:pt idx="244">
                  <c:v>0.6083725300231515</c:v>
                </c:pt>
                <c:pt idx="245">
                  <c:v>0.60993946666003085</c:v>
                </c:pt>
                <c:pt idx="246">
                  <c:v>0.61149928148653043</c:v>
                </c:pt>
                <c:pt idx="247">
                  <c:v>0.61305199954828749</c:v>
                </c:pt>
                <c:pt idx="248">
                  <c:v>0.61459764597480815</c:v>
                </c:pt>
                <c:pt idx="249">
                  <c:v>0.61613624597601768</c:v>
                </c:pt>
                <c:pt idx="250">
                  <c:v>0.61766782483885607</c:v>
                </c:pt>
                <c:pt idx="251">
                  <c:v>0.61919240792391861</c:v>
                </c:pt>
                <c:pt idx="252">
                  <c:v>0.62071002066214298</c:v>
                </c:pt>
                <c:pt idx="253">
                  <c:v>0.62222068855153911</c:v>
                </c:pt>
                <c:pt idx="254">
                  <c:v>0.62372443715396553</c:v>
                </c:pt>
                <c:pt idx="255">
                  <c:v>0.62522129209194965</c:v>
                </c:pt>
                <c:pt idx="256">
                  <c:v>0.62671127904555246</c:v>
                </c:pt>
                <c:pt idx="257">
                  <c:v>0.62819442374927681</c:v>
                </c:pt>
                <c:pt idx="258">
                  <c:v>0.629670751989021</c:v>
                </c:pt>
                <c:pt idx="259">
                  <c:v>0.63114028959907409</c:v>
                </c:pt>
                <c:pt idx="260">
                  <c:v>0.63260306245915643</c:v>
                </c:pt>
                <c:pt idx="261">
                  <c:v>0.63405909649150238</c:v>
                </c:pt>
                <c:pt idx="262">
                  <c:v>0.63550841765798627</c:v>
                </c:pt>
                <c:pt idx="263">
                  <c:v>0.63695105195729063</c:v>
                </c:pt>
                <c:pt idx="264">
                  <c:v>0.63838702542211734</c:v>
                </c:pt>
                <c:pt idx="265">
                  <c:v>0.63981636411644083</c:v>
                </c:pt>
                <c:pt idx="266">
                  <c:v>0.64123909413280278</c:v>
                </c:pt>
                <c:pt idx="267">
                  <c:v>0.64265524158964882</c:v>
                </c:pt>
                <c:pt idx="268">
                  <c:v>0.64406483262870595</c:v>
                </c:pt>
                <c:pt idx="269">
                  <c:v>0.64546789341240207</c:v>
                </c:pt>
                <c:pt idx="270">
                  <c:v>0.64686445012132421</c:v>
                </c:pt>
                <c:pt idx="271">
                  <c:v>0.64825452895171976</c:v>
                </c:pt>
                <c:pt idx="272">
                  <c:v>0.64963815611303533</c:v>
                </c:pt>
                <c:pt idx="273">
                  <c:v>0.65101535782549713</c:v>
                </c:pt>
                <c:pt idx="274">
                  <c:v>0.65238616031772978</c:v>
                </c:pt>
                <c:pt idx="275">
                  <c:v>0.65375058982441492</c:v>
                </c:pt>
                <c:pt idx="276">
                  <c:v>0.65510867258398819</c:v>
                </c:pt>
                <c:pt idx="277">
                  <c:v>0.65646043483637495</c:v>
                </c:pt>
                <c:pt idx="278">
                  <c:v>0.65780590282076412</c:v>
                </c:pt>
                <c:pt idx="279">
                  <c:v>0.65914510277341976</c:v>
                </c:pt>
                <c:pt idx="280">
                  <c:v>0.66047806092553096</c:v>
                </c:pt>
                <c:pt idx="281">
                  <c:v>0.66180480350109694</c:v>
                </c:pt>
                <c:pt idx="282">
                  <c:v>0.66312535671485173</c:v>
                </c:pt>
                <c:pt idx="283">
                  <c:v>0.66443974677022277</c:v>
                </c:pt>
                <c:pt idx="284">
                  <c:v>0.6657479998573278</c:v>
                </c:pt>
                <c:pt idx="285">
                  <c:v>0.66705014215100622</c:v>
                </c:pt>
                <c:pt idx="286">
                  <c:v>0.66834619980888577</c:v>
                </c:pt>
                <c:pt idx="287">
                  <c:v>0.66963619896948634</c:v>
                </c:pt>
                <c:pt idx="288">
                  <c:v>0.67092016575035585</c:v>
                </c:pt>
                <c:pt idx="289">
                  <c:v>0.67219812624624264</c:v>
                </c:pt>
                <c:pt idx="290">
                  <c:v>0.67347010652730088</c:v>
                </c:pt>
                <c:pt idx="291">
                  <c:v>0.67473613263733068</c:v>
                </c:pt>
                <c:pt idx="292">
                  <c:v>0.67599623059204994</c:v>
                </c:pt>
                <c:pt idx="293">
                  <c:v>0.67725042637740185</c:v>
                </c:pt>
                <c:pt idx="294">
                  <c:v>0.67849874594789217</c:v>
                </c:pt>
                <c:pt idx="295">
                  <c:v>0.67974121522496156</c:v>
                </c:pt>
                <c:pt idx="296">
                  <c:v>0.68097786009538741</c:v>
                </c:pt>
                <c:pt idx="297">
                  <c:v>0.68220870640971965</c:v>
                </c:pt>
                <c:pt idx="298">
                  <c:v>0.68343377998074628</c:v>
                </c:pt>
                <c:pt idx="299">
                  <c:v>0.68465310658199086</c:v>
                </c:pt>
                <c:pt idx="300">
                  <c:v>0.68586671194623916</c:v>
                </c:pt>
                <c:pt idx="301">
                  <c:v>0.68707462176409861</c:v>
                </c:pt>
                <c:pt idx="302">
                  <c:v>0.6882768616825844</c:v>
                </c:pt>
                <c:pt idx="303">
                  <c:v>0.68947345730373866</c:v>
                </c:pt>
                <c:pt idx="304">
                  <c:v>0.69066443418327528</c:v>
                </c:pt>
                <c:pt idx="305">
                  <c:v>0.69184981782925692</c:v>
                </c:pt>
                <c:pt idx="306">
                  <c:v>0.69302963370079818</c:v>
                </c:pt>
                <c:pt idx="307">
                  <c:v>0.69420390720679814</c:v>
                </c:pt>
                <c:pt idx="308">
                  <c:v>0.69537266370470019</c:v>
                </c:pt>
                <c:pt idx="309">
                  <c:v>0.69653592849928003</c:v>
                </c:pt>
                <c:pt idx="310">
                  <c:v>0.6976937268414598</c:v>
                </c:pt>
                <c:pt idx="311">
                  <c:v>0.69884608392715031</c:v>
                </c:pt>
                <c:pt idx="312">
                  <c:v>0.69999302489611837</c:v>
                </c:pt>
                <c:pt idx="313">
                  <c:v>0.70113457483088171</c:v>
                </c:pt>
                <c:pt idx="314">
                  <c:v>0.70227075875562839</c:v>
                </c:pt>
                <c:pt idx="315">
                  <c:v>0.70340160163516263</c:v>
                </c:pt>
                <c:pt idx="316">
                  <c:v>0.70452712837387521</c:v>
                </c:pt>
                <c:pt idx="317">
                  <c:v>0.70564736381473958</c:v>
                </c:pt>
                <c:pt idx="318">
                  <c:v>0.70676233273833056</c:v>
                </c:pt>
                <c:pt idx="319">
                  <c:v>0.70787205986186963</c:v>
                </c:pt>
                <c:pt idx="320">
                  <c:v>0.70897656983829271</c:v>
                </c:pt>
                <c:pt idx="321">
                  <c:v>0.71007588725534077</c:v>
                </c:pt>
                <c:pt idx="322">
                  <c:v>0.71117003663467604</c:v>
                </c:pt>
                <c:pt idx="323">
                  <c:v>0.71225904243101834</c:v>
                </c:pt>
                <c:pt idx="324">
                  <c:v>0.71334292903130514</c:v>
                </c:pt>
                <c:pt idx="325">
                  <c:v>0.71442172075387533</c:v>
                </c:pt>
                <c:pt idx="326">
                  <c:v>0.71549544184767178</c:v>
                </c:pt>
                <c:pt idx="327">
                  <c:v>0.71656411649146878</c:v>
                </c:pt>
                <c:pt idx="328">
                  <c:v>0.71762776879311851</c:v>
                </c:pt>
                <c:pt idx="329">
                  <c:v>0.71868642278881967</c:v>
                </c:pt>
                <c:pt idx="330">
                  <c:v>0.71974010244240638</c:v>
                </c:pt>
                <c:pt idx="331">
                  <c:v>0.72078883164465746</c:v>
                </c:pt>
                <c:pt idx="332">
                  <c:v>0.72183263421262644</c:v>
                </c:pt>
                <c:pt idx="333">
                  <c:v>0.72287153388899061</c:v>
                </c:pt>
                <c:pt idx="334">
                  <c:v>0.7239055543414199</c:v>
                </c:pt>
                <c:pt idx="335">
                  <c:v>0.72493471916196506</c:v>
                </c:pt>
                <c:pt idx="336">
                  <c:v>0.72595905186646537</c:v>
                </c:pt>
                <c:pt idx="337">
                  <c:v>0.72697857589397319</c:v>
                </c:pt>
                <c:pt idx="338">
                  <c:v>0.7279933146061992</c:v>
                </c:pt>
                <c:pt idx="339">
                  <c:v>0.72900329128697394</c:v>
                </c:pt>
                <c:pt idx="340">
                  <c:v>0.73000852914172831</c:v>
                </c:pt>
                <c:pt idx="341">
                  <c:v>0.73100905129699112</c:v>
                </c:pt>
                <c:pt idx="342">
                  <c:v>0.73200488079990345</c:v>
                </c:pt>
                <c:pt idx="343">
                  <c:v>0.73299604061775137</c:v>
                </c:pt>
                <c:pt idx="344">
                  <c:v>0.73398255363751386</c:v>
                </c:pt>
                <c:pt idx="345">
                  <c:v>0.73496444266542804</c:v>
                </c:pt>
                <c:pt idx="346">
                  <c:v>0.73594173042657096</c:v>
                </c:pt>
                <c:pt idx="347">
                  <c:v>0.7369144395644559</c:v>
                </c:pt>
                <c:pt idx="348">
                  <c:v>0.73788259264064615</c:v>
                </c:pt>
                <c:pt idx="349">
                  <c:v>0.73884621213438251</c:v>
                </c:pt>
                <c:pt idx="350">
                  <c:v>0.73980532044222802</c:v>
                </c:pt>
                <c:pt idx="351">
                  <c:v>0.74075993987772493</c:v>
                </c:pt>
                <c:pt idx="352">
                  <c:v>0.74171009267106891</c:v>
                </c:pt>
                <c:pt idx="353">
                  <c:v>0.74265580096879624</c:v>
                </c:pt>
                <c:pt idx="354">
                  <c:v>0.74359708683348502</c:v>
                </c:pt>
                <c:pt idx="355">
                  <c:v>0.74453397224347229</c:v>
                </c:pt>
                <c:pt idx="356">
                  <c:v>0.74546647909258201</c:v>
                </c:pt>
                <c:pt idx="357">
                  <c:v>0.74639462918986832</c:v>
                </c:pt>
                <c:pt idx="358">
                  <c:v>0.74731844425937277</c:v>
                </c:pt>
                <c:pt idx="359">
                  <c:v>0.74823794593989157</c:v>
                </c:pt>
                <c:pt idx="360">
                  <c:v>0.74915315578475927</c:v>
                </c:pt>
                <c:pt idx="361">
                  <c:v>0.75006409526164253</c:v>
                </c:pt>
                <c:pt idx="362">
                  <c:v>0.75097078575234688</c:v>
                </c:pt>
                <c:pt idx="363">
                  <c:v>0.75187324855263626</c:v>
                </c:pt>
                <c:pt idx="364">
                  <c:v>0.75277150487206335</c:v>
                </c:pt>
                <c:pt idx="365">
                  <c:v>0.753665575833813</c:v>
                </c:pt>
                <c:pt idx="366">
                  <c:v>0.75455548247455528</c:v>
                </c:pt>
                <c:pt idx="367">
                  <c:v>0.75544124574431226</c:v>
                </c:pt>
                <c:pt idx="368">
                  <c:v>0.75632288650633284</c:v>
                </c:pt>
                <c:pt idx="369">
                  <c:v>0.75720042553698164</c:v>
                </c:pt>
                <c:pt idx="370">
                  <c:v>0.75807388352563621</c:v>
                </c:pt>
                <c:pt idx="371">
                  <c:v>0.7589432810745953</c:v>
                </c:pt>
                <c:pt idx="372">
                  <c:v>0.75980863869899873</c:v>
                </c:pt>
                <c:pt idx="373">
                  <c:v>0.76066997682675508</c:v>
                </c:pt>
                <c:pt idx="374">
                  <c:v>0.76152731579848087</c:v>
                </c:pt>
                <c:pt idx="375">
                  <c:v>0.76238067586744906</c:v>
                </c:pt>
                <c:pt idx="376">
                  <c:v>0.76323007719954739</c:v>
                </c:pt>
                <c:pt idx="377">
                  <c:v>0.76407553987324461</c:v>
                </c:pt>
                <c:pt idx="378">
                  <c:v>0.76491708387956792</c:v>
                </c:pt>
                <c:pt idx="379">
                  <c:v>0.7657547291220882</c:v>
                </c:pt>
                <c:pt idx="380">
                  <c:v>0.7665884954169141</c:v>
                </c:pt>
                <c:pt idx="381">
                  <c:v>0.76741840249269444</c:v>
                </c:pt>
                <c:pt idx="382">
                  <c:v>0.76824446999063023</c:v>
                </c:pt>
                <c:pt idx="383">
                  <c:v>0.76906671746449407</c:v>
                </c:pt>
                <c:pt idx="384">
                  <c:v>0.76988516438065713</c:v>
                </c:pt>
                <c:pt idx="385">
                  <c:v>0.77069983011812582</c:v>
                </c:pt>
                <c:pt idx="386">
                  <c:v>0.77151073396858449</c:v>
                </c:pt>
                <c:pt idx="387">
                  <c:v>0.77231789513644677</c:v>
                </c:pt>
                <c:pt idx="388">
                  <c:v>0.7731213327389137</c:v>
                </c:pt>
                <c:pt idx="389">
                  <c:v>0.7739210658060397</c:v>
                </c:pt>
                <c:pt idx="390">
                  <c:v>0.77471711328080606</c:v>
                </c:pt>
                <c:pt idx="391">
                  <c:v>0.7755094940192</c:v>
                </c:pt>
                <c:pt idx="392">
                  <c:v>0.7762982267903018</c:v>
                </c:pt>
                <c:pt idx="393">
                  <c:v>0.77708333027637877</c:v>
                </c:pt>
                <c:pt idx="394">
                  <c:v>0.77786482307298466</c:v>
                </c:pt>
                <c:pt idx="395">
                  <c:v>0.77864272368906629</c:v>
                </c:pt>
                <c:pt idx="396">
                  <c:v>0.77941705054707677</c:v>
                </c:pt>
                <c:pt idx="397">
                  <c:v>0.78018782198309411</c:v>
                </c:pt>
                <c:pt idx="398">
                  <c:v>0.78095505624694528</c:v>
                </c:pt>
                <c:pt idx="399">
                  <c:v>0.78171877150233848</c:v>
                </c:pt>
                <c:pt idx="400">
                  <c:v>0.78247898582699882</c:v>
                </c:pt>
                <c:pt idx="401">
                  <c:v>0.78323571721280971</c:v>
                </c:pt>
                <c:pt idx="402">
                  <c:v>0.78398898356596203</c:v>
                </c:pt>
                <c:pt idx="403">
                  <c:v>0.7847388027071055</c:v>
                </c:pt>
                <c:pt idx="404">
                  <c:v>0.78548519237150749</c:v>
                </c:pt>
                <c:pt idx="405">
                  <c:v>0.7862281702092162</c:v>
                </c:pt>
                <c:pt idx="406">
                  <c:v>0.78696775378522887</c:v>
                </c:pt>
                <c:pt idx="407">
                  <c:v>0.78770396057966396</c:v>
                </c:pt>
                <c:pt idx="408">
                  <c:v>0.78843680798794047</c:v>
                </c:pt>
                <c:pt idx="409">
                  <c:v>0.78916631332095866</c:v>
                </c:pt>
                <c:pt idx="410">
                  <c:v>0.78989249380528836</c:v>
                </c:pt>
                <c:pt idx="411">
                  <c:v>0.79061536658335874</c:v>
                </c:pt>
                <c:pt idx="412">
                  <c:v>0.79133494871365495</c:v>
                </c:pt>
                <c:pt idx="413">
                  <c:v>0.79205125717091773</c:v>
                </c:pt>
                <c:pt idx="414">
                  <c:v>0.7927643088463463</c:v>
                </c:pt>
                <c:pt idx="415">
                  <c:v>0.79347412054780764</c:v>
                </c:pt>
                <c:pt idx="416">
                  <c:v>0.794180709000046</c:v>
                </c:pt>
                <c:pt idx="417">
                  <c:v>0.7948840908449003</c:v>
                </c:pt>
                <c:pt idx="418">
                  <c:v>0.79558428264152148</c:v>
                </c:pt>
                <c:pt idx="419">
                  <c:v>0.79628130086659621</c:v>
                </c:pt>
                <c:pt idx="420">
                  <c:v>0.79697516191457163</c:v>
                </c:pt>
                <c:pt idx="421">
                  <c:v>0.79766588209788614</c:v>
                </c:pt>
                <c:pt idx="422">
                  <c:v>0.79835347764720099</c:v>
                </c:pt>
                <c:pt idx="423">
                  <c:v>0.79903796471163613</c:v>
                </c:pt>
                <c:pt idx="424">
                  <c:v>0.7997193593590094</c:v>
                </c:pt>
                <c:pt idx="425">
                  <c:v>0.80039767757607805</c:v>
                </c:pt>
                <c:pt idx="426">
                  <c:v>0.80107293526878398</c:v>
                </c:pt>
                <c:pt idx="427">
                  <c:v>0.80174514826250076</c:v>
                </c:pt>
                <c:pt idx="428">
                  <c:v>0.80241433230228387</c:v>
                </c:pt>
                <c:pt idx="429">
                  <c:v>0.80308050305312428</c:v>
                </c:pt>
                <c:pt idx="430">
                  <c:v>0.80374367610020336</c:v>
                </c:pt>
                <c:pt idx="431">
                  <c:v>0.80440386694915123</c:v>
                </c:pt>
                <c:pt idx="432">
                  <c:v>0.80506109102630663</c:v>
                </c:pt>
                <c:pt idx="433">
                  <c:v>0.80571536367898045</c:v>
                </c:pt>
                <c:pt idx="434">
                  <c:v>0.80636670017571976</c:v>
                </c:pt>
                <c:pt idx="435">
                  <c:v>0.8070151157065758</c:v>
                </c:pt>
                <c:pt idx="436">
                  <c:v>0.80766062538337235</c:v>
                </c:pt>
                <c:pt idx="437">
                  <c:v>0.80830324423997812</c:v>
                </c:pt>
                <c:pt idx="438">
                  <c:v>0.80894298723257896</c:v>
                </c:pt>
                <c:pt idx="439">
                  <c:v>0.80957986923995318</c:v>
                </c:pt>
                <c:pt idx="440">
                  <c:v>0.81021390506374891</c:v>
                </c:pt>
                <c:pt idx="441">
                  <c:v>0.81084510942876253</c:v>
                </c:pt>
                <c:pt idx="442">
                  <c:v>0.8114734969832188</c:v>
                </c:pt>
                <c:pt idx="443">
                  <c:v>0.81209908229905303</c:v>
                </c:pt>
                <c:pt idx="444">
                  <c:v>0.81272187987219469</c:v>
                </c:pt>
                <c:pt idx="445">
                  <c:v>0.81334190412285245</c:v>
                </c:pt>
                <c:pt idx="446">
                  <c:v>0.81395916939580004</c:v>
                </c:pt>
                <c:pt idx="447">
                  <c:v>0.81457368996066515</c:v>
                </c:pt>
                <c:pt idx="448">
                  <c:v>0.81518548001221725</c:v>
                </c:pt>
                <c:pt idx="449">
                  <c:v>0.81579455367065934</c:v>
                </c:pt>
                <c:pt idx="450">
                  <c:v>0.81640092498191807</c:v>
                </c:pt>
                <c:pt idx="451">
                  <c:v>0.81700460791793783</c:v>
                </c:pt>
                <c:pt idx="452">
                  <c:v>0.81760561637697327</c:v>
                </c:pt>
                <c:pt idx="453">
                  <c:v>0.81820396418388508</c:v>
                </c:pt>
                <c:pt idx="454">
                  <c:v>0.81879966509043522</c:v>
                </c:pt>
                <c:pt idx="455">
                  <c:v>0.81939273277558378</c:v>
                </c:pt>
                <c:pt idx="456">
                  <c:v>0.81998318084578659</c:v>
                </c:pt>
                <c:pt idx="457">
                  <c:v>0.82057102283529315</c:v>
                </c:pt>
                <c:pt idx="458">
                  <c:v>0.82115627220644694</c:v>
                </c:pt>
                <c:pt idx="459">
                  <c:v>0.82173894234998401</c:v>
                </c:pt>
                <c:pt idx="460">
                  <c:v>0.82231904658533395</c:v>
                </c:pt>
                <c:pt idx="461">
                  <c:v>0.82289659816092176</c:v>
                </c:pt>
                <c:pt idx="462">
                  <c:v>0.82347161025446836</c:v>
                </c:pt>
                <c:pt idx="463">
                  <c:v>0.82404409597329387</c:v>
                </c:pt>
                <c:pt idx="464">
                  <c:v>0.82461406835462014</c:v>
                </c:pt>
                <c:pt idx="465">
                  <c:v>0.8251815403658741</c:v>
                </c:pt>
                <c:pt idx="466">
                  <c:v>0.82574652490499112</c:v>
                </c:pt>
                <c:pt idx="467">
                  <c:v>0.82630903480071916</c:v>
                </c:pt>
                <c:pt idx="468">
                  <c:v>0.82686908281292326</c:v>
                </c:pt>
                <c:pt idx="469">
                  <c:v>0.82742668163289013</c:v>
                </c:pt>
                <c:pt idx="470">
                  <c:v>0.82798184388363305</c:v>
                </c:pt>
                <c:pt idx="471">
                  <c:v>0.82853458212019671</c:v>
                </c:pt>
                <c:pt idx="472">
                  <c:v>0.82908490882996322</c:v>
                </c:pt>
                <c:pt idx="473">
                  <c:v>0.82963283643295682</c:v>
                </c:pt>
                <c:pt idx="474">
                  <c:v>0.8301783772821496</c:v>
                </c:pt>
                <c:pt idx="475">
                  <c:v>0.83072154366376738</c:v>
                </c:pt>
                <c:pt idx="476">
                  <c:v>0.83126234779759478</c:v>
                </c:pt>
                <c:pt idx="477">
                  <c:v>0.83180080183728211</c:v>
                </c:pt>
                <c:pt idx="478">
                  <c:v>0.8323369178706489</c:v>
                </c:pt>
                <c:pt idx="479">
                  <c:v>0.83287070791999152</c:v>
                </c:pt>
                <c:pt idx="480">
                  <c:v>0.83340218394238774</c:v>
                </c:pt>
                <c:pt idx="481">
                  <c:v>0.83393135783000161</c:v>
                </c:pt>
                <c:pt idx="482">
                  <c:v>0.83445824141038982</c:v>
                </c:pt>
                <c:pt idx="483">
                  <c:v>0.83498284644680554</c:v>
                </c:pt>
                <c:pt idx="484">
                  <c:v>0.83550518463850398</c:v>
                </c:pt>
                <c:pt idx="485">
                  <c:v>0.83602526762104656</c:v>
                </c:pt>
                <c:pt idx="486">
                  <c:v>0.83654310696660539</c:v>
                </c:pt>
                <c:pt idx="487">
                  <c:v>0.83705871418426714</c:v>
                </c:pt>
                <c:pt idx="488">
                  <c:v>0.83757210072033672</c:v>
                </c:pt>
                <c:pt idx="489">
                  <c:v>0.83808327795864102</c:v>
                </c:pt>
                <c:pt idx="490">
                  <c:v>0.83859225722083119</c:v>
                </c:pt>
                <c:pt idx="491">
                  <c:v>0.83909904976668581</c:v>
                </c:pt>
                <c:pt idx="492">
                  <c:v>0.83960366679441245</c:v>
                </c:pt>
                <c:pt idx="493">
                  <c:v>0.84010611944094993</c:v>
                </c:pt>
                <c:pt idx="494">
                  <c:v>0.84060641878226994</c:v>
                </c:pt>
                <c:pt idx="495">
                  <c:v>0.84110457583367637</c:v>
                </c:pt>
                <c:pt idx="496">
                  <c:v>0.8416006015501073</c:v>
                </c:pt>
                <c:pt idx="497">
                  <c:v>0.8420945068264335</c:v>
                </c:pt>
                <c:pt idx="498">
                  <c:v>0.84258630249775801</c:v>
                </c:pt>
                <c:pt idx="499">
                  <c:v>0.84307599933971533</c:v>
                </c:pt>
                <c:pt idx="500">
                  <c:v>0.84356360806876862</c:v>
                </c:pt>
                <c:pt idx="501">
                  <c:v>0.84404913934250758</c:v>
                </c:pt>
                <c:pt idx="502">
                  <c:v>0.84453260375994554</c:v>
                </c:pt>
                <c:pt idx="503">
                  <c:v>0.8450140118618148</c:v>
                </c:pt>
                <c:pt idx="504">
                  <c:v>0.84549337413086312</c:v>
                </c:pt>
                <c:pt idx="505">
                  <c:v>0.84597070099214788</c:v>
                </c:pt>
                <c:pt idx="506">
                  <c:v>0.84644600281333082</c:v>
                </c:pt>
                <c:pt idx="507">
                  <c:v>0.8469192899049709</c:v>
                </c:pt>
                <c:pt idx="508">
                  <c:v>0.84739057252081729</c:v>
                </c:pt>
                <c:pt idx="509">
                  <c:v>0.84785986085810161</c:v>
                </c:pt>
                <c:pt idx="510">
                  <c:v>0.84832716505782912</c:v>
                </c:pt>
                <c:pt idx="511">
                  <c:v>0.84879249520506839</c:v>
                </c:pt>
                <c:pt idx="512">
                  <c:v>0.84925586132924202</c:v>
                </c:pt>
                <c:pt idx="513">
                  <c:v>0.84971727340441527</c:v>
                </c:pt>
                <c:pt idx="514">
                  <c:v>0.85017674134958388</c:v>
                </c:pt>
                <c:pt idx="515">
                  <c:v>0.85063427502896138</c:v>
                </c:pt>
                <c:pt idx="516">
                  <c:v>0.85108988425226595</c:v>
                </c:pt>
                <c:pt idx="517">
                  <c:v>0.85154357877500519</c:v>
                </c:pt>
                <c:pt idx="518">
                  <c:v>0.85199536829876166</c:v>
                </c:pt>
                <c:pt idx="519">
                  <c:v>0.85244526247147634</c:v>
                </c:pt>
                <c:pt idx="520">
                  <c:v>0.8528932708877317</c:v>
                </c:pt>
                <c:pt idx="521">
                  <c:v>0.85333940308903367</c:v>
                </c:pt>
                <c:pt idx="522">
                  <c:v>0.85378366856409316</c:v>
                </c:pt>
                <c:pt idx="523">
                  <c:v>0.85422607674910611</c:v>
                </c:pt>
                <c:pt idx="524">
                  <c:v>0.85466663702803247</c:v>
                </c:pt>
                <c:pt idx="525">
                  <c:v>0.85510535873287541</c:v>
                </c:pt>
                <c:pt idx="526">
                  <c:v>0.8555422511439581</c:v>
                </c:pt>
                <c:pt idx="527">
                  <c:v>0.85597732349020095</c:v>
                </c:pt>
                <c:pt idx="528">
                  <c:v>0.85641058494939626</c:v>
                </c:pt>
                <c:pt idx="529">
                  <c:v>0.85684204464848379</c:v>
                </c:pt>
                <c:pt idx="530">
                  <c:v>0.85727171166382377</c:v>
                </c:pt>
                <c:pt idx="531">
                  <c:v>0.85769959502146997</c:v>
                </c:pt>
                <c:pt idx="532">
                  <c:v>0.8581257036974409</c:v>
                </c:pt>
                <c:pt idx="533">
                  <c:v>0.85855004661799117</c:v>
                </c:pt>
                <c:pt idx="534">
                  <c:v>0.85897263265988022</c:v>
                </c:pt>
                <c:pt idx="535">
                  <c:v>0.8593934706506422</c:v>
                </c:pt>
                <c:pt idx="536">
                  <c:v>0.8598125693688522</c:v>
                </c:pt>
                <c:pt idx="537">
                  <c:v>0.86022993754439447</c:v>
                </c:pt>
                <c:pt idx="538">
                  <c:v>0.86064558385872691</c:v>
                </c:pt>
                <c:pt idx="539">
                  <c:v>0.86105951694514582</c:v>
                </c:pt>
                <c:pt idx="540">
                  <c:v>0.86147174538904991</c:v>
                </c:pt>
                <c:pt idx="541">
                  <c:v>0.86188227772820192</c:v>
                </c:pt>
                <c:pt idx="542">
                  <c:v>0.86229112245299155</c:v>
                </c:pt>
                <c:pt idx="543">
                  <c:v>0.86269828800669401</c:v>
                </c:pt>
                <c:pt idx="544">
                  <c:v>0.86310378278573108</c:v>
                </c:pt>
                <c:pt idx="545">
                  <c:v>0.86350761513992824</c:v>
                </c:pt>
                <c:pt idx="546">
                  <c:v>0.86390979337277263</c:v>
                </c:pt>
                <c:pt idx="547">
                  <c:v>0.86431032574166833</c:v>
                </c:pt>
                <c:pt idx="548">
                  <c:v>0.86470922045819254</c:v>
                </c:pt>
                <c:pt idx="549">
                  <c:v>0.86510648568834903</c:v>
                </c:pt>
                <c:pt idx="550">
                  <c:v>0.8655021295528208</c:v>
                </c:pt>
                <c:pt idx="551">
                  <c:v>0.86589616012722248</c:v>
                </c:pt>
                <c:pt idx="552">
                  <c:v>0.86628858544235099</c:v>
                </c:pt>
                <c:pt idx="553">
                  <c:v>0.86667941348443467</c:v>
                </c:pt>
                <c:pt idx="554">
                  <c:v>0.8670686521953832</c:v>
                </c:pt>
                <c:pt idx="555">
                  <c:v>0.86745630947303309</c:v>
                </c:pt>
                <c:pt idx="556">
                  <c:v>0.86784239317139633</c:v>
                </c:pt>
                <c:pt idx="557">
                  <c:v>0.868226911100904</c:v>
                </c:pt>
                <c:pt idx="558">
                  <c:v>0.86860987102865117</c:v>
                </c:pt>
                <c:pt idx="559">
                  <c:v>0.86899128067864084</c:v>
                </c:pt>
                <c:pt idx="560">
                  <c:v>0.86937114773202384</c:v>
                </c:pt>
                <c:pt idx="561">
                  <c:v>0.86974947982734208</c:v>
                </c:pt>
                <c:pt idx="562">
                  <c:v>0.87012628456076735</c:v>
                </c:pt>
                <c:pt idx="563">
                  <c:v>0.87050156948633939</c:v>
                </c:pt>
                <c:pt idx="564">
                  <c:v>0.87087534211620476</c:v>
                </c:pt>
                <c:pt idx="565">
                  <c:v>0.87124760992085293</c:v>
                </c:pt>
                <c:pt idx="566">
                  <c:v>0.87161838032935124</c:v>
                </c:pt>
                <c:pt idx="567">
                  <c:v>0.87198766072957978</c:v>
                </c:pt>
                <c:pt idx="568">
                  <c:v>0.87235545846846485</c:v>
                </c:pt>
                <c:pt idx="569">
                  <c:v>0.87272178085220953</c:v>
                </c:pt>
                <c:pt idx="570">
                  <c:v>0.87308663514652696</c:v>
                </c:pt>
                <c:pt idx="571">
                  <c:v>0.8734500285768686</c:v>
                </c:pt>
                <c:pt idx="572">
                  <c:v>0.87381196832865349</c:v>
                </c:pt>
                <c:pt idx="573">
                  <c:v>0.87417246154749595</c:v>
                </c:pt>
                <c:pt idx="574">
                  <c:v>0.8745315153394323</c:v>
                </c:pt>
                <c:pt idx="575">
                  <c:v>0.87488913677114677</c:v>
                </c:pt>
                <c:pt idx="576">
                  <c:v>0.8752453328701939</c:v>
                </c:pt>
                <c:pt idx="577">
                  <c:v>0.8756001106252248</c:v>
                </c:pt>
                <c:pt idx="578">
                  <c:v>0.8759534769862074</c:v>
                </c:pt>
                <c:pt idx="579">
                  <c:v>0.87630543886464773</c:v>
                </c:pt>
                <c:pt idx="580">
                  <c:v>0.87665600313381042</c:v>
                </c:pt>
                <c:pt idx="581">
                  <c:v>0.87700517662893684</c:v>
                </c:pt>
                <c:pt idx="582">
                  <c:v>0.8773529661474645</c:v>
                </c:pt>
                <c:pt idx="583">
                  <c:v>0.8776993784492414</c:v>
                </c:pt>
                <c:pt idx="584">
                  <c:v>0.87804442025674356</c:v>
                </c:pt>
                <c:pt idx="585">
                  <c:v>0.87838809825528896</c:v>
                </c:pt>
                <c:pt idx="586">
                  <c:v>0.87873041909325067</c:v>
                </c:pt>
                <c:pt idx="587">
                  <c:v>0.87907138938226947</c:v>
                </c:pt>
                <c:pt idx="588">
                  <c:v>0.87941101569746549</c:v>
                </c:pt>
                <c:pt idx="589">
                  <c:v>0.87974930457764722</c:v>
                </c:pt>
                <c:pt idx="590">
                  <c:v>0.8800862625255218</c:v>
                </c:pt>
                <c:pt idx="591">
                  <c:v>0.88042189600790277</c:v>
                </c:pt>
                <c:pt idx="592">
                  <c:v>0.88075621145591665</c:v>
                </c:pt>
                <c:pt idx="593">
                  <c:v>0.88108921526520878</c:v>
                </c:pt>
                <c:pt idx="594">
                  <c:v>0.88142091379614873</c:v>
                </c:pt>
                <c:pt idx="595">
                  <c:v>0.88175131337403367</c:v>
                </c:pt>
                <c:pt idx="596">
                  <c:v>0.88208042028929046</c:v>
                </c:pt>
                <c:pt idx="597">
                  <c:v>0.88240824079767843</c:v>
                </c:pt>
                <c:pt idx="598">
                  <c:v>0.88273478112048853</c:v>
                </c:pt>
                <c:pt idx="599">
                  <c:v>0.88306004744474442</c:v>
                </c:pt>
                <c:pt idx="600">
                  <c:v>0.88338404592339903</c:v>
                </c:pt>
                <c:pt idx="601">
                  <c:v>0.88370678267553393</c:v>
                </c:pt>
                <c:pt idx="602">
                  <c:v>0.88402826378655341</c:v>
                </c:pt>
                <c:pt idx="603">
                  <c:v>0.88434849530838167</c:v>
                </c:pt>
                <c:pt idx="604">
                  <c:v>0.88466748325965616</c:v>
                </c:pt>
                <c:pt idx="605">
                  <c:v>0.88498523362592052</c:v>
                </c:pt>
                <c:pt idx="606">
                  <c:v>0.88530175235981767</c:v>
                </c:pt>
                <c:pt idx="607">
                  <c:v>0.88561704538127928</c:v>
                </c:pt>
                <c:pt idx="608">
                  <c:v>0.88593111857771778</c:v>
                </c:pt>
                <c:pt idx="609">
                  <c:v>0.88624397780421393</c:v>
                </c:pt>
                <c:pt idx="610">
                  <c:v>0.88655562888370532</c:v>
                </c:pt>
                <c:pt idx="611">
                  <c:v>0.8868660776071734</c:v>
                </c:pt>
                <c:pt idx="612">
                  <c:v>0.88717532973382962</c:v>
                </c:pt>
                <c:pt idx="613">
                  <c:v>0.88748339099129925</c:v>
                </c:pt>
                <c:pt idx="614">
                  <c:v>0.8877902670758071</c:v>
                </c:pt>
                <c:pt idx="615">
                  <c:v>0.88809596365235899</c:v>
                </c:pt>
                <c:pt idx="616">
                  <c:v>0.88840048635492452</c:v>
                </c:pt>
                <c:pt idx="617">
                  <c:v>0.88870384078661668</c:v>
                </c:pt>
                <c:pt idx="618">
                  <c:v>0.8890060325198742</c:v>
                </c:pt>
                <c:pt idx="619">
                  <c:v>0.88930706709663687</c:v>
                </c:pt>
                <c:pt idx="620">
                  <c:v>0.88960695002852774</c:v>
                </c:pt>
                <c:pt idx="621">
                  <c:v>0.88990568679702564</c:v>
                </c:pt>
                <c:pt idx="622">
                  <c:v>0.8902032828536447</c:v>
                </c:pt>
                <c:pt idx="623">
                  <c:v>0.8904997436201072</c:v>
                </c:pt>
                <c:pt idx="624">
                  <c:v>0.89079507448851858</c:v>
                </c:pt>
                <c:pt idx="625">
                  <c:v>0.8910892808215396</c:v>
                </c:pt>
                <c:pt idx="626">
                  <c:v>0.89138236795255887</c:v>
                </c:pt>
                <c:pt idx="627">
                  <c:v>0.89167434118586431</c:v>
                </c:pt>
                <c:pt idx="628">
                  <c:v>0.89196520579681182</c:v>
                </c:pt>
                <c:pt idx="629">
                  <c:v>0.89225496703199625</c:v>
                </c:pt>
                <c:pt idx="630">
                  <c:v>0.89254363010941828</c:v>
                </c:pt>
                <c:pt idx="631">
                  <c:v>0.89283120021865214</c:v>
                </c:pt>
                <c:pt idx="632">
                  <c:v>0.89311768252101142</c:v>
                </c:pt>
                <c:pt idx="633">
                  <c:v>0.89340308214971531</c:v>
                </c:pt>
                <c:pt idx="634">
                  <c:v>0.89368740421005188</c:v>
                </c:pt>
                <c:pt idx="635">
                  <c:v>0.8939706537795421</c:v>
                </c:pt>
                <c:pt idx="636">
                  <c:v>0.89425283590810323</c:v>
                </c:pt>
                <c:pt idx="637">
                  <c:v>0.89453395561820781</c:v>
                </c:pt>
                <c:pt idx="638">
                  <c:v>0.89481401790504789</c:v>
                </c:pt>
                <c:pt idx="639">
                  <c:v>0.89509302773669142</c:v>
                </c:pt>
                <c:pt idx="640">
                  <c:v>0.89537099005424359</c:v>
                </c:pt>
                <c:pt idx="641">
                  <c:v>0.8956479097720027</c:v>
                </c:pt>
                <c:pt idx="642">
                  <c:v>0.89592379177761872</c:v>
                </c:pt>
                <c:pt idx="643">
                  <c:v>0.89619864093224944</c:v>
                </c:pt>
                <c:pt idx="644">
                  <c:v>0.89647246207071352</c:v>
                </c:pt>
                <c:pt idx="645">
                  <c:v>0.89674526000164767</c:v>
                </c:pt>
                <c:pt idx="646">
                  <c:v>0.89701703950765799</c:v>
                </c:pt>
                <c:pt idx="647">
                  <c:v>0.89728780534547325</c:v>
                </c:pt>
                <c:pt idx="648">
                  <c:v>0.89755756224609684</c:v>
                </c:pt>
                <c:pt idx="649">
                  <c:v>0.89782631491495657</c:v>
                </c:pt>
                <c:pt idx="650">
                  <c:v>0.89809406803205571</c:v>
                </c:pt>
                <c:pt idx="651">
                  <c:v>0.89836082625212088</c:v>
                </c:pt>
                <c:pt idx="652">
                  <c:v>0.89862659420475088</c:v>
                </c:pt>
                <c:pt idx="653">
                  <c:v>0.89889137649456363</c:v>
                </c:pt>
                <c:pt idx="654">
                  <c:v>0.89915517770134323</c:v>
                </c:pt>
                <c:pt idx="655">
                  <c:v>0.89941800238018399</c:v>
                </c:pt>
                <c:pt idx="656">
                  <c:v>0.89967985506163717</c:v>
                </c:pt>
                <c:pt idx="657">
                  <c:v>0.899940740251853</c:v>
                </c:pt>
                <c:pt idx="658">
                  <c:v>0.9002006624327249</c:v>
                </c:pt>
                <c:pt idx="659">
                  <c:v>0.900459626062031</c:v>
                </c:pt>
                <c:pt idx="660">
                  <c:v>0.90071763557357543</c:v>
                </c:pt>
                <c:pt idx="661">
                  <c:v>0.90097469537732977</c:v>
                </c:pt>
                <c:pt idx="662">
                  <c:v>0.90123080985957116</c:v>
                </c:pt>
                <c:pt idx="663">
                  <c:v>0.90148598338302244</c:v>
                </c:pt>
                <c:pt idx="664">
                  <c:v>0.90174022028698975</c:v>
                </c:pt>
                <c:pt idx="665">
                  <c:v>0.90199352488749929</c:v>
                </c:pt>
                <c:pt idx="666">
                  <c:v>0.90224590147743466</c:v>
                </c:pt>
                <c:pt idx="667">
                  <c:v>0.90249735432667122</c:v>
                </c:pt>
                <c:pt idx="668">
                  <c:v>0.90274788768221248</c:v>
                </c:pt>
                <c:pt idx="669">
                  <c:v>0.90299750576832216</c:v>
                </c:pt>
                <c:pt idx="670">
                  <c:v>0.90324621278665906</c:v>
                </c:pt>
                <c:pt idx="671">
                  <c:v>0.90349401291640885</c:v>
                </c:pt>
                <c:pt idx="672">
                  <c:v>0.90374091031441506</c:v>
                </c:pt>
                <c:pt idx="673">
                  <c:v>0.90398690911531099</c:v>
                </c:pt>
                <c:pt idx="674">
                  <c:v>0.90423201343164872</c:v>
                </c:pt>
                <c:pt idx="675">
                  <c:v>0.90447622735402944</c:v>
                </c:pt>
                <c:pt idx="676">
                  <c:v>0.90471955495123102</c:v>
                </c:pt>
                <c:pt idx="677">
                  <c:v>0.90496200027033624</c:v>
                </c:pt>
                <c:pt idx="678">
                  <c:v>0.90520356733686014</c:v>
                </c:pt>
                <c:pt idx="679">
                  <c:v>0.90544426015487489</c:v>
                </c:pt>
                <c:pt idx="680">
                  <c:v>0.90568408270713652</c:v>
                </c:pt>
                <c:pt idx="681">
                  <c:v>0.90592303895520943</c:v>
                </c:pt>
                <c:pt idx="682">
                  <c:v>0.90616113283958977</c:v>
                </c:pt>
                <c:pt idx="683">
                  <c:v>0.90639836827982956</c:v>
                </c:pt>
                <c:pt idx="684">
                  <c:v>0.90663474917465803</c:v>
                </c:pt>
                <c:pt idx="685">
                  <c:v>0.9068702794021043</c:v>
                </c:pt>
                <c:pt idx="686">
                  <c:v>0.90710496281961794</c:v>
                </c:pt>
                <c:pt idx="687">
                  <c:v>0.9073388032641897</c:v>
                </c:pt>
                <c:pt idx="688">
                  <c:v>0.90757180455247055</c:v>
                </c:pt>
                <c:pt idx="689">
                  <c:v>0.90780397048089045</c:v>
                </c:pt>
                <c:pt idx="690">
                  <c:v>0.90803530482577732</c:v>
                </c:pt>
                <c:pt idx="691">
                  <c:v>0.90826581134347328</c:v>
                </c:pt>
                <c:pt idx="692">
                  <c:v>0.90849549377045269</c:v>
                </c:pt>
                <c:pt idx="693">
                  <c:v>0.90872435582343691</c:v>
                </c:pt>
                <c:pt idx="694">
                  <c:v>0.90895240119951026</c:v>
                </c:pt>
                <c:pt idx="695">
                  <c:v>0.90917963357623455</c:v>
                </c:pt>
                <c:pt idx="696">
                  <c:v>0.90940605661176332</c:v>
                </c:pt>
                <c:pt idx="697">
                  <c:v>0.90963167394495392</c:v>
                </c:pt>
                <c:pt idx="698">
                  <c:v>0.90985648919548145</c:v>
                </c:pt>
                <c:pt idx="699">
                  <c:v>0.91008050596394996</c:v>
                </c:pt>
                <c:pt idx="700">
                  <c:v>0.91030372783200364</c:v>
                </c:pt>
                <c:pt idx="701">
                  <c:v>0.91052615836243733</c:v>
                </c:pt>
                <c:pt idx="702">
                  <c:v>0.9107478010993062</c:v>
                </c:pt>
                <c:pt idx="703">
                  <c:v>0.91096865956803585</c:v>
                </c:pt>
                <c:pt idx="704">
                  <c:v>0.91118873727552951</c:v>
                </c:pt>
                <c:pt idx="705">
                  <c:v>0.91140803771027679</c:v>
                </c:pt>
                <c:pt idx="706">
                  <c:v>0.91162656434246081</c:v>
                </c:pt>
                <c:pt idx="707">
                  <c:v>0.91184432062406384</c:v>
                </c:pt>
                <c:pt idx="708">
                  <c:v>0.91206130998897494</c:v>
                </c:pt>
                <c:pt idx="709">
                  <c:v>0.91227753585309346</c:v>
                </c:pt>
                <c:pt idx="710">
                  <c:v>0.91249300161443492</c:v>
                </c:pt>
                <c:pt idx="711">
                  <c:v>0.91270771065323397</c:v>
                </c:pt>
                <c:pt idx="712">
                  <c:v>0.91292166633204941</c:v>
                </c:pt>
                <c:pt idx="713">
                  <c:v>0.91313487199586429</c:v>
                </c:pt>
                <c:pt idx="714">
                  <c:v>0.91334733097219067</c:v>
                </c:pt>
                <c:pt idx="715">
                  <c:v>0.9135590465711696</c:v>
                </c:pt>
                <c:pt idx="716">
                  <c:v>0.91377002208567204</c:v>
                </c:pt>
                <c:pt idx="717">
                  <c:v>0.91398026079140038</c:v>
                </c:pt>
                <c:pt idx="718">
                  <c:v>0.91418976594698564</c:v>
                </c:pt>
                <c:pt idx="719">
                  <c:v>0.91439854079408944</c:v>
                </c:pt>
                <c:pt idx="720">
                  <c:v>0.9146065885575001</c:v>
                </c:pt>
                <c:pt idx="721">
                  <c:v>0.91481391244523169</c:v>
                </c:pt>
                <c:pt idx="722">
                  <c:v>0.91502051564862097</c:v>
                </c:pt>
                <c:pt idx="723">
                  <c:v>0.91522640134242372</c:v>
                </c:pt>
                <c:pt idx="724">
                  <c:v>0.91543157268491149</c:v>
                </c:pt>
                <c:pt idx="725">
                  <c:v>0.91563603281796613</c:v>
                </c:pt>
                <c:pt idx="726">
                  <c:v>0.91583978486717554</c:v>
                </c:pt>
                <c:pt idx="727">
                  <c:v>0.91604283194192726</c:v>
                </c:pt>
                <c:pt idx="728">
                  <c:v>0.91624517713550302</c:v>
                </c:pt>
                <c:pt idx="729">
                  <c:v>0.91644682352517115</c:v>
                </c:pt>
                <c:pt idx="730">
                  <c:v>0.91664777417227949</c:v>
                </c:pt>
                <c:pt idx="731">
                  <c:v>0.91684803212234744</c:v>
                </c:pt>
                <c:pt idx="732">
                  <c:v>0.91704760040515698</c:v>
                </c:pt>
                <c:pt idx="733">
                  <c:v>0.91724648203484493</c:v>
                </c:pt>
                <c:pt idx="734">
                  <c:v>0.9174446800099908</c:v>
                </c:pt>
                <c:pt idx="735">
                  <c:v>0.91764219731370922</c:v>
                </c:pt>
                <c:pt idx="736">
                  <c:v>0.91783903691373814</c:v>
                </c:pt>
                <c:pt idx="737">
                  <c:v>0.91803520176252629</c:v>
                </c:pt>
                <c:pt idx="738">
                  <c:v>0.91823069479732378</c:v>
                </c:pt>
                <c:pt idx="739">
                  <c:v>0.91842551894026747</c:v>
                </c:pt>
                <c:pt idx="740">
                  <c:v>0.91861967709846948</c:v>
                </c:pt>
                <c:pt idx="741">
                  <c:v>0.91881317216410341</c:v>
                </c:pt>
                <c:pt idx="742">
                  <c:v>0.91900600701448942</c:v>
                </c:pt>
                <c:pt idx="743">
                  <c:v>0.9191981845121816</c:v>
                </c:pt>
                <c:pt idx="744">
                  <c:v>0.91938970750505078</c:v>
                </c:pt>
                <c:pt idx="745">
                  <c:v>0.91958057882637079</c:v>
                </c:pt>
                <c:pt idx="746">
                  <c:v>0.9197708012949013</c:v>
                </c:pt>
                <c:pt idx="747">
                  <c:v>0.91996037771497163</c:v>
                </c:pt>
                <c:pt idx="748">
                  <c:v>0.9201493108765636</c:v>
                </c:pt>
                <c:pt idx="749">
                  <c:v>0.92033760355539385</c:v>
                </c:pt>
                <c:pt idx="750">
                  <c:v>0.92052525851299638</c:v>
                </c:pt>
                <c:pt idx="751">
                  <c:v>0.92071227849680237</c:v>
                </c:pt>
                <c:pt idx="752">
                  <c:v>0.9208986662402231</c:v>
                </c:pt>
                <c:pt idx="753">
                  <c:v>0.92108442446272842</c:v>
                </c:pt>
                <c:pt idx="754">
                  <c:v>0.92126955586992842</c:v>
                </c:pt>
                <c:pt idx="755">
                  <c:v>0.9214540631536513</c:v>
                </c:pt>
                <c:pt idx="756">
                  <c:v>0.92163794899202367</c:v>
                </c:pt>
                <c:pt idx="757">
                  <c:v>0.9218212160495477</c:v>
                </c:pt>
                <c:pt idx="758">
                  <c:v>0.92200386697717973</c:v>
                </c:pt>
                <c:pt idx="759">
                  <c:v>0.92218590441240877</c:v>
                </c:pt>
                <c:pt idx="760">
                  <c:v>0.9223673309793311</c:v>
                </c:pt>
                <c:pt idx="761">
                  <c:v>0.92254814928872919</c:v>
                </c:pt>
                <c:pt idx="762">
                  <c:v>0.92272836193814611</c:v>
                </c:pt>
                <c:pt idx="763">
                  <c:v>0.92290797151196224</c:v>
                </c:pt>
                <c:pt idx="764">
                  <c:v>0.92308698058146998</c:v>
                </c:pt>
                <c:pt idx="765">
                  <c:v>0.92326539170494848</c:v>
                </c:pt>
                <c:pt idx="766">
                  <c:v>0.92344320742773756</c:v>
                </c:pt>
                <c:pt idx="767">
                  <c:v>0.92362043028231222</c:v>
                </c:pt>
                <c:pt idx="768">
                  <c:v>0.92379706278835472</c:v>
                </c:pt>
                <c:pt idx="769">
                  <c:v>0.92397310745282923</c:v>
                </c:pt>
                <c:pt idx="770">
                  <c:v>0.92414856677005253</c:v>
                </c:pt>
                <c:pt idx="771">
                  <c:v>0.92432344322176707</c:v>
                </c:pt>
                <c:pt idx="772">
                  <c:v>0.92449773927721224</c:v>
                </c:pt>
                <c:pt idx="773">
                  <c:v>0.92467145739319512</c:v>
                </c:pt>
                <c:pt idx="774">
                  <c:v>0.92484460001416158</c:v>
                </c:pt>
                <c:pt idx="775">
                  <c:v>0.92501716957226621</c:v>
                </c:pt>
                <c:pt idx="776">
                  <c:v>0.92518916848744281</c:v>
                </c:pt>
                <c:pt idx="777">
                  <c:v>0.92536059916747271</c:v>
                </c:pt>
                <c:pt idx="778">
                  <c:v>0.92553146400805464</c:v>
                </c:pt>
                <c:pt idx="779">
                  <c:v>0.92570176539287263</c:v>
                </c:pt>
                <c:pt idx="780">
                  <c:v>0.9258715056936645</c:v>
                </c:pt>
                <c:pt idx="781">
                  <c:v>0.92604068727028921</c:v>
                </c:pt>
                <c:pt idx="782">
                  <c:v>0.92620931247079508</c:v>
                </c:pt>
                <c:pt idx="783">
                  <c:v>0.92637738363148503</c:v>
                </c:pt>
                <c:pt idx="784">
                  <c:v>0.92654490307698467</c:v>
                </c:pt>
                <c:pt idx="785">
                  <c:v>0.92671187312030745</c:v>
                </c:pt>
                <c:pt idx="786">
                  <c:v>0.92687829606292027</c:v>
                </c:pt>
                <c:pt idx="787">
                  <c:v>0.92704417419480944</c:v>
                </c:pt>
                <c:pt idx="788">
                  <c:v>0.92720950979454486</c:v>
                </c:pt>
                <c:pt idx="789">
                  <c:v>0.92737430512934471</c:v>
                </c:pt>
                <c:pt idx="790">
                  <c:v>0.92753856245513921</c:v>
                </c:pt>
                <c:pt idx="791">
                  <c:v>0.92770228401663513</c:v>
                </c:pt>
                <c:pt idx="792">
                  <c:v>0.92786547204737835</c:v>
                </c:pt>
                <c:pt idx="793">
                  <c:v>0.92802812876981655</c:v>
                </c:pt>
                <c:pt idx="794">
                  <c:v>0.92819025639536268</c:v>
                </c:pt>
                <c:pt idx="795">
                  <c:v>0.92835185712445589</c:v>
                </c:pt>
                <c:pt idx="796">
                  <c:v>0.92851293314662453</c:v>
                </c:pt>
                <c:pt idx="797">
                  <c:v>0.92867348664054628</c:v>
                </c:pt>
                <c:pt idx="798">
                  <c:v>0.92883351977411033</c:v>
                </c:pt>
                <c:pt idx="799">
                  <c:v>0.92899303470447703</c:v>
                </c:pt>
                <c:pt idx="800">
                  <c:v>0.92915203357813869</c:v>
                </c:pt>
                <c:pt idx="801">
                  <c:v>0.9293105185309799</c:v>
                </c:pt>
                <c:pt idx="802">
                  <c:v>0.92946849168833512</c:v>
                </c:pt>
                <c:pt idx="803">
                  <c:v>0.92962595516505064</c:v>
                </c:pt>
                <c:pt idx="804">
                  <c:v>0.92978291106554123</c:v>
                </c:pt>
                <c:pt idx="805">
                  <c:v>0.92993936148384937</c:v>
                </c:pt>
                <c:pt idx="806">
                  <c:v>0.93009530850370348</c:v>
                </c:pt>
                <c:pt idx="807">
                  <c:v>0.93025075419857517</c:v>
                </c:pt>
                <c:pt idx="808">
                  <c:v>0.93040570063173733</c:v>
                </c:pt>
                <c:pt idx="809">
                  <c:v>0.93056014985632018</c:v>
                </c:pt>
                <c:pt idx="810">
                  <c:v>0.93071410391536891</c:v>
                </c:pt>
                <c:pt idx="811">
                  <c:v>0.93086756484189948</c:v>
                </c:pt>
                <c:pt idx="812">
                  <c:v>0.93102053465895462</c:v>
                </c:pt>
                <c:pt idx="813">
                  <c:v>0.9311730153796598</c:v>
                </c:pt>
                <c:pt idx="814">
                  <c:v>0.93132500900727866</c:v>
                </c:pt>
                <c:pt idx="815">
                  <c:v>0.93147651753526683</c:v>
                </c:pt>
                <c:pt idx="816">
                  <c:v>0.93162754294732841</c:v>
                </c:pt>
                <c:pt idx="817">
                  <c:v>0.93177808721746846</c:v>
                </c:pt>
                <c:pt idx="818">
                  <c:v>0.93192815231004833</c:v>
                </c:pt>
                <c:pt idx="819">
                  <c:v>0.93207774017983902</c:v>
                </c:pt>
                <c:pt idx="820">
                  <c:v>0.93222685277207362</c:v>
                </c:pt>
                <c:pt idx="821">
                  <c:v>0.93237549202250181</c:v>
                </c:pt>
                <c:pt idx="822">
                  <c:v>0.93252365985744101</c:v>
                </c:pt>
                <c:pt idx="823">
                  <c:v>0.93267135819383007</c:v>
                </c:pt>
                <c:pt idx="824">
                  <c:v>0.93281858893928049</c:v>
                </c:pt>
                <c:pt idx="825">
                  <c:v>0.9329653539921281</c:v>
                </c:pt>
                <c:pt idx="826">
                  <c:v>0.93311165524148532</c:v>
                </c:pt>
                <c:pt idx="827">
                  <c:v>0.93325749456729123</c:v>
                </c:pt>
                <c:pt idx="828">
                  <c:v>0.93340287384036336</c:v>
                </c:pt>
                <c:pt idx="829">
                  <c:v>0.93354779492244722</c:v>
                </c:pt>
                <c:pt idx="830">
                  <c:v>0.9336922596662669</c:v>
                </c:pt>
                <c:pt idx="831">
                  <c:v>0.93383626991557556</c:v>
                </c:pt>
                <c:pt idx="832">
                  <c:v>0.93397982750520347</c:v>
                </c:pt>
                <c:pt idx="833">
                  <c:v>0.93412293426110915</c:v>
                </c:pt>
                <c:pt idx="834">
                  <c:v>0.93426559200042703</c:v>
                </c:pt>
                <c:pt idx="835">
                  <c:v>0.93440780253151645</c:v>
                </c:pt>
                <c:pt idx="836">
                  <c:v>0.93454956765401043</c:v>
                </c:pt>
                <c:pt idx="837">
                  <c:v>0.93469088915886323</c:v>
                </c:pt>
                <c:pt idx="838">
                  <c:v>0.93483176882839869</c:v>
                </c:pt>
                <c:pt idx="839">
                  <c:v>0.93497220843635676</c:v>
                </c:pt>
                <c:pt idx="840">
                  <c:v>0.93511220974794251</c:v>
                </c:pt>
                <c:pt idx="841">
                  <c:v>0.93525177451987096</c:v>
                </c:pt>
                <c:pt idx="842">
                  <c:v>0.93539090450041507</c:v>
                </c:pt>
                <c:pt idx="843">
                  <c:v>0.93552960142945263</c:v>
                </c:pt>
                <c:pt idx="844">
                  <c:v>0.93566786703851001</c:v>
                </c:pt>
                <c:pt idx="845">
                  <c:v>0.9358057030508109</c:v>
                </c:pt>
                <c:pt idx="846">
                  <c:v>0.93594311118131968</c:v>
                </c:pt>
                <c:pt idx="847">
                  <c:v>0.93608009313678753</c:v>
                </c:pt>
                <c:pt idx="848">
                  <c:v>0.93621665061579795</c:v>
                </c:pt>
                <c:pt idx="849">
                  <c:v>0.93635278530881016</c:v>
                </c:pt>
                <c:pt idx="850">
                  <c:v>0.93648849889820485</c:v>
                </c:pt>
                <c:pt idx="851">
                  <c:v>0.93662379305832733</c:v>
                </c:pt>
                <c:pt idx="852">
                  <c:v>0.93675866945553254</c:v>
                </c:pt>
                <c:pt idx="853">
                  <c:v>0.9368931297482278</c:v>
                </c:pt>
                <c:pt idx="854">
                  <c:v>0.93702717558691628</c:v>
                </c:pt>
                <c:pt idx="855">
                  <c:v>0.93716080861424078</c:v>
                </c:pt>
                <c:pt idx="856">
                  <c:v>0.93729403046502591</c:v>
                </c:pt>
                <c:pt idx="857">
                  <c:v>0.93742684276632138</c:v>
                </c:pt>
                <c:pt idx="858">
                  <c:v>0.93755924713744343</c:v>
                </c:pt>
                <c:pt idx="859">
                  <c:v>0.93769124519001823</c:v>
                </c:pt>
                <c:pt idx="860">
                  <c:v>0.93782283852802206</c:v>
                </c:pt>
                <c:pt idx="861">
                  <c:v>0.93795402874782474</c:v>
                </c:pt>
                <c:pt idx="862">
                  <c:v>0.93808481743822958</c:v>
                </c:pt>
                <c:pt idx="863">
                  <c:v>0.93821520618051535</c:v>
                </c:pt>
                <c:pt idx="864">
                  <c:v>0.93834519654847615</c:v>
                </c:pt>
                <c:pt idx="865">
                  <c:v>0.93847479010846346</c:v>
                </c:pt>
                <c:pt idx="866">
                  <c:v>0.93860398841942549</c:v>
                </c:pt>
                <c:pt idx="867">
                  <c:v>0.93873279303294688</c:v>
                </c:pt>
                <c:pt idx="868">
                  <c:v>0.93886120549329066</c:v>
                </c:pt>
                <c:pt idx="869">
                  <c:v>0.93898922733743495</c:v>
                </c:pt>
                <c:pt idx="870">
                  <c:v>0.93911686009511508</c:v>
                </c:pt>
                <c:pt idx="871">
                  <c:v>0.93924410528886071</c:v>
                </c:pt>
                <c:pt idx="872">
                  <c:v>0.93937096443403667</c:v>
                </c:pt>
                <c:pt idx="873">
                  <c:v>0.93949743903887983</c:v>
                </c:pt>
                <c:pt idx="874">
                  <c:v>0.93962353060453885</c:v>
                </c:pt>
                <c:pt idx="875">
                  <c:v>0.93974924062511211</c:v>
                </c:pt>
                <c:pt idx="876">
                  <c:v>0.9398745705876852</c:v>
                </c:pt>
                <c:pt idx="877">
                  <c:v>0.9399995219723698</c:v>
                </c:pt>
                <c:pt idx="878">
                  <c:v>0.94012409625233972</c:v>
                </c:pt>
                <c:pt idx="879">
                  <c:v>0.94024829489387007</c:v>
                </c:pt>
                <c:pt idx="880">
                  <c:v>0.94037211935637333</c:v>
                </c:pt>
                <c:pt idx="881">
                  <c:v>0.94049557109243542</c:v>
                </c:pt>
                <c:pt idx="882">
                  <c:v>0.94061865154785473</c:v>
                </c:pt>
                <c:pt idx="883">
                  <c:v>0.94074136216167614</c:v>
                </c:pt>
                <c:pt idx="884">
                  <c:v>0.94086370436622901</c:v>
                </c:pt>
                <c:pt idx="885">
                  <c:v>0.94098567958716173</c:v>
                </c:pt>
                <c:pt idx="886">
                  <c:v>0.94110728924347942</c:v>
                </c:pt>
                <c:pt idx="887">
                  <c:v>0.94122853474757795</c:v>
                </c:pt>
                <c:pt idx="888">
                  <c:v>0.94134941750527945</c:v>
                </c:pt>
                <c:pt idx="889">
                  <c:v>0.94146993891586872</c:v>
                </c:pt>
                <c:pt idx="890">
                  <c:v>0.94159010037212643</c:v>
                </c:pt>
                <c:pt idx="891">
                  <c:v>0.94170990326036597</c:v>
                </c:pt>
                <c:pt idx="892">
                  <c:v>0.94182934896046588</c:v>
                </c:pt>
                <c:pt idx="893">
                  <c:v>0.94194843884590618</c:v>
                </c:pt>
                <c:pt idx="894">
                  <c:v>0.94206717428380049</c:v>
                </c:pt>
                <c:pt idx="895">
                  <c:v>0.94218555663493164</c:v>
                </c:pt>
                <c:pt idx="896">
                  <c:v>0.94230358725378527</c:v>
                </c:pt>
                <c:pt idx="897">
                  <c:v>0.94242126748858224</c:v>
                </c:pt>
                <c:pt idx="898">
                  <c:v>0.94253859868131284</c:v>
                </c:pt>
                <c:pt idx="899">
                  <c:v>0.94265558216777046</c:v>
                </c:pt>
                <c:pt idx="900">
                  <c:v>0.9427722192775827</c:v>
                </c:pt>
                <c:pt idx="901">
                  <c:v>0.94288851133424667</c:v>
                </c:pt>
                <c:pt idx="902">
                  <c:v>0.94300445965515933</c:v>
                </c:pt>
                <c:pt idx="903">
                  <c:v>0.94312006555165095</c:v>
                </c:pt>
                <c:pt idx="904">
                  <c:v>0.94323533032901741</c:v>
                </c:pt>
                <c:pt idx="905">
                  <c:v>0.94335025528655159</c:v>
                </c:pt>
                <c:pt idx="906">
                  <c:v>0.94346484171757572</c:v>
                </c:pt>
                <c:pt idx="907">
                  <c:v>0.94357909090947278</c:v>
                </c:pt>
                <c:pt idx="908">
                  <c:v>0.9436930041437176</c:v>
                </c:pt>
                <c:pt idx="909">
                  <c:v>0.94380658269590911</c:v>
                </c:pt>
                <c:pt idx="910">
                  <c:v>0.94391982783580042</c:v>
                </c:pt>
                <c:pt idx="911">
                  <c:v>0.94403274082732969</c:v>
                </c:pt>
                <c:pt idx="912">
                  <c:v>0.94414532292865205</c:v>
                </c:pt>
                <c:pt idx="913">
                  <c:v>0.94425757539216826</c:v>
                </c:pt>
                <c:pt idx="914">
                  <c:v>0.94436949946455695</c:v>
                </c:pt>
                <c:pt idx="915">
                  <c:v>0.94448109638680344</c:v>
                </c:pt>
                <c:pt idx="916">
                  <c:v>0.94459236739423003</c:v>
                </c:pt>
                <c:pt idx="917">
                  <c:v>0.94470331371652683</c:v>
                </c:pt>
                <c:pt idx="918">
                  <c:v>0.94481393657777957</c:v>
                </c:pt>
                <c:pt idx="919">
                  <c:v>0.94492423719650043</c:v>
                </c:pt>
                <c:pt idx="920">
                  <c:v>0.94503421678565691</c:v>
                </c:pt>
                <c:pt idx="921">
                  <c:v>0.94514387655270138</c:v>
                </c:pt>
                <c:pt idx="922">
                  <c:v>0.94525321769959936</c:v>
                </c:pt>
                <c:pt idx="923">
                  <c:v>0.94536224142285818</c:v>
                </c:pt>
                <c:pt idx="924">
                  <c:v>0.94547094891355665</c:v>
                </c:pt>
                <c:pt idx="925">
                  <c:v>0.94557934135737232</c:v>
                </c:pt>
                <c:pt idx="926">
                  <c:v>0.94568741993461092</c:v>
                </c:pt>
                <c:pt idx="927">
                  <c:v>0.94579518582023336</c:v>
                </c:pt>
                <c:pt idx="928">
                  <c:v>0.94590264018388426</c:v>
                </c:pt>
                <c:pt idx="929">
                  <c:v>0.94600978418991999</c:v>
                </c:pt>
                <c:pt idx="930">
                  <c:v>0.94611661899743538</c:v>
                </c:pt>
                <c:pt idx="931">
                  <c:v>0.94622314576029232</c:v>
                </c:pt>
                <c:pt idx="932">
                  <c:v>0.94632936562714631</c:v>
                </c:pt>
                <c:pt idx="933">
                  <c:v>0.94643527974147401</c:v>
                </c:pt>
                <c:pt idx="934">
                  <c:v>0.94654088924159918</c:v>
                </c:pt>
                <c:pt idx="935">
                  <c:v>0.94664619526072191</c:v>
                </c:pt>
                <c:pt idx="936">
                  <c:v>0.94675119892694226</c:v>
                </c:pt>
                <c:pt idx="937">
                  <c:v>0.94685590136328923</c:v>
                </c:pt>
                <c:pt idx="938">
                  <c:v>0.94696030368774575</c:v>
                </c:pt>
                <c:pt idx="939">
                  <c:v>0.94706440701327521</c:v>
                </c:pt>
                <c:pt idx="940">
                  <c:v>0.94716821244784821</c:v>
                </c:pt>
                <c:pt idx="941">
                  <c:v>0.94727172109446711</c:v>
                </c:pt>
                <c:pt idx="942">
                  <c:v>0.94737493405119344</c:v>
                </c:pt>
                <c:pt idx="943">
                  <c:v>0.94747785241117177</c:v>
                </c:pt>
                <c:pt idx="944">
                  <c:v>0.9475804772626566</c:v>
                </c:pt>
                <c:pt idx="945">
                  <c:v>0.94768280968903729</c:v>
                </c:pt>
                <c:pt idx="946">
                  <c:v>0.94778485076886232</c:v>
                </c:pt>
                <c:pt idx="947">
                  <c:v>0.94788660157586546</c:v>
                </c:pt>
                <c:pt idx="948">
                  <c:v>0.94798806317899098</c:v>
                </c:pt>
                <c:pt idx="949">
                  <c:v>0.94808923664241629</c:v>
                </c:pt>
                <c:pt idx="950">
                  <c:v>0.94819012302557859</c:v>
                </c:pt>
                <c:pt idx="951">
                  <c:v>0.94829072338319886</c:v>
                </c:pt>
                <c:pt idx="952">
                  <c:v>0.94839103876530562</c:v>
                </c:pt>
                <c:pt idx="953">
                  <c:v>0.94849107021725942</c:v>
                </c:pt>
                <c:pt idx="954">
                  <c:v>0.94859081877977702</c:v>
                </c:pt>
                <c:pt idx="955">
                  <c:v>0.94869028548895495</c:v>
                </c:pt>
                <c:pt idx="956">
                  <c:v>0.94878947137629321</c:v>
                </c:pt>
                <c:pt idx="957">
                  <c:v>0.94888837746872012</c:v>
                </c:pt>
                <c:pt idx="958">
                  <c:v>0.94898700478861342</c:v>
                </c:pt>
                <c:pt idx="959">
                  <c:v>0.94908535435382624</c:v>
                </c:pt>
                <c:pt idx="960">
                  <c:v>0.94918342717770821</c:v>
                </c:pt>
                <c:pt idx="961">
                  <c:v>0.94928122426912986</c:v>
                </c:pt>
                <c:pt idx="962">
                  <c:v>0.94937874663250477</c:v>
                </c:pt>
                <c:pt idx="963">
                  <c:v>0.94947599526781312</c:v>
                </c:pt>
                <c:pt idx="964">
                  <c:v>0.94957297117062367</c:v>
                </c:pt>
                <c:pt idx="965">
                  <c:v>0.94966967533211688</c:v>
                </c:pt>
                <c:pt idx="966">
                  <c:v>0.94976610873910672</c:v>
                </c:pt>
                <c:pt idx="967">
                  <c:v>0.94986227237406351</c:v>
                </c:pt>
                <c:pt idx="968">
                  <c:v>0.94995816721513626</c:v>
                </c:pt>
                <c:pt idx="969">
                  <c:v>0.95005379423617375</c:v>
                </c:pt>
                <c:pt idx="970">
                  <c:v>0.95014915440674741</c:v>
                </c:pt>
                <c:pt idx="971">
                  <c:v>0.95024424869217261</c:v>
                </c:pt>
                <c:pt idx="972">
                  <c:v>0.95033907805353068</c:v>
                </c:pt>
                <c:pt idx="973">
                  <c:v>0.95043364344768999</c:v>
                </c:pt>
                <c:pt idx="974">
                  <c:v>0.95052794582732769</c:v>
                </c:pt>
                <c:pt idx="975">
                  <c:v>0.95062198614095128</c:v>
                </c:pt>
                <c:pt idx="976">
                  <c:v>0.95071576533291868</c:v>
                </c:pt>
                <c:pt idx="977">
                  <c:v>0.95080928434346124</c:v>
                </c:pt>
                <c:pt idx="978">
                  <c:v>0.95090254410870179</c:v>
                </c:pt>
                <c:pt idx="979">
                  <c:v>0.95099554556067911</c:v>
                </c:pt>
                <c:pt idx="980">
                  <c:v>0.95108828962736525</c:v>
                </c:pt>
                <c:pt idx="981">
                  <c:v>0.95118077723268801</c:v>
                </c:pt>
                <c:pt idx="982">
                  <c:v>0.95127300929655134</c:v>
                </c:pt>
                <c:pt idx="983">
                  <c:v>0.95136498673485448</c:v>
                </c:pt>
                <c:pt idx="984">
                  <c:v>0.95145671045951341</c:v>
                </c:pt>
                <c:pt idx="985">
                  <c:v>0.95154818137848074</c:v>
                </c:pt>
                <c:pt idx="986">
                  <c:v>0.951639400395765</c:v>
                </c:pt>
                <c:pt idx="987">
                  <c:v>0.95173036841145187</c:v>
                </c:pt>
                <c:pt idx="988">
                  <c:v>0.95182108632172213</c:v>
                </c:pt>
                <c:pt idx="989">
                  <c:v>0.95191155501887337</c:v>
                </c:pt>
                <c:pt idx="990">
                  <c:v>0.95200177539133735</c:v>
                </c:pt>
                <c:pt idx="991">
                  <c:v>0.9520917483237018</c:v>
                </c:pt>
                <c:pt idx="992">
                  <c:v>0.95218147469672776</c:v>
                </c:pt>
                <c:pt idx="993">
                  <c:v>0.95227095538736983</c:v>
                </c:pt>
                <c:pt idx="994">
                  <c:v>0.95236019126879534</c:v>
                </c:pt>
                <c:pt idx="995">
                  <c:v>0.95244918321040239</c:v>
                </c:pt>
                <c:pt idx="996">
                  <c:v>0.95253793207784021</c:v>
                </c:pt>
                <c:pt idx="997">
                  <c:v>0.95262643873302666</c:v>
                </c:pt>
                <c:pt idx="998">
                  <c:v>0.95271470403416758</c:v>
                </c:pt>
                <c:pt idx="999">
                  <c:v>0.95280272883577555</c:v>
                </c:pt>
                <c:pt idx="1000">
                  <c:v>0.95289051398868729</c:v>
                </c:pt>
                <c:pt idx="1001">
                  <c:v>0.9529780603400837</c:v>
                </c:pt>
                <c:pt idx="1002">
                  <c:v>0.95306536873350656</c:v>
                </c:pt>
                <c:pt idx="1003">
                  <c:v>0.95315244000887767</c:v>
                </c:pt>
                <c:pt idx="1004">
                  <c:v>0.9532392750025166</c:v>
                </c:pt>
                <c:pt idx="1005">
                  <c:v>0.95332587454715845</c:v>
                </c:pt>
                <c:pt idx="1006">
                  <c:v>0.95341223947197218</c:v>
                </c:pt>
                <c:pt idx="1007">
                  <c:v>0.95349837060257814</c:v>
                </c:pt>
                <c:pt idx="1008">
                  <c:v>0.95358426876106539</c:v>
                </c:pt>
                <c:pt idx="1009">
                  <c:v>0.95366993476601003</c:v>
                </c:pt>
                <c:pt idx="1010">
                  <c:v>0.95375536943249184</c:v>
                </c:pt>
                <c:pt idx="1011">
                  <c:v>0.95384057357211238</c:v>
                </c:pt>
                <c:pt idx="1012">
                  <c:v>0.95392554799301155</c:v>
                </c:pt>
                <c:pt idx="1013">
                  <c:v>0.95401029349988553</c:v>
                </c:pt>
                <c:pt idx="1014">
                  <c:v>0.95409481089400328</c:v>
                </c:pt>
                <c:pt idx="1015">
                  <c:v>0.95417910097322356</c:v>
                </c:pt>
                <c:pt idx="1016">
                  <c:v>0.95426316453201221</c:v>
                </c:pt>
                <c:pt idx="1017">
                  <c:v>0.95434700236145875</c:v>
                </c:pt>
                <c:pt idx="1018">
                  <c:v>0.95443061524929285</c:v>
                </c:pt>
                <c:pt idx="1019">
                  <c:v>0.95451400397990105</c:v>
                </c:pt>
                <c:pt idx="1020">
                  <c:v>0.95459716933434346</c:v>
                </c:pt>
                <c:pt idx="1021">
                  <c:v>0.95468011209037029</c:v>
                </c:pt>
                <c:pt idx="1022">
                  <c:v>0.95476283302243792</c:v>
                </c:pt>
                <c:pt idx="1023">
                  <c:v>0.95484533290172457</c:v>
                </c:pt>
                <c:pt idx="1024">
                  <c:v>0.95492761249614799</c:v>
                </c:pt>
                <c:pt idx="1025">
                  <c:v>0.95500967257038005</c:v>
                </c:pt>
                <c:pt idx="1026">
                  <c:v>0.95509151388586333</c:v>
                </c:pt>
                <c:pt idx="1027">
                  <c:v>0.95517313720082697</c:v>
                </c:pt>
                <c:pt idx="1028">
                  <c:v>0.95525454327030257</c:v>
                </c:pt>
                <c:pt idx="1029">
                  <c:v>0.95533573284613971</c:v>
                </c:pt>
                <c:pt idx="1030">
                  <c:v>0.95541670667702139</c:v>
                </c:pt>
                <c:pt idx="1031">
                  <c:v>0.95549746550848047</c:v>
                </c:pt>
                <c:pt idx="1032">
                  <c:v>0.95557801008291321</c:v>
                </c:pt>
                <c:pt idx="1033">
                  <c:v>0.95565834113959713</c:v>
                </c:pt>
                <c:pt idx="1034">
                  <c:v>0.95573845941470426</c:v>
                </c:pt>
                <c:pt idx="1035">
                  <c:v>0.95581836564131795</c:v>
                </c:pt>
                <c:pt idx="1036">
                  <c:v>0.95589806054944593</c:v>
                </c:pt>
                <c:pt idx="1037">
                  <c:v>0.95597754486603759</c:v>
                </c:pt>
                <c:pt idx="1038">
                  <c:v>0.95605681931499731</c:v>
                </c:pt>
                <c:pt idx="1039">
                  <c:v>0.95613588461720012</c:v>
                </c:pt>
                <c:pt idx="1040">
                  <c:v>0.95621474149050623</c:v>
                </c:pt>
                <c:pt idx="1041">
                  <c:v>0.95629339064977548</c:v>
                </c:pt>
                <c:pt idx="1042">
                  <c:v>0.95637183280688243</c:v>
                </c:pt>
                <c:pt idx="1043">
                  <c:v>0.95645006867073123</c:v>
                </c:pt>
                <c:pt idx="1044">
                  <c:v>0.95652809894726842</c:v>
                </c:pt>
                <c:pt idx="1045">
                  <c:v>0.95660592433949954</c:v>
                </c:pt>
                <c:pt idx="1046">
                  <c:v>0.95668354554750124</c:v>
                </c:pt>
                <c:pt idx="1047">
                  <c:v>0.95676096326843751</c:v>
                </c:pt>
                <c:pt idx="1048">
                  <c:v>0.95683817819657258</c:v>
                </c:pt>
                <c:pt idx="1049">
                  <c:v>0.95691519102328515</c:v>
                </c:pt>
                <c:pt idx="1050">
                  <c:v>0.95699200243708238</c:v>
                </c:pt>
                <c:pt idx="1051">
                  <c:v>0.95706861312361435</c:v>
                </c:pt>
                <c:pt idx="1052">
                  <c:v>0.95714502376568722</c:v>
                </c:pt>
                <c:pt idx="1053">
                  <c:v>0.9572212350432775</c:v>
                </c:pt>
                <c:pt idx="1054">
                  <c:v>0.9572972476335454</c:v>
                </c:pt>
                <c:pt idx="1055">
                  <c:v>0.95737306221084806</c:v>
                </c:pt>
                <c:pt idx="1056">
                  <c:v>0.95744867944675427</c:v>
                </c:pt>
                <c:pt idx="1057">
                  <c:v>0.95752410001005672</c:v>
                </c:pt>
                <c:pt idx="1058">
                  <c:v>0.95759932456678631</c:v>
                </c:pt>
                <c:pt idx="1059">
                  <c:v>0.95767435378022459</c:v>
                </c:pt>
                <c:pt idx="1060">
                  <c:v>0.9577491883109176</c:v>
                </c:pt>
                <c:pt idx="1061">
                  <c:v>0.95782382881668904</c:v>
                </c:pt>
                <c:pt idx="1062">
                  <c:v>0.95789827595265309</c:v>
                </c:pt>
                <c:pt idx="1063">
                  <c:v>0.95797253037122765</c:v>
                </c:pt>
                <c:pt idx="1064">
                  <c:v>0.95804659272214698</c:v>
                </c:pt>
                <c:pt idx="1065">
                  <c:v>0.95812046365247505</c:v>
                </c:pt>
                <c:pt idx="1066">
                  <c:v>0.95819414380661827</c:v>
                </c:pt>
                <c:pt idx="1067">
                  <c:v>0.95826763382633739</c:v>
                </c:pt>
                <c:pt idx="1068">
                  <c:v>0.95834093435076217</c:v>
                </c:pt>
                <c:pt idx="1069">
                  <c:v>0.95841404601640101</c:v>
                </c:pt>
                <c:pt idx="1070">
                  <c:v>0.95848696945715672</c:v>
                </c:pt>
                <c:pt idx="1071">
                  <c:v>0.95855970530433621</c:v>
                </c:pt>
                <c:pt idx="1072">
                  <c:v>0.95863225418666498</c:v>
                </c:pt>
                <c:pt idx="1073">
                  <c:v>0.95870461673029861</c:v>
                </c:pt>
                <c:pt idx="1074">
                  <c:v>0.95877679355883416</c:v>
                </c:pt>
                <c:pt idx="1075">
                  <c:v>0.95884878529332429</c:v>
                </c:pt>
                <c:pt idx="1076">
                  <c:v>0.95892059255228779</c:v>
                </c:pt>
                <c:pt idx="1077">
                  <c:v>0.95899221595172213</c:v>
                </c:pt>
                <c:pt idx="1078">
                  <c:v>0.95906365610511579</c:v>
                </c:pt>
                <c:pt idx="1079">
                  <c:v>0.95913491362346004</c:v>
                </c:pt>
                <c:pt idx="1080">
                  <c:v>0.95920598911526067</c:v>
                </c:pt>
                <c:pt idx="1081">
                  <c:v>0.95927688318654947</c:v>
                </c:pt>
                <c:pt idx="1082">
                  <c:v>0.95934759644089729</c:v>
                </c:pt>
                <c:pt idx="1083">
                  <c:v>0.95941812947942373</c:v>
                </c:pt>
                <c:pt idx="1084">
                  <c:v>0.95948848290081079</c:v>
                </c:pt>
                <c:pt idx="1085">
                  <c:v>0.95955865730131285</c:v>
                </c:pt>
                <c:pt idx="1086">
                  <c:v>0.95962865327476943</c:v>
                </c:pt>
                <c:pt idx="1087">
                  <c:v>0.95969847141261566</c:v>
                </c:pt>
                <c:pt idx="1088">
                  <c:v>0.95976811230389392</c:v>
                </c:pt>
                <c:pt idx="1089">
                  <c:v>0.95983757653526536</c:v>
                </c:pt>
                <c:pt idx="1090">
                  <c:v>0.95990686469102116</c:v>
                </c:pt>
                <c:pt idx="1091">
                  <c:v>0.95997597735309359</c:v>
                </c:pt>
                <c:pt idx="1092">
                  <c:v>0.96004491510106738</c:v>
                </c:pt>
                <c:pt idx="1093">
                  <c:v>0.96011367851218998</c:v>
                </c:pt>
                <c:pt idx="1094">
                  <c:v>0.96018226816138386</c:v>
                </c:pt>
                <c:pt idx="1095">
                  <c:v>0.9602506846212564</c:v>
                </c:pt>
                <c:pt idx="1096">
                  <c:v>0.9603189284621112</c:v>
                </c:pt>
                <c:pt idx="1097">
                  <c:v>0.96038700025195922</c:v>
                </c:pt>
                <c:pt idx="1098">
                  <c:v>0.96045490055652905</c:v>
                </c:pt>
                <c:pt idx="1099">
                  <c:v>0.96052262993927751</c:v>
                </c:pt>
                <c:pt idx="1100">
                  <c:v>0.96059018896140136</c:v>
                </c:pt>
                <c:pt idx="1101">
                  <c:v>0.96065757818184627</c:v>
                </c:pt>
                <c:pt idx="1102">
                  <c:v>0.96072479815731937</c:v>
                </c:pt>
                <c:pt idx="1103">
                  <c:v>0.96079184944229801</c:v>
                </c:pt>
                <c:pt idx="1104">
                  <c:v>0.96085873258904086</c:v>
                </c:pt>
                <c:pt idx="1105">
                  <c:v>0.96092544814759862</c:v>
                </c:pt>
                <c:pt idx="1106">
                  <c:v>0.9609919966658238</c:v>
                </c:pt>
                <c:pt idx="1107">
                  <c:v>0.96105837868938138</c:v>
                </c:pt>
                <c:pt idx="1108">
                  <c:v>0.96112459476175882</c:v>
                </c:pt>
                <c:pt idx="1109">
                  <c:v>0.96119064542427646</c:v>
                </c:pt>
                <c:pt idx="1110">
                  <c:v>0.96125653121609722</c:v>
                </c:pt>
                <c:pt idx="1111">
                  <c:v>0.96132225267423721</c:v>
                </c:pt>
                <c:pt idx="1112">
                  <c:v>0.96138781033357534</c:v>
                </c:pt>
                <c:pt idx="1113">
                  <c:v>0.96145320472686313</c:v>
                </c:pt>
                <c:pt idx="1114">
                  <c:v>0.96151843638473533</c:v>
                </c:pt>
                <c:pt idx="1115">
                  <c:v>0.96158350583571905</c:v>
                </c:pt>
                <c:pt idx="1116">
                  <c:v>0.96164841360624376</c:v>
                </c:pt>
                <c:pt idx="1117">
                  <c:v>0.96171316022065156</c:v>
                </c:pt>
                <c:pt idx="1118">
                  <c:v>0.9617777462012056</c:v>
                </c:pt>
                <c:pt idx="1119">
                  <c:v>0.9618421720681013</c:v>
                </c:pt>
                <c:pt idx="1120">
                  <c:v>0.96190643833947465</c:v>
                </c:pt>
                <c:pt idx="1121">
                  <c:v>0.96197054553141281</c:v>
                </c:pt>
                <c:pt idx="1122">
                  <c:v>0.96203449415796238</c:v>
                </c:pt>
                <c:pt idx="1123">
                  <c:v>0.96209828473114034</c:v>
                </c:pt>
                <c:pt idx="1124">
                  <c:v>0.96216191776094229</c:v>
                </c:pt>
                <c:pt idx="1125">
                  <c:v>0.96222539375535165</c:v>
                </c:pt>
                <c:pt idx="1126">
                  <c:v>0.96228871322035048</c:v>
                </c:pt>
                <c:pt idx="1127">
                  <c:v>0.96235187665992661</c:v>
                </c:pt>
                <c:pt idx="1128">
                  <c:v>0.96241488457608471</c:v>
                </c:pt>
                <c:pt idx="1129">
                  <c:v>0.96247773746885446</c:v>
                </c:pt>
                <c:pt idx="1130">
                  <c:v>0.96254043583629956</c:v>
                </c:pt>
                <c:pt idx="1131">
                  <c:v>0.96260298017452761</c:v>
                </c:pt>
                <c:pt idx="1132">
                  <c:v>0.96266537097769822</c:v>
                </c:pt>
                <c:pt idx="1133">
                  <c:v>0.9627276087380322</c:v>
                </c:pt>
                <c:pt idx="1134">
                  <c:v>0.9627896939458207</c:v>
                </c:pt>
                <c:pt idx="1135">
                  <c:v>0.96285162708943417</c:v>
                </c:pt>
                <c:pt idx="1136">
                  <c:v>0.96291340865533115</c:v>
                </c:pt>
                <c:pt idx="1137">
                  <c:v>0.96297503912806615</c:v>
                </c:pt>
                <c:pt idx="1138">
                  <c:v>0.96303651899029996</c:v>
                </c:pt>
                <c:pt idx="1139">
                  <c:v>0.96309784872280679</c:v>
                </c:pt>
                <c:pt idx="1140">
                  <c:v>0.96315902880448401</c:v>
                </c:pt>
                <c:pt idx="1141">
                  <c:v>0.96322005971236024</c:v>
                </c:pt>
                <c:pt idx="1142">
                  <c:v>0.96328094192160385</c:v>
                </c:pt>
                <c:pt idx="1143">
                  <c:v>0.96334167590553177</c:v>
                </c:pt>
                <c:pt idx="1144">
                  <c:v>0.96340226213561764</c:v>
                </c:pt>
                <c:pt idx="1145">
                  <c:v>0.96346270108150078</c:v>
                </c:pt>
                <c:pt idx="1146">
                  <c:v>0.96352299321099333</c:v>
                </c:pt>
                <c:pt idx="1147">
                  <c:v>0.96358313899009018</c:v>
                </c:pt>
                <c:pt idx="1148">
                  <c:v>0.96364313888297592</c:v>
                </c:pt>
                <c:pt idx="1149">
                  <c:v>0.96370299335203424</c:v>
                </c:pt>
                <c:pt idx="1150">
                  <c:v>0.96376270285785492</c:v>
                </c:pt>
                <c:pt idx="1151">
                  <c:v>0.96382226785924263</c:v>
                </c:pt>
                <c:pt idx="1152">
                  <c:v>0.96388168881322567</c:v>
                </c:pt>
                <c:pt idx="1153">
                  <c:v>0.96394096617506253</c:v>
                </c:pt>
                <c:pt idx="1154">
                  <c:v>0.96400010039825124</c:v>
                </c:pt>
                <c:pt idx="1155">
                  <c:v>0.96405909193453676</c:v>
                </c:pt>
                <c:pt idx="1156">
                  <c:v>0.96411794123391914</c:v>
                </c:pt>
                <c:pt idx="1157">
                  <c:v>0.96417664874466102</c:v>
                </c:pt>
                <c:pt idx="1158">
                  <c:v>0.96423521491329645</c:v>
                </c:pt>
                <c:pt idx="1159">
                  <c:v>0.96429364018463737</c:v>
                </c:pt>
                <c:pt idx="1160">
                  <c:v>0.96435192500178235</c:v>
                </c:pt>
                <c:pt idx="1161">
                  <c:v>0.96441006980612465</c:v>
                </c:pt>
                <c:pt idx="1162">
                  <c:v>0.96446807503735832</c:v>
                </c:pt>
                <c:pt idx="1163">
                  <c:v>0.96452594113348789</c:v>
                </c:pt>
                <c:pt idx="1164">
                  <c:v>0.96458366853083433</c:v>
                </c:pt>
                <c:pt idx="1165">
                  <c:v>0.96464125766404385</c:v>
                </c:pt>
                <c:pt idx="1166">
                  <c:v>0.96469870896609433</c:v>
                </c:pt>
                <c:pt idx="1167">
                  <c:v>0.9647560228683042</c:v>
                </c:pt>
                <c:pt idx="1168">
                  <c:v>0.96481319980033842</c:v>
                </c:pt>
                <c:pt idx="1169">
                  <c:v>0.96487024019021705</c:v>
                </c:pt>
                <c:pt idx="1170">
                  <c:v>0.96492714446432204</c:v>
                </c:pt>
                <c:pt idx="1171">
                  <c:v>0.96498391304740483</c:v>
                </c:pt>
                <c:pt idx="1172">
                  <c:v>0.96504054636259373</c:v>
                </c:pt>
                <c:pt idx="1173">
                  <c:v>0.9650970448314008</c:v>
                </c:pt>
                <c:pt idx="1174">
                  <c:v>0.96515340887372947</c:v>
                </c:pt>
                <c:pt idx="1175">
                  <c:v>0.96520963890788214</c:v>
                </c:pt>
                <c:pt idx="1176">
                  <c:v>0.96526573535056603</c:v>
                </c:pt>
                <c:pt idx="1177">
                  <c:v>0.96532169861690176</c:v>
                </c:pt>
                <c:pt idx="1178">
                  <c:v>0.96537752912042973</c:v>
                </c:pt>
                <c:pt idx="1179">
                  <c:v>0.96543322727311698</c:v>
                </c:pt>
                <c:pt idx="1180">
                  <c:v>0.96548879348536498</c:v>
                </c:pt>
                <c:pt idx="1181">
                  <c:v>0.96554422816601593</c:v>
                </c:pt>
                <c:pt idx="1182">
                  <c:v>0.96559953172236002</c:v>
                </c:pt>
                <c:pt idx="1183">
                  <c:v>0.96565470456014202</c:v>
                </c:pt>
                <c:pt idx="1184">
                  <c:v>0.96570974708356905</c:v>
                </c:pt>
                <c:pt idx="1185">
                  <c:v>0.965764659695316</c:v>
                </c:pt>
                <c:pt idx="1186">
                  <c:v>0.96581944279653364</c:v>
                </c:pt>
                <c:pt idx="1187">
                  <c:v>0.96587409678685521</c:v>
                </c:pt>
                <c:pt idx="1188">
                  <c:v>0.965928622064402</c:v>
                </c:pt>
                <c:pt idx="1189">
                  <c:v>0.96598301902579176</c:v>
                </c:pt>
                <c:pt idx="1190">
                  <c:v>0.96603728806614397</c:v>
                </c:pt>
                <c:pt idx="1191">
                  <c:v>0.96609142957908756</c:v>
                </c:pt>
                <c:pt idx="1192">
                  <c:v>0.96614544395676649</c:v>
                </c:pt>
                <c:pt idx="1193">
                  <c:v>0.96619933158984717</c:v>
                </c:pt>
                <c:pt idx="1194">
                  <c:v>0.96625309286752481</c:v>
                </c:pt>
                <c:pt idx="1195">
                  <c:v>0.96630672817752949</c:v>
                </c:pt>
                <c:pt idx="1196">
                  <c:v>0.96636023790613312</c:v>
                </c:pt>
                <c:pt idx="1197">
                  <c:v>0.96641362243815576</c:v>
                </c:pt>
                <c:pt idx="1198">
                  <c:v>0.96646688215697207</c:v>
                </c:pt>
                <c:pt idx="1199">
                  <c:v>0.96652001744451721</c:v>
                </c:pt>
                <c:pt idx="1200">
                  <c:v>0.96657302868129413</c:v>
                </c:pt>
                <c:pt idx="1201">
                  <c:v>0.96662591624637895</c:v>
                </c:pt>
                <c:pt idx="1202">
                  <c:v>0.96667868051742789</c:v>
                </c:pt>
                <c:pt idx="1203">
                  <c:v>0.96673132187068322</c:v>
                </c:pt>
                <c:pt idx="1204">
                  <c:v>0.96678384068097944</c:v>
                </c:pt>
                <c:pt idx="1205">
                  <c:v>0.96683623732174973</c:v>
                </c:pt>
                <c:pt idx="1206">
                  <c:v>0.96688851216503169</c:v>
                </c:pt>
                <c:pt idx="1207">
                  <c:v>0.96694066558147407</c:v>
                </c:pt>
                <c:pt idx="1208">
                  <c:v>0.96699269794034226</c:v>
                </c:pt>
                <c:pt idx="1209">
                  <c:v>0.96704460960952476</c:v>
                </c:pt>
                <c:pt idx="1210">
                  <c:v>0.96709640095553895</c:v>
                </c:pt>
                <c:pt idx="1211">
                  <c:v>0.96714807234353739</c:v>
                </c:pt>
                <c:pt idx="1212">
                  <c:v>0.96719962413731375</c:v>
                </c:pt>
                <c:pt idx="1213">
                  <c:v>0.967251056699308</c:v>
                </c:pt>
                <c:pt idx="1214">
                  <c:v>0.96730237039061384</c:v>
                </c:pt>
                <c:pt idx="1215">
                  <c:v>0.96735356557098295</c:v>
                </c:pt>
                <c:pt idx="1216">
                  <c:v>0.96740464259883219</c:v>
                </c:pt>
                <c:pt idx="1217">
                  <c:v>0.96745560183124857</c:v>
                </c:pt>
                <c:pt idx="1218">
                  <c:v>0.96750644362399518</c:v>
                </c:pt>
                <c:pt idx="1219">
                  <c:v>0.96755716833151773</c:v>
                </c:pt>
                <c:pt idx="1220">
                  <c:v>0.96760777630694883</c:v>
                </c:pt>
                <c:pt idx="1221">
                  <c:v>0.96765826790211507</c:v>
                </c:pt>
                <c:pt idx="1222">
                  <c:v>0.96770864346754226</c:v>
                </c:pt>
                <c:pt idx="1223">
                  <c:v>0.96775890335246073</c:v>
                </c:pt>
                <c:pt idx="1224">
                  <c:v>0.96780904790481126</c:v>
                </c:pt>
                <c:pt idx="1225">
                  <c:v>0.96785907747125088</c:v>
                </c:pt>
                <c:pt idx="1226">
                  <c:v>0.96790899239715822</c:v>
                </c:pt>
                <c:pt idx="1227">
                  <c:v>0.96795879302663845</c:v>
                </c:pt>
                <c:pt idx="1228">
                  <c:v>0.96800847970253034</c:v>
                </c:pt>
                <c:pt idx="1229">
                  <c:v>0.96805805276641033</c:v>
                </c:pt>
                <c:pt idx="1230">
                  <c:v>0.96810751255859828</c:v>
                </c:pt>
                <c:pt idx="1231">
                  <c:v>0.96815685941816365</c:v>
                </c:pt>
                <c:pt idx="1232">
                  <c:v>0.96820609368292987</c:v>
                </c:pt>
                <c:pt idx="1233">
                  <c:v>0.9682552156894807</c:v>
                </c:pt>
                <c:pt idx="1234">
                  <c:v>0.96830422577316444</c:v>
                </c:pt>
                <c:pt idx="1235">
                  <c:v>0.96835312426810072</c:v>
                </c:pt>
                <c:pt idx="1236">
                  <c:v>0.96840191150718469</c:v>
                </c:pt>
                <c:pt idx="1237">
                  <c:v>0.96845058782209203</c:v>
                </c:pt>
                <c:pt idx="1238">
                  <c:v>0.96849915354328575</c:v>
                </c:pt>
                <c:pt idx="1239">
                  <c:v>0.96854760900002002</c:v>
                </c:pt>
                <c:pt idx="1240">
                  <c:v>0.96859595452034597</c:v>
                </c:pt>
                <c:pt idx="1241">
                  <c:v>0.96864419043111638</c:v>
                </c:pt>
                <c:pt idx="1242">
                  <c:v>0.96869231705799108</c:v>
                </c:pt>
                <c:pt idx="1243">
                  <c:v>0.96874033472544274</c:v>
                </c:pt>
                <c:pt idx="1244">
                  <c:v>0.9687882437567612</c:v>
                </c:pt>
                <c:pt idx="1245">
                  <c:v>0.96883604447405836</c:v>
                </c:pt>
                <c:pt idx="1246">
                  <c:v>0.96888373719827381</c:v>
                </c:pt>
                <c:pt idx="1247">
                  <c:v>0.96893132224917955</c:v>
                </c:pt>
                <c:pt idx="1248">
                  <c:v>0.96897879994538572</c:v>
                </c:pt>
                <c:pt idx="1249">
                  <c:v>0.96902617060434371</c:v>
                </c:pt>
                <c:pt idx="1250">
                  <c:v>0.96907343454235306</c:v>
                </c:pt>
                <c:pt idx="1251">
                  <c:v>0.96912059207456613</c:v>
                </c:pt>
                <c:pt idx="1252">
                  <c:v>0.96916764351499129</c:v>
                </c:pt>
                <c:pt idx="1253">
                  <c:v>0.9692145891765005</c:v>
                </c:pt>
                <c:pt idx="1254">
                  <c:v>0.96926142937083137</c:v>
                </c:pt>
                <c:pt idx="1255">
                  <c:v>0.96930816440859391</c:v>
                </c:pt>
                <c:pt idx="1256">
                  <c:v>0.96935479459927498</c:v>
                </c:pt>
                <c:pt idx="1257">
                  <c:v>0.9694013202512427</c:v>
                </c:pt>
                <c:pt idx="1258">
                  <c:v>0.9694477416717513</c:v>
                </c:pt>
                <c:pt idx="1259">
                  <c:v>0.96949405916694553</c:v>
                </c:pt>
                <c:pt idx="1260">
                  <c:v>0.96954027304186652</c:v>
                </c:pt>
                <c:pt idx="1261">
                  <c:v>0.9695863836004549</c:v>
                </c:pt>
                <c:pt idx="1262">
                  <c:v>0.96963239114555722</c:v>
                </c:pt>
                <c:pt idx="1263">
                  <c:v>0.96967829597892885</c:v>
                </c:pt>
                <c:pt idx="1264">
                  <c:v>0.96972409840123974</c:v>
                </c:pt>
                <c:pt idx="1265">
                  <c:v>0.96976979871207869</c:v>
                </c:pt>
                <c:pt idx="1266">
                  <c:v>0.96981539720995813</c:v>
                </c:pt>
                <c:pt idx="1267">
                  <c:v>0.96986089419231758</c:v>
                </c:pt>
                <c:pt idx="1268">
                  <c:v>0.96990628995553074</c:v>
                </c:pt>
                <c:pt idx="1269">
                  <c:v>0.96995158479490629</c:v>
                </c:pt>
                <c:pt idx="1270">
                  <c:v>0.96999677900469661</c:v>
                </c:pt>
                <c:pt idx="1271">
                  <c:v>0.97004187287809818</c:v>
                </c:pt>
                <c:pt idx="1272">
                  <c:v>0.97008686670725941</c:v>
                </c:pt>
                <c:pt idx="1273">
                  <c:v>0.970131760783282</c:v>
                </c:pt>
                <c:pt idx="1274">
                  <c:v>0.9701765553962286</c:v>
                </c:pt>
                <c:pt idx="1275">
                  <c:v>0.97022125083512478</c:v>
                </c:pt>
                <c:pt idx="1276">
                  <c:v>0.97026584738796373</c:v>
                </c:pt>
                <c:pt idx="1277">
                  <c:v>0.9703103453417119</c:v>
                </c:pt>
                <c:pt idx="1278">
                  <c:v>0.97035474498231133</c:v>
                </c:pt>
                <c:pt idx="1279">
                  <c:v>0.9703990465946859</c:v>
                </c:pt>
                <c:pt idx="1280">
                  <c:v>0.97044325046274482</c:v>
                </c:pt>
                <c:pt idx="1281">
                  <c:v>0.97048735686938614</c:v>
                </c:pt>
                <c:pt idx="1282">
                  <c:v>0.97053136609650215</c:v>
                </c:pt>
                <c:pt idx="1283">
                  <c:v>0.97057527842498315</c:v>
                </c:pt>
                <c:pt idx="1284">
                  <c:v>0.97061909413472125</c:v>
                </c:pt>
                <c:pt idx="1285">
                  <c:v>0.97066281350461558</c:v>
                </c:pt>
                <c:pt idx="1286">
                  <c:v>0.97070643681257485</c:v>
                </c:pt>
                <c:pt idx="1287">
                  <c:v>0.97074996433552341</c:v>
                </c:pt>
                <c:pt idx="1288">
                  <c:v>0.97079339634940354</c:v>
                </c:pt>
                <c:pt idx="1289">
                  <c:v>0.97083673312918095</c:v>
                </c:pt>
                <c:pt idx="1290">
                  <c:v>0.97087997494884826</c:v>
                </c:pt>
                <c:pt idx="1291">
                  <c:v>0.97092312208142872</c:v>
                </c:pt>
                <c:pt idx="1292">
                  <c:v>0.97096617479898106</c:v>
                </c:pt>
                <c:pt idx="1293">
                  <c:v>0.97100913337260264</c:v>
                </c:pt>
                <c:pt idx="1294">
                  <c:v>0.97105199807243436</c:v>
                </c:pt>
                <c:pt idx="1295">
                  <c:v>0.9710947691676638</c:v>
                </c:pt>
                <c:pt idx="1296">
                  <c:v>0.97113744692652981</c:v>
                </c:pt>
                <c:pt idx="1297">
                  <c:v>0.97118003161632627</c:v>
                </c:pt>
                <c:pt idx="1298">
                  <c:v>0.97122252350340521</c:v>
                </c:pt>
                <c:pt idx="1299">
                  <c:v>0.97126492285318267</c:v>
                </c:pt>
                <c:pt idx="1300">
                  <c:v>0.97130722993014029</c:v>
                </c:pt>
                <c:pt idx="1301">
                  <c:v>0.97134944499783082</c:v>
                </c:pt>
                <c:pt idx="1302">
                  <c:v>0.9713915683188814</c:v>
                </c:pt>
                <c:pt idx="1303">
                  <c:v>0.97143360015499702</c:v>
                </c:pt>
                <c:pt idx="1304">
                  <c:v>0.9714755407669653</c:v>
                </c:pt>
                <c:pt idx="1305">
                  <c:v>0.97151739041465923</c:v>
                </c:pt>
                <c:pt idx="1306">
                  <c:v>0.97155914935704124</c:v>
                </c:pt>
                <c:pt idx="1307">
                  <c:v>0.97160081785216834</c:v>
                </c:pt>
                <c:pt idx="1308">
                  <c:v>0.97164239615719328</c:v>
                </c:pt>
                <c:pt idx="1309">
                  <c:v>0.9716838845283704</c:v>
                </c:pt>
                <c:pt idx="1310">
                  <c:v>0.97172528322105822</c:v>
                </c:pt>
                <c:pt idx="1311">
                  <c:v>0.97176659248972386</c:v>
                </c:pt>
                <c:pt idx="1312">
                  <c:v>0.97180781258794646</c:v>
                </c:pt>
                <c:pt idx="1313">
                  <c:v>0.97184894376842035</c:v>
                </c:pt>
                <c:pt idx="1314">
                  <c:v>0.97188998628295931</c:v>
                </c:pt>
                <c:pt idx="1315">
                  <c:v>0.9719309403824995</c:v>
                </c:pt>
                <c:pt idx="1316">
                  <c:v>0.97197180631710467</c:v>
                </c:pt>
                <c:pt idx="1317">
                  <c:v>0.97201258433596749</c:v>
                </c:pt>
                <c:pt idx="1318">
                  <c:v>0.97205327468741487</c:v>
                </c:pt>
                <c:pt idx="1319">
                  <c:v>0.97209387761891042</c:v>
                </c:pt>
                <c:pt idx="1320">
                  <c:v>0.97213439337705876</c:v>
                </c:pt>
                <c:pt idx="1321">
                  <c:v>0.97217482220760865</c:v>
                </c:pt>
                <c:pt idx="1322">
                  <c:v>0.97221516435545663</c:v>
                </c:pt>
                <c:pt idx="1323">
                  <c:v>0.97225542006465038</c:v>
                </c:pt>
                <c:pt idx="1324">
                  <c:v>0.97229558957839235</c:v>
                </c:pt>
                <c:pt idx="1325">
                  <c:v>0.97233567313904279</c:v>
                </c:pt>
                <c:pt idx="1326">
                  <c:v>0.97237567098812427</c:v>
                </c:pt>
                <c:pt idx="1327">
                  <c:v>0.97241558336632361</c:v>
                </c:pt>
                <c:pt idx="1328">
                  <c:v>0.97245541051349638</c:v>
                </c:pt>
                <c:pt idx="1329">
                  <c:v>0.97249515266866982</c:v>
                </c:pt>
                <c:pt idx="1330">
                  <c:v>0.97253481007004627</c:v>
                </c:pt>
                <c:pt idx="1331">
                  <c:v>0.97257438295500731</c:v>
                </c:pt>
                <c:pt idx="1332">
                  <c:v>0.97261387156011525</c:v>
                </c:pt>
                <c:pt idx="1333">
                  <c:v>0.97265327612111852</c:v>
                </c:pt>
                <c:pt idx="1334">
                  <c:v>0.9726925968729534</c:v>
                </c:pt>
                <c:pt idx="1335">
                  <c:v>0.97273183404974861</c:v>
                </c:pt>
                <c:pt idx="1336">
                  <c:v>0.97277098788482752</c:v>
                </c:pt>
                <c:pt idx="1337">
                  <c:v>0.9728100586107119</c:v>
                </c:pt>
                <c:pt idx="1338">
                  <c:v>0.97284904645912551</c:v>
                </c:pt>
                <c:pt idx="1339">
                  <c:v>0.97288795166099662</c:v>
                </c:pt>
                <c:pt idx="1340">
                  <c:v>0.97292677444646136</c:v>
                </c:pt>
                <c:pt idx="1341">
                  <c:v>0.97296551504486772</c:v>
                </c:pt>
                <c:pt idx="1342">
                  <c:v>0.97300417368477754</c:v>
                </c:pt>
                <c:pt idx="1343">
                  <c:v>0.97304275059397072</c:v>
                </c:pt>
                <c:pt idx="1344">
                  <c:v>0.97308124599944767</c:v>
                </c:pt>
                <c:pt idx="1345">
                  <c:v>0.97311966012743345</c:v>
                </c:pt>
                <c:pt idx="1346">
                  <c:v>0.97315799320337915</c:v>
                </c:pt>
                <c:pt idx="1347">
                  <c:v>0.97319624545196681</c:v>
                </c:pt>
                <c:pt idx="1348">
                  <c:v>0.97323441709711134</c:v>
                </c:pt>
                <c:pt idx="1349">
                  <c:v>0.97327250836196466</c:v>
                </c:pt>
                <c:pt idx="1350">
                  <c:v>0.97331051946891733</c:v>
                </c:pt>
                <c:pt idx="1351">
                  <c:v>0.97334845063960285</c:v>
                </c:pt>
                <c:pt idx="1352">
                  <c:v>0.97338630209490062</c:v>
                </c:pt>
                <c:pt idx="1353">
                  <c:v>0.97342407405493792</c:v>
                </c:pt>
                <c:pt idx="1354">
                  <c:v>0.97346176673909435</c:v>
                </c:pt>
                <c:pt idx="1355">
                  <c:v>0.97349938036600414</c:v>
                </c:pt>
                <c:pt idx="1356">
                  <c:v>0.97353691515355789</c:v>
                </c:pt>
                <c:pt idx="1357">
                  <c:v>0.97357437131890878</c:v>
                </c:pt>
                <c:pt idx="1358">
                  <c:v>0.97361174907847192</c:v>
                </c:pt>
                <c:pt idx="1359">
                  <c:v>0.97364904864792967</c:v>
                </c:pt>
                <c:pt idx="1360">
                  <c:v>0.97368627024223386</c:v>
                </c:pt>
                <c:pt idx="1361">
                  <c:v>0.97372341407560836</c:v>
                </c:pt>
                <c:pt idx="1362">
                  <c:v>0.97376048036155261</c:v>
                </c:pt>
                <c:pt idx="1363">
                  <c:v>0.97379746931284406</c:v>
                </c:pt>
                <c:pt idx="1364">
                  <c:v>0.97383438114154131</c:v>
                </c:pt>
                <c:pt idx="1365">
                  <c:v>0.97387121605898663</c:v>
                </c:pt>
                <c:pt idx="1366">
                  <c:v>0.97390797427580966</c:v>
                </c:pt>
                <c:pt idx="1367">
                  <c:v>0.97394465600192903</c:v>
                </c:pt>
                <c:pt idx="1368">
                  <c:v>0.97398126144655583</c:v>
                </c:pt>
                <c:pt idx="1369">
                  <c:v>0.9740177908181975</c:v>
                </c:pt>
                <c:pt idx="1370">
                  <c:v>0.97405424432465804</c:v>
                </c:pt>
                <c:pt idx="1371">
                  <c:v>0.97409062217304321</c:v>
                </c:pt>
                <c:pt idx="1372">
                  <c:v>0.97412692456976224</c:v>
                </c:pt>
                <c:pt idx="1373">
                  <c:v>0.97416315172053092</c:v>
                </c:pt>
                <c:pt idx="1374">
                  <c:v>0.97419930383037356</c:v>
                </c:pt>
                <c:pt idx="1375">
                  <c:v>0.97423538110362773</c:v>
                </c:pt>
                <c:pt idx="1376">
                  <c:v>0.97427138374394384</c:v>
                </c:pt>
                <c:pt idx="1377">
                  <c:v>0.97430731195429132</c:v>
                </c:pt>
                <c:pt idx="1378">
                  <c:v>0.97434316593695858</c:v>
                </c:pt>
                <c:pt idx="1379">
                  <c:v>0.97437894589355689</c:v>
                </c:pt>
                <c:pt idx="1380">
                  <c:v>0.97441465202502386</c:v>
                </c:pt>
                <c:pt idx="1381">
                  <c:v>0.97445028453162419</c:v>
                </c:pt>
                <c:pt idx="1382">
                  <c:v>0.97448584361295332</c:v>
                </c:pt>
                <c:pt idx="1383">
                  <c:v>0.97452132946794101</c:v>
                </c:pt>
                <c:pt idx="1384">
                  <c:v>0.97455674229485201</c:v>
                </c:pt>
                <c:pt idx="1385">
                  <c:v>0.97459208229129068</c:v>
                </c:pt>
                <c:pt idx="1386">
                  <c:v>0.97462734965420172</c:v>
                </c:pt>
                <c:pt idx="1387">
                  <c:v>0.97466254457987411</c:v>
                </c:pt>
                <c:pt idx="1388">
                  <c:v>0.97469766726394313</c:v>
                </c:pt>
                <c:pt idx="1389">
                  <c:v>0.9747327179013936</c:v>
                </c:pt>
                <c:pt idx="1390">
                  <c:v>0.97476769668656105</c:v>
                </c:pt>
                <c:pt idx="1391">
                  <c:v>0.97480260381313588</c:v>
                </c:pt>
                <c:pt idx="1392">
                  <c:v>0.97483743947416457</c:v>
                </c:pt>
                <c:pt idx="1393">
                  <c:v>0.97487220386205287</c:v>
                </c:pt>
                <c:pt idx="1394">
                  <c:v>0.97490689716856871</c:v>
                </c:pt>
                <c:pt idx="1395">
                  <c:v>0.97494151958484354</c:v>
                </c:pt>
                <c:pt idx="1396">
                  <c:v>0.97497607130137587</c:v>
                </c:pt>
                <c:pt idx="1397">
                  <c:v>0.97501055250803348</c:v>
                </c:pt>
                <c:pt idx="1398">
                  <c:v>0.97504496339405555</c:v>
                </c:pt>
                <c:pt idx="1399">
                  <c:v>0.97507930414805544</c:v>
                </c:pt>
                <c:pt idx="1400">
                  <c:v>0.97511357495802264</c:v>
                </c:pt>
                <c:pt idx="1401">
                  <c:v>0.97514777601132652</c:v>
                </c:pt>
                <c:pt idx="1402">
                  <c:v>0.97518190749471734</c:v>
                </c:pt>
                <c:pt idx="1403">
                  <c:v>0.97521596959432877</c:v>
                </c:pt>
                <c:pt idx="1404">
                  <c:v>0.97524996249568119</c:v>
                </c:pt>
                <c:pt idx="1405">
                  <c:v>0.9752838863836838</c:v>
                </c:pt>
                <c:pt idx="1406">
                  <c:v>0.97531774144263639</c:v>
                </c:pt>
                <c:pt idx="1407">
                  <c:v>0.97535152785623225</c:v>
                </c:pt>
                <c:pt idx="1408">
                  <c:v>0.97538524580756014</c:v>
                </c:pt>
                <c:pt idx="1409">
                  <c:v>0.97541889547910743</c:v>
                </c:pt>
                <c:pt idx="1410">
                  <c:v>0.9754524770527615</c:v>
                </c:pt>
                <c:pt idx="1411">
                  <c:v>0.97548599070981279</c:v>
                </c:pt>
                <c:pt idx="1412">
                  <c:v>0.97551943663095642</c:v>
                </c:pt>
                <c:pt idx="1413">
                  <c:v>0.97555281499629498</c:v>
                </c:pt>
                <c:pt idx="1414">
                  <c:v>0.97558612598534089</c:v>
                </c:pt>
                <c:pt idx="1415">
                  <c:v>0.97561936977701846</c:v>
                </c:pt>
                <c:pt idx="1416">
                  <c:v>0.97565254654966671</c:v>
                </c:pt>
                <c:pt idx="1417">
                  <c:v>0.97568565648104</c:v>
                </c:pt>
                <c:pt idx="1418">
                  <c:v>0.97571869974831293</c:v>
                </c:pt>
                <c:pt idx="1419">
                  <c:v>0.9757516765280797</c:v>
                </c:pt>
                <c:pt idx="1420">
                  <c:v>0.97578458699635884</c:v>
                </c:pt>
                <c:pt idx="1421">
                  <c:v>0.97581743132859367</c:v>
                </c:pt>
                <c:pt idx="1422">
                  <c:v>0.97585020969965575</c:v>
                </c:pt>
                <c:pt idx="1423">
                  <c:v>0.97588292228384621</c:v>
                </c:pt>
                <c:pt idx="1424">
                  <c:v>0.97591556925489831</c:v>
                </c:pt>
                <c:pt idx="1425">
                  <c:v>0.97594815078597941</c:v>
                </c:pt>
                <c:pt idx="1426">
                  <c:v>0.97598066704969422</c:v>
                </c:pt>
                <c:pt idx="1427">
                  <c:v>0.97601311821808467</c:v>
                </c:pt>
                <c:pt idx="1428">
                  <c:v>0.97604550446263483</c:v>
                </c:pt>
                <c:pt idx="1429">
                  <c:v>0.97607782595427095</c:v>
                </c:pt>
                <c:pt idx="1430">
                  <c:v>0.97611008286336487</c:v>
                </c:pt>
                <c:pt idx="1431">
                  <c:v>0.97614227535973475</c:v>
                </c:pt>
                <c:pt idx="1432">
                  <c:v>0.9761744036126494</c:v>
                </c:pt>
                <c:pt idx="1433">
                  <c:v>0.97620646779082809</c:v>
                </c:pt>
                <c:pt idx="1434">
                  <c:v>0.97623846806244408</c:v>
                </c:pt>
                <c:pt idx="1435">
                  <c:v>0.97627040459512571</c:v>
                </c:pt>
                <c:pt idx="1436">
                  <c:v>0.97630227755596033</c:v>
                </c:pt>
                <c:pt idx="1437">
                  <c:v>0.9763340871114935</c:v>
                </c:pt>
                <c:pt idx="1438">
                  <c:v>0.97636583342773431</c:v>
                </c:pt>
                <c:pt idx="1439">
                  <c:v>0.97639751667015406</c:v>
                </c:pt>
                <c:pt idx="1440">
                  <c:v>0.97642913700369149</c:v>
                </c:pt>
                <c:pt idx="1441">
                  <c:v>0.97646069459275253</c:v>
                </c:pt>
                <c:pt idx="1442">
                  <c:v>0.97649218960121342</c:v>
                </c:pt>
                <c:pt idx="1443">
                  <c:v>0.97652362219242284</c:v>
                </c:pt>
                <c:pt idx="1444">
                  <c:v>0.97655499252920275</c:v>
                </c:pt>
                <c:pt idx="1445">
                  <c:v>0.976586300773852</c:v>
                </c:pt>
                <c:pt idx="1446">
                  <c:v>0.97661754708814685</c:v>
                </c:pt>
                <c:pt idx="1447">
                  <c:v>0.9766487316333442</c:v>
                </c:pt>
                <c:pt idx="1448">
                  <c:v>0.97667985457018247</c:v>
                </c:pt>
                <c:pt idx="1449">
                  <c:v>0.97671091605888505</c:v>
                </c:pt>
                <c:pt idx="1450">
                  <c:v>0.97674191625915996</c:v>
                </c:pt>
                <c:pt idx="1451">
                  <c:v>0.97677285533020441</c:v>
                </c:pt>
                <c:pt idx="1452">
                  <c:v>0.97680373343070459</c:v>
                </c:pt>
                <c:pt idx="1453">
                  <c:v>0.97683455071883896</c:v>
                </c:pt>
                <c:pt idx="1454">
                  <c:v>0.97686530735227961</c:v>
                </c:pt>
                <c:pt idx="1455">
                  <c:v>0.97689600348819416</c:v>
                </c:pt>
                <c:pt idx="1456">
                  <c:v>0.97692663928324797</c:v>
                </c:pt>
                <c:pt idx="1457">
                  <c:v>0.97695721489360587</c:v>
                </c:pt>
                <c:pt idx="1458">
                  <c:v>0.97698773047493415</c:v>
                </c:pt>
                <c:pt idx="1459">
                  <c:v>0.97701818618240166</c:v>
                </c:pt>
                <c:pt idx="1460">
                  <c:v>0.97704858217068336</c:v>
                </c:pt>
                <c:pt idx="1461">
                  <c:v>0.97707891859396057</c:v>
                </c:pt>
                <c:pt idx="1462">
                  <c:v>0.97710919560592369</c:v>
                </c:pt>
                <c:pt idx="1463">
                  <c:v>0.9771394133597735</c:v>
                </c:pt>
                <c:pt idx="1464">
                  <c:v>0.97716957200822385</c:v>
                </c:pt>
                <c:pt idx="1465">
                  <c:v>0.97719967170350241</c:v>
                </c:pt>
                <c:pt idx="1466">
                  <c:v>0.97722971259735369</c:v>
                </c:pt>
                <c:pt idx="1467">
                  <c:v>0.97725969484103947</c:v>
                </c:pt>
                <c:pt idx="1468">
                  <c:v>0.97728961858534225</c:v>
                </c:pt>
                <c:pt idx="1469">
                  <c:v>0.97731948398056534</c:v>
                </c:pt>
                <c:pt idx="1470">
                  <c:v>0.97734929117653579</c:v>
                </c:pt>
                <c:pt idx="1471">
                  <c:v>0.97737904032260636</c:v>
                </c:pt>
                <c:pt idx="1472">
                  <c:v>0.97740873156765617</c:v>
                </c:pt>
                <c:pt idx="1473">
                  <c:v>0.97743836506009318</c:v>
                </c:pt>
                <c:pt idx="1474">
                  <c:v>0.97746794094785627</c:v>
                </c:pt>
                <c:pt idx="1475">
                  <c:v>0.9774974593784167</c:v>
                </c:pt>
                <c:pt idx="1476">
                  <c:v>0.97752692049877909</c:v>
                </c:pt>
                <c:pt idx="1477">
                  <c:v>0.97755632445548435</c:v>
                </c:pt>
                <c:pt idx="1478">
                  <c:v>0.97758567139461161</c:v>
                </c:pt>
                <c:pt idx="1479">
                  <c:v>0.97761496146177762</c:v>
                </c:pt>
                <c:pt idx="1480">
                  <c:v>0.9776441948021416</c:v>
                </c:pt>
                <c:pt idx="1481">
                  <c:v>0.97767337156040446</c:v>
                </c:pt>
                <c:pt idx="1482">
                  <c:v>0.9777024918808126</c:v>
                </c:pt>
                <c:pt idx="1483">
                  <c:v>0.97773155590715743</c:v>
                </c:pt>
                <c:pt idx="1484">
                  <c:v>0.97776056378277887</c:v>
                </c:pt>
                <c:pt idx="1485">
                  <c:v>0.97778951565056604</c:v>
                </c:pt>
                <c:pt idx="1486">
                  <c:v>0.97781841165295924</c:v>
                </c:pt>
                <c:pt idx="1487">
                  <c:v>0.97784725193195188</c:v>
                </c:pt>
                <c:pt idx="1488">
                  <c:v>0.97787603662909117</c:v>
                </c:pt>
                <c:pt idx="1489">
                  <c:v>0.97790476588548103</c:v>
                </c:pt>
                <c:pt idx="1490">
                  <c:v>0.97793343984178349</c:v>
                </c:pt>
                <c:pt idx="1491">
                  <c:v>0.97796205863821906</c:v>
                </c:pt>
                <c:pt idx="1492">
                  <c:v>0.97799062241457035</c:v>
                </c:pt>
                <c:pt idx="1493">
                  <c:v>0.97801913131018159</c:v>
                </c:pt>
                <c:pt idx="1494">
                  <c:v>0.97804758546396242</c:v>
                </c:pt>
                <c:pt idx="1495">
                  <c:v>0.97807598501438742</c:v>
                </c:pt>
                <c:pt idx="1496">
                  <c:v>0.97810433009949971</c:v>
                </c:pt>
                <c:pt idx="1497">
                  <c:v>0.97813262085691077</c:v>
                </c:pt>
                <c:pt idx="1498">
                  <c:v>0.97816085742380299</c:v>
                </c:pt>
                <c:pt idx="1499">
                  <c:v>0.97818903993693118</c:v>
                </c:pt>
                <c:pt idx="1500">
                  <c:v>0.97821716853262453</c:v>
                </c:pt>
                <c:pt idx="1501">
                  <c:v>0.97824524334678653</c:v>
                </c:pt>
                <c:pt idx="1502">
                  <c:v>0.97827326451489871</c:v>
                </c:pt>
                <c:pt idx="1503">
                  <c:v>0.97830123217202081</c:v>
                </c:pt>
                <c:pt idx="1504">
                  <c:v>0.9783291464527929</c:v>
                </c:pt>
                <c:pt idx="1505">
                  <c:v>0.9783570074914365</c:v>
                </c:pt>
                <c:pt idx="1506">
                  <c:v>0.97838481542175659</c:v>
                </c:pt>
                <c:pt idx="1507">
                  <c:v>0.97841257037714258</c:v>
                </c:pt>
                <c:pt idx="1508">
                  <c:v>0.97844027249057086</c:v>
                </c:pt>
                <c:pt idx="1509">
                  <c:v>0.97846792189460474</c:v>
                </c:pt>
                <c:pt idx="1510">
                  <c:v>0.97849551872139773</c:v>
                </c:pt>
                <c:pt idx="1511">
                  <c:v>0.97852306310269332</c:v>
                </c:pt>
                <c:pt idx="1512">
                  <c:v>0.97855055516982836</c:v>
                </c:pt>
                <c:pt idx="1513">
                  <c:v>0.97857799505373233</c:v>
                </c:pt>
                <c:pt idx="1514">
                  <c:v>0.97860538288493115</c:v>
                </c:pt>
                <c:pt idx="1515">
                  <c:v>0.97863271879354685</c:v>
                </c:pt>
                <c:pt idx="1516">
                  <c:v>0.97866000290929966</c:v>
                </c:pt>
                <c:pt idx="1517">
                  <c:v>0.97868723536151059</c:v>
                </c:pt>
                <c:pt idx="1518">
                  <c:v>0.97871441627910039</c:v>
                </c:pt>
                <c:pt idx="1519">
                  <c:v>0.97874154579059336</c:v>
                </c:pt>
                <c:pt idx="1520">
                  <c:v>0.97876862402411802</c:v>
                </c:pt>
                <c:pt idx="1521">
                  <c:v>0.97879565110740818</c:v>
                </c:pt>
                <c:pt idx="1522">
                  <c:v>0.97882262716780433</c:v>
                </c:pt>
                <c:pt idx="1523">
                  <c:v>0.97884955233225601</c:v>
                </c:pt>
                <c:pt idx="1524">
                  <c:v>0.97887642672732245</c:v>
                </c:pt>
                <c:pt idx="1525">
                  <c:v>0.97890325047917404</c:v>
                </c:pt>
                <c:pt idx="1526">
                  <c:v>0.97893002371359339</c:v>
                </c:pt>
                <c:pt idx="1527">
                  <c:v>0.97895674655597842</c:v>
                </c:pt>
                <c:pt idx="1528">
                  <c:v>0.97898341913134168</c:v>
                </c:pt>
                <c:pt idx="1529">
                  <c:v>0.97901004156431237</c:v>
                </c:pt>
                <c:pt idx="1530">
                  <c:v>0.97903661397913921</c:v>
                </c:pt>
                <c:pt idx="1531">
                  <c:v>0.97906313649968946</c:v>
                </c:pt>
                <c:pt idx="1532">
                  <c:v>0.97908960924945176</c:v>
                </c:pt>
                <c:pt idx="1533">
                  <c:v>0.97911603235153732</c:v>
                </c:pt>
                <c:pt idx="1534">
                  <c:v>0.97914240592868118</c:v>
                </c:pt>
                <c:pt idx="1535">
                  <c:v>0.97916873010324357</c:v>
                </c:pt>
                <c:pt idx="1536">
                  <c:v>0.97919500499721057</c:v>
                </c:pt>
                <c:pt idx="1537">
                  <c:v>0.97922123073219758</c:v>
                </c:pt>
                <c:pt idx="1538">
                  <c:v>0.97924740742944794</c:v>
                </c:pt>
                <c:pt idx="1539">
                  <c:v>0.97927353520983595</c:v>
                </c:pt>
                <c:pt idx="1540">
                  <c:v>0.9792996141938678</c:v>
                </c:pt>
                <c:pt idx="1541">
                  <c:v>0.97932564450168347</c:v>
                </c:pt>
                <c:pt idx="1542">
                  <c:v>0.97935162625305605</c:v>
                </c:pt>
                <c:pt idx="1543">
                  <c:v>0.97937755956739647</c:v>
                </c:pt>
                <c:pt idx="1544">
                  <c:v>0.97940344456375084</c:v>
                </c:pt>
                <c:pt idx="1545">
                  <c:v>0.97942928136080543</c:v>
                </c:pt>
                <c:pt idx="1546">
                  <c:v>0.97945507007688537</c:v>
                </c:pt>
                <c:pt idx="1547">
                  <c:v>0.97948081082995697</c:v>
                </c:pt>
                <c:pt idx="1548">
                  <c:v>0.97950650373762915</c:v>
                </c:pt>
                <c:pt idx="1549">
                  <c:v>0.97953214891715445</c:v>
                </c:pt>
                <c:pt idx="1550">
                  <c:v>0.97955774648543026</c:v>
                </c:pt>
                <c:pt idx="1551">
                  <c:v>0.97958329655900012</c:v>
                </c:pt>
                <c:pt idx="1552">
                  <c:v>0.97960879925405531</c:v>
                </c:pt>
                <c:pt idx="1553">
                  <c:v>0.97963425468643561</c:v>
                </c:pt>
                <c:pt idx="1554">
                  <c:v>0.97965966297163076</c:v>
                </c:pt>
                <c:pt idx="1555">
                  <c:v>0.97968502422478265</c:v>
                </c:pt>
                <c:pt idx="1556">
                  <c:v>0.9797103385606839</c:v>
                </c:pt>
                <c:pt idx="1557">
                  <c:v>0.97973560609378274</c:v>
                </c:pt>
                <c:pt idx="1558">
                  <c:v>0.97976082693818123</c:v>
                </c:pt>
                <c:pt idx="1559">
                  <c:v>0.97978600120763804</c:v>
                </c:pt>
                <c:pt idx="1560">
                  <c:v>0.97981112901556944</c:v>
                </c:pt>
                <c:pt idx="1561">
                  <c:v>0.97983621047505021</c:v>
                </c:pt>
                <c:pt idx="1562">
                  <c:v>0.97986124569881472</c:v>
                </c:pt>
                <c:pt idx="1563">
                  <c:v>0.9798862347992594</c:v>
                </c:pt>
                <c:pt idx="1564">
                  <c:v>0.97991117788844162</c:v>
                </c:pt>
                <c:pt idx="1565">
                  <c:v>0.97993607507808356</c:v>
                </c:pt>
                <c:pt idx="1566">
                  <c:v>0.97996092647957123</c:v>
                </c:pt>
                <c:pt idx="1567">
                  <c:v>0.97998573220395735</c:v>
                </c:pt>
                <c:pt idx="1568">
                  <c:v>0.98001049236196092</c:v>
                </c:pt>
                <c:pt idx="1569">
                  <c:v>0.98003520706396985</c:v>
                </c:pt>
                <c:pt idx="1570">
                  <c:v>0.980059876420041</c:v>
                </c:pt>
                <c:pt idx="1571">
                  <c:v>0.98008450053990237</c:v>
                </c:pt>
                <c:pt idx="1572">
                  <c:v>0.98010907953295334</c:v>
                </c:pt>
                <c:pt idx="1573">
                  <c:v>0.98013361350826678</c:v>
                </c:pt>
                <c:pt idx="1574">
                  <c:v>0.98015810257458902</c:v>
                </c:pt>
                <c:pt idx="1575">
                  <c:v>0.98018254684034245</c:v>
                </c:pt>
                <c:pt idx="1576">
                  <c:v>0.98020694641362471</c:v>
                </c:pt>
                <c:pt idx="1577">
                  <c:v>0.98023130140221271</c:v>
                </c:pt>
                <c:pt idx="1578">
                  <c:v>0.98025561191356059</c:v>
                </c:pt>
                <c:pt idx="1579">
                  <c:v>0.9802798780548031</c:v>
                </c:pt>
                <c:pt idx="1580">
                  <c:v>0.98030409993275558</c:v>
                </c:pt>
                <c:pt idx="1581">
                  <c:v>0.98032827765391606</c:v>
                </c:pt>
                <c:pt idx="1582">
                  <c:v>0.98035241132446516</c:v>
                </c:pt>
                <c:pt idx="1583">
                  <c:v>0.9803765010502683</c:v>
                </c:pt>
                <c:pt idx="1584">
                  <c:v>0.98040054693687628</c:v>
                </c:pt>
                <c:pt idx="1585">
                  <c:v>0.98042454908952614</c:v>
                </c:pt>
                <c:pt idx="1586">
                  <c:v>0.98044850761314317</c:v>
                </c:pt>
                <c:pt idx="1587">
                  <c:v>0.98047242261234102</c:v>
                </c:pt>
                <c:pt idx="1588">
                  <c:v>0.98049629419142315</c:v>
                </c:pt>
                <c:pt idx="1589">
                  <c:v>0.98052012245438469</c:v>
                </c:pt>
                <c:pt idx="1590">
                  <c:v>0.98054390750491183</c:v>
                </c:pt>
                <c:pt idx="1591">
                  <c:v>0.98056764944638442</c:v>
                </c:pt>
                <c:pt idx="1592">
                  <c:v>0.98059134838187689</c:v>
                </c:pt>
                <c:pt idx="1593">
                  <c:v>0.98061500441415816</c:v>
                </c:pt>
                <c:pt idx="1594">
                  <c:v>0.98063861764569404</c:v>
                </c:pt>
                <c:pt idx="1595">
                  <c:v>0.98066218817864759</c:v>
                </c:pt>
                <c:pt idx="1596">
                  <c:v>0.98068571611488053</c:v>
                </c:pt>
                <c:pt idx="1597">
                  <c:v>0.98070920155595387</c:v>
                </c:pt>
                <c:pt idx="1598">
                  <c:v>0.98073264460312914</c:v>
                </c:pt>
                <c:pt idx="1599">
                  <c:v>0.98075604535736971</c:v>
                </c:pt>
                <c:pt idx="1600">
                  <c:v>0.98077940391934171</c:v>
                </c:pt>
                <c:pt idx="1601">
                  <c:v>0.98080272038941485</c:v>
                </c:pt>
                <c:pt idx="1602">
                  <c:v>0.98082599486766364</c:v>
                </c:pt>
                <c:pt idx="1603">
                  <c:v>0.98084922745386827</c:v>
                </c:pt>
                <c:pt idx="1604">
                  <c:v>0.98087241824751548</c:v>
                </c:pt>
                <c:pt idx="1605">
                  <c:v>0.9808955673478007</c:v>
                </c:pt>
                <c:pt idx="1606">
                  <c:v>0.98091867485362738</c:v>
                </c:pt>
                <c:pt idx="1607">
                  <c:v>0.98094174086360908</c:v>
                </c:pt>
                <c:pt idx="1608">
                  <c:v>0.98096476547607048</c:v>
                </c:pt>
                <c:pt idx="1609">
                  <c:v>0.98098774878904793</c:v>
                </c:pt>
                <c:pt idx="1610">
                  <c:v>0.98101069090029036</c:v>
                </c:pt>
                <c:pt idx="1611">
                  <c:v>0.98103359190726114</c:v>
                </c:pt>
                <c:pt idx="1612">
                  <c:v>0.9810564519071383</c:v>
                </c:pt>
                <c:pt idx="1613">
                  <c:v>0.98107927099681569</c:v>
                </c:pt>
                <c:pt idx="1614">
                  <c:v>0.98110204927290356</c:v>
                </c:pt>
                <c:pt idx="1615">
                  <c:v>0.98112478683173099</c:v>
                </c:pt>
                <c:pt idx="1616">
                  <c:v>0.98114748376934502</c:v>
                </c:pt>
                <c:pt idx="1617">
                  <c:v>0.98117014018151316</c:v>
                </c:pt>
                <c:pt idx="1618">
                  <c:v>0.9811927561637227</c:v>
                </c:pt>
                <c:pt idx="1619">
                  <c:v>0.98121533181118381</c:v>
                </c:pt>
                <c:pt idx="1620">
                  <c:v>0.98123786721882844</c:v>
                </c:pt>
                <c:pt idx="1621">
                  <c:v>0.98126036248131243</c:v>
                </c:pt>
                <c:pt idx="1622">
                  <c:v>0.98128281769301651</c:v>
                </c:pt>
                <c:pt idx="1623">
                  <c:v>0.98130523294804661</c:v>
                </c:pt>
                <c:pt idx="1624">
                  <c:v>0.98132760834023536</c:v>
                </c:pt>
                <c:pt idx="1625">
                  <c:v>0.98134994396314279</c:v>
                </c:pt>
                <c:pt idx="1626">
                  <c:v>0.98137223991005706</c:v>
                </c:pt>
                <c:pt idx="1627">
                  <c:v>0.98139449627399622</c:v>
                </c:pt>
                <c:pt idx="1628">
                  <c:v>0.98141671314770784</c:v>
                </c:pt>
                <c:pt idx="1629">
                  <c:v>0.98143889062367129</c:v>
                </c:pt>
                <c:pt idx="1630">
                  <c:v>0.98146102879409747</c:v>
                </c:pt>
                <c:pt idx="1631">
                  <c:v>0.98148312775093094</c:v>
                </c:pt>
                <c:pt idx="1632">
                  <c:v>0.9815051875858497</c:v>
                </c:pt>
                <c:pt idx="1633">
                  <c:v>0.98152720839026686</c:v>
                </c:pt>
                <c:pt idx="1634">
                  <c:v>0.98154919025533105</c:v>
                </c:pt>
                <c:pt idx="1635">
                  <c:v>0.9815711332719278</c:v>
                </c:pt>
                <c:pt idx="1636">
                  <c:v>0.98159303753068028</c:v>
                </c:pt>
                <c:pt idx="1637">
                  <c:v>0.98161490312194977</c:v>
                </c:pt>
                <c:pt idx="1638">
                  <c:v>0.9816367301358373</c:v>
                </c:pt>
                <c:pt idx="1639">
                  <c:v>0.98165851866218368</c:v>
                </c:pt>
                <c:pt idx="1640">
                  <c:v>0.9816802687905718</c:v>
                </c:pt>
                <c:pt idx="1641">
                  <c:v>0.9817019806103251</c:v>
                </c:pt>
                <c:pt idx="1642">
                  <c:v>0.98172365421051155</c:v>
                </c:pt>
                <c:pt idx="1643">
                  <c:v>0.9817452896799419</c:v>
                </c:pt>
                <c:pt idx="1644">
                  <c:v>0.98176688710717208</c:v>
                </c:pt>
                <c:pt idx="1645">
                  <c:v>0.98178844658050279</c:v>
                </c:pt>
                <c:pt idx="1646">
                  <c:v>0.98180996818798205</c:v>
                </c:pt>
                <c:pt idx="1647">
                  <c:v>0.98183145201740485</c:v>
                </c:pt>
                <c:pt idx="1648">
                  <c:v>0.98185289815631405</c:v>
                </c:pt>
                <c:pt idx="1649">
                  <c:v>0.98187430669200182</c:v>
                </c:pt>
                <c:pt idx="1650">
                  <c:v>0.98189567771150998</c:v>
                </c:pt>
                <c:pt idx="1651">
                  <c:v>0.98191701130163123</c:v>
                </c:pt>
                <c:pt idx="1652">
                  <c:v>0.98193830754890954</c:v>
                </c:pt>
                <c:pt idx="1653">
                  <c:v>0.98195956653964156</c:v>
                </c:pt>
                <c:pt idx="1654">
                  <c:v>0.98198078835987745</c:v>
                </c:pt>
                <c:pt idx="1655">
                  <c:v>0.98200197309542026</c:v>
                </c:pt>
                <c:pt idx="1656">
                  <c:v>0.98202312083182941</c:v>
                </c:pt>
                <c:pt idx="1657">
                  <c:v>0.98204423165441923</c:v>
                </c:pt>
                <c:pt idx="1658">
                  <c:v>0.98206530564826056</c:v>
                </c:pt>
                <c:pt idx="1659">
                  <c:v>0.98208634289818197</c:v>
                </c:pt>
                <c:pt idx="1660">
                  <c:v>0.98210734348877027</c:v>
                </c:pt>
                <c:pt idx="1661">
                  <c:v>0.98212830750437097</c:v>
                </c:pt>
                <c:pt idx="1662">
                  <c:v>0.9821492350290898</c:v>
                </c:pt>
                <c:pt idx="1663">
                  <c:v>0.98217012614679267</c:v>
                </c:pt>
                <c:pt idx="1664">
                  <c:v>0.98219098094110757</c:v>
                </c:pt>
                <c:pt idx="1665">
                  <c:v>0.98221179949542414</c:v>
                </c:pt>
                <c:pt idx="1666">
                  <c:v>0.98223258189289564</c:v>
                </c:pt>
                <c:pt idx="1667">
                  <c:v>0.98225332821643863</c:v>
                </c:pt>
                <c:pt idx="1668">
                  <c:v>0.98227403854873485</c:v>
                </c:pt>
                <c:pt idx="1669">
                  <c:v>0.98229471297223159</c:v>
                </c:pt>
                <c:pt idx="1670">
                  <c:v>0.98231535156914174</c:v>
                </c:pt>
                <c:pt idx="1671">
                  <c:v>0.98233595442144572</c:v>
                </c:pt>
                <c:pt idx="1672">
                  <c:v>0.98235652161089182</c:v>
                </c:pt>
                <c:pt idx="1673">
                  <c:v>0.9823770532189966</c:v>
                </c:pt>
                <c:pt idx="1674">
                  <c:v>0.98239754932704637</c:v>
                </c:pt>
                <c:pt idx="1675">
                  <c:v>0.98241801001609719</c:v>
                </c:pt>
                <c:pt idx="1676">
                  <c:v>0.98243843536697673</c:v>
                </c:pt>
                <c:pt idx="1677">
                  <c:v>0.98245882546028318</c:v>
                </c:pt>
                <c:pt idx="1678">
                  <c:v>0.98247918037638859</c:v>
                </c:pt>
                <c:pt idx="1679">
                  <c:v>0.9824995001954373</c:v>
                </c:pt>
                <c:pt idx="1680">
                  <c:v>0.98251978499734816</c:v>
                </c:pt>
                <c:pt idx="1681">
                  <c:v>0.98254003486181396</c:v>
                </c:pt>
                <c:pt idx="1682">
                  <c:v>0.98256024986830426</c:v>
                </c:pt>
                <c:pt idx="1683">
                  <c:v>0.98258043009606366</c:v>
                </c:pt>
                <c:pt idx="1684">
                  <c:v>0.98260057562411462</c:v>
                </c:pt>
                <c:pt idx="1685">
                  <c:v>0.98262068653125656</c:v>
                </c:pt>
                <c:pt idx="1686">
                  <c:v>0.9826407628960685</c:v>
                </c:pt>
                <c:pt idx="1687">
                  <c:v>0.98266080479690721</c:v>
                </c:pt>
                <c:pt idx="1688">
                  <c:v>0.98268081231191073</c:v>
                </c:pt>
                <c:pt idx="1689">
                  <c:v>0.98270078551899731</c:v>
                </c:pt>
                <c:pt idx="1690">
                  <c:v>0.98272072449586656</c:v>
                </c:pt>
                <c:pt idx="1691">
                  <c:v>0.98274062932000006</c:v>
                </c:pt>
                <c:pt idx="1692">
                  <c:v>0.98276050006866267</c:v>
                </c:pt>
                <c:pt idx="1693">
                  <c:v>0.98278033681890264</c:v>
                </c:pt>
                <c:pt idx="1694">
                  <c:v>0.98280013964755297</c:v>
                </c:pt>
                <c:pt idx="1695">
                  <c:v>0.98281990863123092</c:v>
                </c:pt>
                <c:pt idx="1696">
                  <c:v>0.98283964384634015</c:v>
                </c:pt>
                <c:pt idx="1697">
                  <c:v>0.98285934536907049</c:v>
                </c:pt>
                <c:pt idx="1698">
                  <c:v>0.98287901327539895</c:v>
                </c:pt>
                <c:pt idx="1699">
                  <c:v>0.98289864764109081</c:v>
                </c:pt>
                <c:pt idx="1700">
                  <c:v>0.98291824854169951</c:v>
                </c:pt>
                <c:pt idx="1701">
                  <c:v>0.98293781605256758</c:v>
                </c:pt>
                <c:pt idx="1702">
                  <c:v>0.98295735024882813</c:v>
                </c:pt>
                <c:pt idx="1703">
                  <c:v>0.9829768512054049</c:v>
                </c:pt>
                <c:pt idx="1704">
                  <c:v>0.98299631899701245</c:v>
                </c:pt>
                <c:pt idx="1705">
                  <c:v>0.98301575369815786</c:v>
                </c:pt>
                <c:pt idx="1706">
                  <c:v>0.98303515538314112</c:v>
                </c:pt>
                <c:pt idx="1707">
                  <c:v>0.98305452412605498</c:v>
                </c:pt>
                <c:pt idx="1708">
                  <c:v>0.98307386000078723</c:v>
                </c:pt>
                <c:pt idx="1709">
                  <c:v>0.98309316308101935</c:v>
                </c:pt>
                <c:pt idx="1710">
                  <c:v>0.98311243344022947</c:v>
                </c:pt>
                <c:pt idx="1711">
                  <c:v>0.98313167115169076</c:v>
                </c:pt>
                <c:pt idx="1712">
                  <c:v>0.98315087628847431</c:v>
                </c:pt>
                <c:pt idx="1713">
                  <c:v>0.98317004892344806</c:v>
                </c:pt>
                <c:pt idx="1714">
                  <c:v>0.98318918912927789</c:v>
                </c:pt>
                <c:pt idx="1715">
                  <c:v>0.98320829697842926</c:v>
                </c:pt>
                <c:pt idx="1716">
                  <c:v>0.98322737254316639</c:v>
                </c:pt>
                <c:pt idx="1717">
                  <c:v>0.98324641589555384</c:v>
                </c:pt>
                <c:pt idx="1718">
                  <c:v>0.98326542710745768</c:v>
                </c:pt>
                <c:pt idx="1719">
                  <c:v>0.98328440625054414</c:v>
                </c:pt>
                <c:pt idx="1720">
                  <c:v>0.98330335339628294</c:v>
                </c:pt>
                <c:pt idx="1721">
                  <c:v>0.98332226861594541</c:v>
                </c:pt>
                <c:pt idx="1722">
                  <c:v>0.9833411519806069</c:v>
                </c:pt>
                <c:pt idx="1723">
                  <c:v>0.98336000356114661</c:v>
                </c:pt>
                <c:pt idx="1724">
                  <c:v>0.98337882342824845</c:v>
                </c:pt>
                <c:pt idx="1725">
                  <c:v>0.98339761165240214</c:v>
                </c:pt>
                <c:pt idx="1726">
                  <c:v>0.98341636830390244</c:v>
                </c:pt>
                <c:pt idx="1727">
                  <c:v>0.98343509345285118</c:v>
                </c:pt>
                <c:pt idx="1728">
                  <c:v>0.98345378716915788</c:v>
                </c:pt>
                <c:pt idx="1729">
                  <c:v>0.98347244952253932</c:v>
                </c:pt>
                <c:pt idx="1730">
                  <c:v>0.9834910805825211</c:v>
                </c:pt>
                <c:pt idx="1731">
                  <c:v>0.98350968041843745</c:v>
                </c:pt>
                <c:pt idx="1732">
                  <c:v>0.98352824909943293</c:v>
                </c:pt>
                <c:pt idx="1733">
                  <c:v>0.98354678669446238</c:v>
                </c:pt>
                <c:pt idx="1734">
                  <c:v>0.98356529327229125</c:v>
                </c:pt>
                <c:pt idx="1735">
                  <c:v>0.9835837689014969</c:v>
                </c:pt>
                <c:pt idx="1736">
                  <c:v>0.98360221365046885</c:v>
                </c:pt>
                <c:pt idx="1737">
                  <c:v>0.98362062758740909</c:v>
                </c:pt>
                <c:pt idx="1738">
                  <c:v>0.98363901078033378</c:v>
                </c:pt>
                <c:pt idx="1739">
                  <c:v>0.98365736329707276</c:v>
                </c:pt>
                <c:pt idx="1740">
                  <c:v>0.98367568520526993</c:v>
                </c:pt>
                <c:pt idx="1741">
                  <c:v>0.98369397657238522</c:v>
                </c:pt>
                <c:pt idx="1742">
                  <c:v>0.98371223746569436</c:v>
                </c:pt>
                <c:pt idx="1743">
                  <c:v>0.98373046795228913</c:v>
                </c:pt>
                <c:pt idx="1744">
                  <c:v>0.98374866809907813</c:v>
                </c:pt>
                <c:pt idx="1745">
                  <c:v>0.98376683797278863</c:v>
                </c:pt>
                <c:pt idx="1746">
                  <c:v>0.9837849776399652</c:v>
                </c:pt>
                <c:pt idx="1747">
                  <c:v>0.9838030871669714</c:v>
                </c:pt>
                <c:pt idx="1748">
                  <c:v>0.98382116661999031</c:v>
                </c:pt>
                <c:pt idx="1749">
                  <c:v>0.98383921606502533</c:v>
                </c:pt>
                <c:pt idx="1750">
                  <c:v>0.98385723556789928</c:v>
                </c:pt>
                <c:pt idx="1751">
                  <c:v>0.98387522519425752</c:v>
                </c:pt>
                <c:pt idx="1752">
                  <c:v>0.98389318500956635</c:v>
                </c:pt>
                <c:pt idx="1753">
                  <c:v>0.98391111507911455</c:v>
                </c:pt>
                <c:pt idx="1754">
                  <c:v>0.9839290154680137</c:v>
                </c:pt>
                <c:pt idx="1755">
                  <c:v>0.98394688624119864</c:v>
                </c:pt>
                <c:pt idx="1756">
                  <c:v>0.98396472746342867</c:v>
                </c:pt>
                <c:pt idx="1757">
                  <c:v>0.98398253919928758</c:v>
                </c:pt>
                <c:pt idx="1758">
                  <c:v>0.98400032151318384</c:v>
                </c:pt>
                <c:pt idx="1759">
                  <c:v>0.98401807446935219</c:v>
                </c:pt>
                <c:pt idx="1760">
                  <c:v>0.98403579813185338</c:v>
                </c:pt>
                <c:pt idx="1761">
                  <c:v>0.98405349256457508</c:v>
                </c:pt>
                <c:pt idx="1762">
                  <c:v>0.98407115783123167</c:v>
                </c:pt>
                <c:pt idx="1763">
                  <c:v>0.98408879399536697</c:v>
                </c:pt>
                <c:pt idx="1764">
                  <c:v>0.98410640112035164</c:v>
                </c:pt>
                <c:pt idx="1765">
                  <c:v>0.98412397926938655</c:v>
                </c:pt>
                <c:pt idx="1766">
                  <c:v>0.9841415285055013</c:v>
                </c:pt>
                <c:pt idx="1767">
                  <c:v>0.98415904889155648</c:v>
                </c:pt>
                <c:pt idx="1768">
                  <c:v>0.98417654049024295</c:v>
                </c:pt>
                <c:pt idx="1769">
                  <c:v>0.98419400336408225</c:v>
                </c:pt>
                <c:pt idx="1770">
                  <c:v>0.98421143757542862</c:v>
                </c:pt>
                <c:pt idx="1771">
                  <c:v>0.98422884318646797</c:v>
                </c:pt>
                <c:pt idx="1772">
                  <c:v>0.98424622025921937</c:v>
                </c:pt>
                <c:pt idx="1773">
                  <c:v>0.98426356885553523</c:v>
                </c:pt>
                <c:pt idx="1774">
                  <c:v>0.98428088903710176</c:v>
                </c:pt>
                <c:pt idx="1775">
                  <c:v>0.98429818086543919</c:v>
                </c:pt>
                <c:pt idx="1776">
                  <c:v>0.98431544440190344</c:v>
                </c:pt>
                <c:pt idx="1777">
                  <c:v>0.9843326797076859</c:v>
                </c:pt>
                <c:pt idx="1778">
                  <c:v>0.9843498868438133</c:v>
                </c:pt>
                <c:pt idx="1779">
                  <c:v>0.9843670658711493</c:v>
                </c:pt>
                <c:pt idx="1780">
                  <c:v>0.98438421685039479</c:v>
                </c:pt>
                <c:pt idx="1781">
                  <c:v>0.98440133984208789</c:v>
                </c:pt>
                <c:pt idx="1782">
                  <c:v>0.98441843490660508</c:v>
                </c:pt>
                <c:pt idx="1783">
                  <c:v>0.98443550210416131</c:v>
                </c:pt>
                <c:pt idx="1784">
                  <c:v>0.98445254149481043</c:v>
                </c:pt>
                <c:pt idx="1785">
                  <c:v>0.98446955313844675</c:v>
                </c:pt>
                <c:pt idx="1786">
                  <c:v>0.9844865370948036</c:v>
                </c:pt>
                <c:pt idx="1787">
                  <c:v>0.98450349342345556</c:v>
                </c:pt>
                <c:pt idx="1788">
                  <c:v>0.98452042218381863</c:v>
                </c:pt>
                <c:pt idx="1789">
                  <c:v>0.98453732343514977</c:v>
                </c:pt>
                <c:pt idx="1790">
                  <c:v>0.98455419723654836</c:v>
                </c:pt>
                <c:pt idx="1791">
                  <c:v>0.98457104364695713</c:v>
                </c:pt>
                <c:pt idx="1792">
                  <c:v>0.98458786272516075</c:v>
                </c:pt>
                <c:pt idx="1793">
                  <c:v>0.98460465452978863</c:v>
                </c:pt>
                <c:pt idx="1794">
                  <c:v>0.98462141911931345</c:v>
                </c:pt>
                <c:pt idx="1795">
                  <c:v>0.98463815655205322</c:v>
                </c:pt>
                <c:pt idx="1796">
                  <c:v>0.98465486688617065</c:v>
                </c:pt>
                <c:pt idx="1797">
                  <c:v>0.98467155017967434</c:v>
                </c:pt>
                <c:pt idx="1798">
                  <c:v>0.98468820649041888</c:v>
                </c:pt>
                <c:pt idx="1799">
                  <c:v>0.98470483587610547</c:v>
                </c:pt>
                <c:pt idx="1800">
                  <c:v>0.98472143839428228</c:v>
                </c:pt>
                <c:pt idx="1801">
                  <c:v>0.98473801410234496</c:v>
                </c:pt>
                <c:pt idx="1802">
                  <c:v>0.98475456305753784</c:v>
                </c:pt>
                <c:pt idx="1803">
                  <c:v>0.98477108531695312</c:v>
                </c:pt>
                <c:pt idx="1804">
                  <c:v>0.98478758093753183</c:v>
                </c:pt>
                <c:pt idx="1805">
                  <c:v>0.98480404997606519</c:v>
                </c:pt>
                <c:pt idx="1806">
                  <c:v>0.98482049248919401</c:v>
                </c:pt>
                <c:pt idx="1807">
                  <c:v>0.98483690853340911</c:v>
                </c:pt>
                <c:pt idx="1808">
                  <c:v>0.98485329816505307</c:v>
                </c:pt>
                <c:pt idx="1809">
                  <c:v>0.98486966144031896</c:v>
                </c:pt>
                <c:pt idx="1810">
                  <c:v>0.98488599841525226</c:v>
                </c:pt>
                <c:pt idx="1811">
                  <c:v>0.98490230914575028</c:v>
                </c:pt>
                <c:pt idx="1812">
                  <c:v>0.9849185936875634</c:v>
                </c:pt>
                <c:pt idx="1813">
                  <c:v>0.98493485209629561</c:v>
                </c:pt>
                <c:pt idx="1814">
                  <c:v>0.98495108442740331</c:v>
                </c:pt>
                <c:pt idx="1815">
                  <c:v>0.98496729073619804</c:v>
                </c:pt>
                <c:pt idx="1816">
                  <c:v>0.98498347107784601</c:v>
                </c:pt>
                <c:pt idx="1817">
                  <c:v>0.98499962550736797</c:v>
                </c:pt>
                <c:pt idx="1818">
                  <c:v>0.98501575407964004</c:v>
                </c:pt>
                <c:pt idx="1819">
                  <c:v>0.98503185684939487</c:v>
                </c:pt>
                <c:pt idx="1820">
                  <c:v>0.98504793387122125</c:v>
                </c:pt>
                <c:pt idx="1821">
                  <c:v>0.98506398519956462</c:v>
                </c:pt>
                <c:pt idx="1822">
                  <c:v>0.98508001088872776</c:v>
                </c:pt>
                <c:pt idx="1823">
                  <c:v>0.98509601099287181</c:v>
                </c:pt>
                <c:pt idx="1824">
                  <c:v>0.98511198556601476</c:v>
                </c:pt>
                <c:pt idx="1825">
                  <c:v>0.98512793466203452</c:v>
                </c:pt>
                <c:pt idx="1826">
                  <c:v>0.98514385833466744</c:v>
                </c:pt>
                <c:pt idx="1827">
                  <c:v>0.98515975663750965</c:v>
                </c:pt>
                <c:pt idx="1828">
                  <c:v>0.98517562962401672</c:v>
                </c:pt>
                <c:pt idx="1829">
                  <c:v>0.98519147734750523</c:v>
                </c:pt>
                <c:pt idx="1830">
                  <c:v>0.98520729986115185</c:v>
                </c:pt>
                <c:pt idx="1831">
                  <c:v>0.98522309721799539</c:v>
                </c:pt>
                <c:pt idx="1832">
                  <c:v>0.98523886947093531</c:v>
                </c:pt>
                <c:pt idx="1833">
                  <c:v>0.98525461667273428</c:v>
                </c:pt>
                <c:pt idx="1834">
                  <c:v>0.98527033887601623</c:v>
                </c:pt>
                <c:pt idx="1835">
                  <c:v>0.98528603613326893</c:v>
                </c:pt>
                <c:pt idx="1836">
                  <c:v>0.98530170849684384</c:v>
                </c:pt>
                <c:pt idx="1837">
                  <c:v>0.98531735601895476</c:v>
                </c:pt>
                <c:pt idx="1838">
                  <c:v>0.98533297875168135</c:v>
                </c:pt>
                <c:pt idx="1839">
                  <c:v>0.98534857674696663</c:v>
                </c:pt>
                <c:pt idx="1840">
                  <c:v>0.98536415005661959</c:v>
                </c:pt>
                <c:pt idx="1841">
                  <c:v>0.98537969873231435</c:v>
                </c:pt>
                <c:pt idx="1842">
                  <c:v>0.98539522282559056</c:v>
                </c:pt>
                <c:pt idx="1843">
                  <c:v>0.98541072238785499</c:v>
                </c:pt>
                <c:pt idx="1844">
                  <c:v>0.98542619747038063</c:v>
                </c:pt>
                <c:pt idx="1845">
                  <c:v>0.98544164812430701</c:v>
                </c:pt>
                <c:pt idx="1846">
                  <c:v>0.98545707440064245</c:v>
                </c:pt>
                <c:pt idx="1847">
                  <c:v>0.98547247635026236</c:v>
                </c:pt>
                <c:pt idx="1848">
                  <c:v>0.98548785402391081</c:v>
                </c:pt>
                <c:pt idx="1849">
                  <c:v>0.98550320747220044</c:v>
                </c:pt>
                <c:pt idx="1850">
                  <c:v>0.98551853674561318</c:v>
                </c:pt>
                <c:pt idx="1851">
                  <c:v>0.98553384189450044</c:v>
                </c:pt>
                <c:pt idx="1852">
                  <c:v>0.98554912296908415</c:v>
                </c:pt>
                <c:pt idx="1853">
                  <c:v>0.98556438001945534</c:v>
                </c:pt>
                <c:pt idx="1854">
                  <c:v>0.98557961309557729</c:v>
                </c:pt>
                <c:pt idx="1855">
                  <c:v>0.98559482224728323</c:v>
                </c:pt>
                <c:pt idx="1856">
                  <c:v>0.98561000752427874</c:v>
                </c:pt>
                <c:pt idx="1857">
                  <c:v>0.98562516897614105</c:v>
                </c:pt>
                <c:pt idx="1858">
                  <c:v>0.98564030665231972</c:v>
                </c:pt>
                <c:pt idx="1859">
                  <c:v>0.98565542060213707</c:v>
                </c:pt>
                <c:pt idx="1860">
                  <c:v>0.9856705108747883</c:v>
                </c:pt>
                <c:pt idx="1861">
                  <c:v>0.98568557751934283</c:v>
                </c:pt>
                <c:pt idx="1862">
                  <c:v>0.98570062058474339</c:v>
                </c:pt>
                <c:pt idx="1863">
                  <c:v>0.98571564011980695</c:v>
                </c:pt>
                <c:pt idx="1864">
                  <c:v>0.98573063617322532</c:v>
                </c:pt>
                <c:pt idx="1865">
                  <c:v>0.98574560879356543</c:v>
                </c:pt>
                <c:pt idx="1866">
                  <c:v>0.98576055802926998</c:v>
                </c:pt>
                <c:pt idx="1867">
                  <c:v>0.98577548392865633</c:v>
                </c:pt>
                <c:pt idx="1868">
                  <c:v>0.98579038653991946</c:v>
                </c:pt>
                <c:pt idx="1869">
                  <c:v>0.98580526591112994</c:v>
                </c:pt>
                <c:pt idx="1870">
                  <c:v>0.98582012209023584</c:v>
                </c:pt>
                <c:pt idx="1871">
                  <c:v>0.98583495512506181</c:v>
                </c:pt>
                <c:pt idx="1872">
                  <c:v>0.98584976506331123</c:v>
                </c:pt>
                <c:pt idx="1873">
                  <c:v>0.98586455195256484</c:v>
                </c:pt>
                <c:pt idx="1874">
                  <c:v>0.9858793158402821</c:v>
                </c:pt>
                <c:pt idx="1875">
                  <c:v>0.98589405677380104</c:v>
                </c:pt>
                <c:pt idx="1876">
                  <c:v>0.98590877480033901</c:v>
                </c:pt>
                <c:pt idx="1877">
                  <c:v>0.98592346996699287</c:v>
                </c:pt>
                <c:pt idx="1878">
                  <c:v>0.9859381423207394</c:v>
                </c:pt>
                <c:pt idx="1879">
                  <c:v>0.9859527919084361</c:v>
                </c:pt>
                <c:pt idx="1880">
                  <c:v>0.98596741877682026</c:v>
                </c:pt>
                <c:pt idx="1881">
                  <c:v>0.9859820229725107</c:v>
                </c:pt>
                <c:pt idx="1882">
                  <c:v>0.9859966045420071</c:v>
                </c:pt>
                <c:pt idx="1883">
                  <c:v>0.98601116353169205</c:v>
                </c:pt>
                <c:pt idx="1884">
                  <c:v>0.98602569998782896</c:v>
                </c:pt>
                <c:pt idx="1885">
                  <c:v>0.98604021395656405</c:v>
                </c:pt>
                <c:pt idx="1886">
                  <c:v>0.98605470548392682</c:v>
                </c:pt>
                <c:pt idx="1887">
                  <c:v>0.9860691746158291</c:v>
                </c:pt>
                <c:pt idx="1888">
                  <c:v>0.98608362139806671</c:v>
                </c:pt>
                <c:pt idx="1889">
                  <c:v>0.98609804587631955</c:v>
                </c:pt>
                <c:pt idx="1890">
                  <c:v>0.98611244809615117</c:v>
                </c:pt>
                <c:pt idx="1891">
                  <c:v>0.98612682810300989</c:v>
                </c:pt>
                <c:pt idx="1892">
                  <c:v>0.98614118594222899</c:v>
                </c:pt>
                <c:pt idx="1893">
                  <c:v>0.98615552165902698</c:v>
                </c:pt>
                <c:pt idx="1894">
                  <c:v>0.98616983529850788</c:v>
                </c:pt>
                <c:pt idx="1895">
                  <c:v>0.98618412690566171</c:v>
                </c:pt>
                <c:pt idx="1896">
                  <c:v>0.98619839652536501</c:v>
                </c:pt>
                <c:pt idx="1897">
                  <c:v>0.98621264420238042</c:v>
                </c:pt>
                <c:pt idx="1898">
                  <c:v>0.98622686998135789</c:v>
                </c:pt>
                <c:pt idx="1899">
                  <c:v>0.98624107390683458</c:v>
                </c:pt>
                <c:pt idx="1900">
                  <c:v>0.9862552560232356</c:v>
                </c:pt>
                <c:pt idx="1901">
                  <c:v>0.9862694163748732</c:v>
                </c:pt>
                <c:pt idx="1902">
                  <c:v>0.98628355500594889</c:v>
                </c:pt>
                <c:pt idx="1903">
                  <c:v>0.98629767196055251</c:v>
                </c:pt>
                <c:pt idx="1904">
                  <c:v>0.98631176728266245</c:v>
                </c:pt>
                <c:pt idx="1905">
                  <c:v>0.98632584101614706</c:v>
                </c:pt>
                <c:pt idx="1906">
                  <c:v>0.98633989320476401</c:v>
                </c:pt>
                <c:pt idx="1907">
                  <c:v>0.98635392389216081</c:v>
                </c:pt>
                <c:pt idx="1908">
                  <c:v>0.98636793312187576</c:v>
                </c:pt>
                <c:pt idx="1909">
                  <c:v>0.98638192093733734</c:v>
                </c:pt>
                <c:pt idx="1910">
                  <c:v>0.98639588738186523</c:v>
                </c:pt>
                <c:pt idx="1911">
                  <c:v>0.98640983249867009</c:v>
                </c:pt>
                <c:pt idx="1912">
                  <c:v>0.98642375633085466</c:v>
                </c:pt>
                <c:pt idx="1913">
                  <c:v>0.98643765892141322</c:v>
                </c:pt>
                <c:pt idx="1914">
                  <c:v>0.9864515403132329</c:v>
                </c:pt>
                <c:pt idx="1915">
                  <c:v>0.9864654005490926</c:v>
                </c:pt>
                <c:pt idx="1916">
                  <c:v>0.98647923967166451</c:v>
                </c:pt>
                <c:pt idx="1917">
                  <c:v>0.98649305772351403</c:v>
                </c:pt>
                <c:pt idx="1918">
                  <c:v>0.98650685474710031</c:v>
                </c:pt>
                <c:pt idx="1919">
                  <c:v>0.98652063078477592</c:v>
                </c:pt>
                <c:pt idx="1920">
                  <c:v>0.98653438587878828</c:v>
                </c:pt>
                <c:pt idx="1921">
                  <c:v>0.98654812007127834</c:v>
                </c:pt>
                <c:pt idx="1922">
                  <c:v>0.98656183340428272</c:v>
                </c:pt>
                <c:pt idx="1923">
                  <c:v>0.98657552591973263</c:v>
                </c:pt>
                <c:pt idx="1924">
                  <c:v>0.98658919765945496</c:v>
                </c:pt>
                <c:pt idx="1925">
                  <c:v>0.98660284866517212</c:v>
                </c:pt>
                <c:pt idx="1926">
                  <c:v>0.98661647897850313</c:v>
                </c:pt>
                <c:pt idx="1927">
                  <c:v>0.98663008864096213</c:v>
                </c:pt>
                <c:pt idx="1928">
                  <c:v>0.98664367769396177</c:v>
                </c:pt>
                <c:pt idx="1929">
                  <c:v>0.98665724617880979</c:v>
                </c:pt>
                <c:pt idx="1930">
                  <c:v>0.98667079413671266</c:v>
                </c:pt>
                <c:pt idx="1931">
                  <c:v>0.98668432160877328</c:v>
                </c:pt>
                <c:pt idx="1932">
                  <c:v>0.98669782863599309</c:v>
                </c:pt>
                <c:pt idx="1933">
                  <c:v>0.98671131525927191</c:v>
                </c:pt>
                <c:pt idx="1934">
                  <c:v>0.98672478151940746</c:v>
                </c:pt>
                <c:pt idx="1935">
                  <c:v>0.9867382274570965</c:v>
                </c:pt>
                <c:pt idx="1936">
                  <c:v>0.986751653112935</c:v>
                </c:pt>
                <c:pt idx="1937">
                  <c:v>0.98676505852741803</c:v>
                </c:pt>
                <c:pt idx="1938">
                  <c:v>0.9867784437409407</c:v>
                </c:pt>
                <c:pt idx="1939">
                  <c:v>0.98679180879379758</c:v>
                </c:pt>
                <c:pt idx="1940">
                  <c:v>0.98680515372618427</c:v>
                </c:pt>
                <c:pt idx="1941">
                  <c:v>0.98681847857819593</c:v>
                </c:pt>
                <c:pt idx="1942">
                  <c:v>0.98683178338982958</c:v>
                </c:pt>
                <c:pt idx="1943">
                  <c:v>0.98684506820098283</c:v>
                </c:pt>
                <c:pt idx="1944">
                  <c:v>0.98685833305145476</c:v>
                </c:pt>
                <c:pt idx="1945">
                  <c:v>0.98687157798094616</c:v>
                </c:pt>
                <c:pt idx="1946">
                  <c:v>0.98688480302906023</c:v>
                </c:pt>
                <c:pt idx="1947">
                  <c:v>0.98689800823530194</c:v>
                </c:pt>
                <c:pt idx="1948">
                  <c:v>0.98691119363907898</c:v>
                </c:pt>
                <c:pt idx="1949">
                  <c:v>0.98692435927970257</c:v>
                </c:pt>
                <c:pt idx="1950">
                  <c:v>0.98693750519638601</c:v>
                </c:pt>
                <c:pt idx="1951">
                  <c:v>0.98695063142824668</c:v>
                </c:pt>
                <c:pt idx="1952">
                  <c:v>0.98696373801430592</c:v>
                </c:pt>
                <c:pt idx="1953">
                  <c:v>0.98697682499348838</c:v>
                </c:pt>
                <c:pt idx="1954">
                  <c:v>0.98698989240462387</c:v>
                </c:pt>
                <c:pt idx="1955">
                  <c:v>0.98700294028644564</c:v>
                </c:pt>
                <c:pt idx="1956">
                  <c:v>0.98701596867759289</c:v>
                </c:pt>
                <c:pt idx="1957">
                  <c:v>0.98702897761660957</c:v>
                </c:pt>
                <c:pt idx="1958">
                  <c:v>0.98704196714194492</c:v>
                </c:pt>
                <c:pt idx="1959">
                  <c:v>0.98705493729195382</c:v>
                </c:pt>
                <c:pt idx="1960">
                  <c:v>0.9870678881048971</c:v>
                </c:pt>
                <c:pt idx="1961">
                  <c:v>0.98708081961894245</c:v>
                </c:pt>
                <c:pt idx="1962">
                  <c:v>0.98709373187216287</c:v>
                </c:pt>
                <c:pt idx="1963">
                  <c:v>0.98710662490253964</c:v>
                </c:pt>
                <c:pt idx="1964">
                  <c:v>0.98711949874795979</c:v>
                </c:pt>
                <c:pt idx="1965">
                  <c:v>0.98713235344621808</c:v>
                </c:pt>
                <c:pt idx="1966">
                  <c:v>0.98714518903501725</c:v>
                </c:pt>
                <c:pt idx="1967">
                  <c:v>0.98715800555196775</c:v>
                </c:pt>
                <c:pt idx="1968">
                  <c:v>0.98717080303458782</c:v>
                </c:pt>
                <c:pt idx="1969">
                  <c:v>0.98718358152030428</c:v>
                </c:pt>
                <c:pt idx="1970">
                  <c:v>0.98719634104645282</c:v>
                </c:pt>
                <c:pt idx="1971">
                  <c:v>0.98720908165027788</c:v>
                </c:pt>
                <c:pt idx="1972">
                  <c:v>0.98722180336893295</c:v>
                </c:pt>
                <c:pt idx="1973">
                  <c:v>0.98723450623948139</c:v>
                </c:pt>
                <c:pt idx="1974">
                  <c:v>0.98724719029889596</c:v>
                </c:pt>
                <c:pt idx="1975">
                  <c:v>0.98725985558405949</c:v>
                </c:pt>
                <c:pt idx="1976">
                  <c:v>0.98727250213176487</c:v>
                </c:pt>
                <c:pt idx="1977">
                  <c:v>0.98728512997871598</c:v>
                </c:pt>
                <c:pt idx="1978">
                  <c:v>0.98729773916152719</c:v>
                </c:pt>
                <c:pt idx="1979">
                  <c:v>0.9873103297167235</c:v>
                </c:pt>
                <c:pt idx="1980">
                  <c:v>0.98732290168074199</c:v>
                </c:pt>
                <c:pt idx="1981">
                  <c:v>0.98733545508993059</c:v>
                </c:pt>
                <c:pt idx="1982">
                  <c:v>0.9873479899805494</c:v>
                </c:pt>
                <c:pt idx="1983">
                  <c:v>0.9873605063887706</c:v>
                </c:pt>
                <c:pt idx="1984">
                  <c:v>0.98737300435067821</c:v>
                </c:pt>
                <c:pt idx="1985">
                  <c:v>0.98738548390226943</c:v>
                </c:pt>
                <c:pt idx="1986">
                  <c:v>0.98739794507945366</c:v>
                </c:pt>
                <c:pt idx="1987">
                  <c:v>0.98741038791805413</c:v>
                </c:pt>
                <c:pt idx="1988">
                  <c:v>0.98742281245380659</c:v>
                </c:pt>
                <c:pt idx="1989">
                  <c:v>0.98743521872236084</c:v>
                </c:pt>
                <c:pt idx="1990">
                  <c:v>0.98744760675928023</c:v>
                </c:pt>
                <c:pt idx="1991">
                  <c:v>0.98745997660004237</c:v>
                </c:pt>
                <c:pt idx="1992">
                  <c:v>0.98747232828003917</c:v>
                </c:pt>
                <c:pt idx="1993">
                  <c:v>0.98748466183457673</c:v>
                </c:pt>
                <c:pt idx="1994">
                  <c:v>0.98749697729887642</c:v>
                </c:pt>
                <c:pt idx="1995">
                  <c:v>0.98750927470807448</c:v>
                </c:pt>
                <c:pt idx="1996">
                  <c:v>0.98752155409722253</c:v>
                </c:pt>
                <c:pt idx="1997">
                  <c:v>0.98753381550128727</c:v>
                </c:pt>
                <c:pt idx="1998">
                  <c:v>0.98754605895515202</c:v>
                </c:pt>
                <c:pt idx="1999">
                  <c:v>0.98755828449361516</c:v>
                </c:pt>
                <c:pt idx="2000">
                  <c:v>0.98757049215139192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3C9-BE47-8C54-1807D44DE6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1603072"/>
        <c:axId val="151642112"/>
      </c:scatterChart>
      <c:valAx>
        <c:axId val="151603072"/>
        <c:scaling>
          <c:orientation val="minMax"/>
          <c:max val="100000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f</a:t>
                </a:r>
                <a:r>
                  <a:rPr lang="de-DE" baseline="0"/>
                  <a:t> in Hz</a:t>
                </a:r>
                <a:endParaRPr lang="de-DE"/>
              </a:p>
            </c:rich>
          </c:tx>
          <c:overlay val="0"/>
        </c:title>
        <c:numFmt formatCode="_-* #,##0\ _€_-;\-* #,##0\ _€_-;_-* &quot;-&quot;??\ _€_-;_-@_-" sourceLinked="1"/>
        <c:majorTickMark val="out"/>
        <c:minorTickMark val="none"/>
        <c:tickLblPos val="nextTo"/>
        <c:crossAx val="151642112"/>
        <c:crosses val="autoZero"/>
        <c:crossBetween val="midCat"/>
      </c:valAx>
      <c:valAx>
        <c:axId val="151642112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de-DE"/>
                  <a:t>Ausgangsspannung</a:t>
                </a:r>
                <a:r>
                  <a:rPr lang="de-DE" baseline="0"/>
                  <a:t> in V</a:t>
                </a:r>
                <a:endParaRPr lang="de-DE"/>
              </a:p>
            </c:rich>
          </c:tx>
          <c:overlay val="0"/>
        </c:title>
        <c:numFmt formatCode="0.0" sourceLinked="1"/>
        <c:majorTickMark val="out"/>
        <c:minorTickMark val="none"/>
        <c:tickLblPos val="nextTo"/>
        <c:crossAx val="151603072"/>
        <c:crosses val="autoZero"/>
        <c:crossBetween val="midCat"/>
      </c:valAx>
    </c:plotArea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numRef>
              <c:f>Tabelle1!$B$2:$B$2002</c:f>
              <c:numCache>
                <c:formatCode>_-* #,##0\ _€_-;\-* #,##0\ _€_-;_-* "-"??\ _€_-;_-@_-</c:formatCode>
                <c:ptCount val="2001"/>
                <c:pt idx="0">
                  <c:v>0</c:v>
                </c:pt>
                <c:pt idx="1">
                  <c:v>500</c:v>
                </c:pt>
                <c:pt idx="2">
                  <c:v>1000</c:v>
                </c:pt>
                <c:pt idx="3">
                  <c:v>1500</c:v>
                </c:pt>
                <c:pt idx="4">
                  <c:v>2000</c:v>
                </c:pt>
                <c:pt idx="5">
                  <c:v>2500</c:v>
                </c:pt>
                <c:pt idx="6">
                  <c:v>3000</c:v>
                </c:pt>
                <c:pt idx="7">
                  <c:v>3500</c:v>
                </c:pt>
                <c:pt idx="8">
                  <c:v>4000</c:v>
                </c:pt>
                <c:pt idx="9">
                  <c:v>4500</c:v>
                </c:pt>
                <c:pt idx="10">
                  <c:v>5000</c:v>
                </c:pt>
                <c:pt idx="11">
                  <c:v>5500</c:v>
                </c:pt>
                <c:pt idx="12">
                  <c:v>6000</c:v>
                </c:pt>
                <c:pt idx="13">
                  <c:v>6500</c:v>
                </c:pt>
                <c:pt idx="14">
                  <c:v>7000</c:v>
                </c:pt>
                <c:pt idx="15">
                  <c:v>7500</c:v>
                </c:pt>
                <c:pt idx="16">
                  <c:v>8000</c:v>
                </c:pt>
                <c:pt idx="17">
                  <c:v>8500</c:v>
                </c:pt>
                <c:pt idx="18">
                  <c:v>9000</c:v>
                </c:pt>
                <c:pt idx="19">
                  <c:v>9500</c:v>
                </c:pt>
                <c:pt idx="20">
                  <c:v>10000</c:v>
                </c:pt>
                <c:pt idx="21">
                  <c:v>10500</c:v>
                </c:pt>
                <c:pt idx="22">
                  <c:v>11000</c:v>
                </c:pt>
                <c:pt idx="23">
                  <c:v>11500</c:v>
                </c:pt>
                <c:pt idx="24">
                  <c:v>12000</c:v>
                </c:pt>
                <c:pt idx="25">
                  <c:v>12500</c:v>
                </c:pt>
                <c:pt idx="26">
                  <c:v>13000</c:v>
                </c:pt>
                <c:pt idx="27">
                  <c:v>13500</c:v>
                </c:pt>
                <c:pt idx="28">
                  <c:v>14000</c:v>
                </c:pt>
                <c:pt idx="29">
                  <c:v>14500</c:v>
                </c:pt>
                <c:pt idx="30">
                  <c:v>15000</c:v>
                </c:pt>
                <c:pt idx="31">
                  <c:v>15500</c:v>
                </c:pt>
                <c:pt idx="32">
                  <c:v>16000</c:v>
                </c:pt>
                <c:pt idx="33">
                  <c:v>16500</c:v>
                </c:pt>
                <c:pt idx="34">
                  <c:v>17000</c:v>
                </c:pt>
                <c:pt idx="35">
                  <c:v>17500</c:v>
                </c:pt>
                <c:pt idx="36">
                  <c:v>18000</c:v>
                </c:pt>
                <c:pt idx="37">
                  <c:v>18500</c:v>
                </c:pt>
                <c:pt idx="38">
                  <c:v>19000</c:v>
                </c:pt>
                <c:pt idx="39">
                  <c:v>19500</c:v>
                </c:pt>
                <c:pt idx="40">
                  <c:v>20000</c:v>
                </c:pt>
                <c:pt idx="41">
                  <c:v>20500</c:v>
                </c:pt>
                <c:pt idx="42">
                  <c:v>21000</c:v>
                </c:pt>
                <c:pt idx="43">
                  <c:v>21500</c:v>
                </c:pt>
                <c:pt idx="44">
                  <c:v>22000</c:v>
                </c:pt>
                <c:pt idx="45">
                  <c:v>22500</c:v>
                </c:pt>
                <c:pt idx="46">
                  <c:v>23000</c:v>
                </c:pt>
                <c:pt idx="47">
                  <c:v>23500</c:v>
                </c:pt>
                <c:pt idx="48">
                  <c:v>24000</c:v>
                </c:pt>
                <c:pt idx="49">
                  <c:v>24500</c:v>
                </c:pt>
                <c:pt idx="50">
                  <c:v>25000</c:v>
                </c:pt>
                <c:pt idx="51">
                  <c:v>25500</c:v>
                </c:pt>
                <c:pt idx="52">
                  <c:v>26000</c:v>
                </c:pt>
                <c:pt idx="53">
                  <c:v>26500</c:v>
                </c:pt>
                <c:pt idx="54">
                  <c:v>27000</c:v>
                </c:pt>
                <c:pt idx="55">
                  <c:v>27500</c:v>
                </c:pt>
                <c:pt idx="56">
                  <c:v>28000</c:v>
                </c:pt>
                <c:pt idx="57">
                  <c:v>28500</c:v>
                </c:pt>
                <c:pt idx="58">
                  <c:v>29000</c:v>
                </c:pt>
                <c:pt idx="59">
                  <c:v>29500</c:v>
                </c:pt>
                <c:pt idx="60">
                  <c:v>30000</c:v>
                </c:pt>
                <c:pt idx="61">
                  <c:v>30500</c:v>
                </c:pt>
                <c:pt idx="62">
                  <c:v>31000</c:v>
                </c:pt>
                <c:pt idx="63">
                  <c:v>31500</c:v>
                </c:pt>
                <c:pt idx="64">
                  <c:v>32000</c:v>
                </c:pt>
                <c:pt idx="65">
                  <c:v>32500</c:v>
                </c:pt>
                <c:pt idx="66">
                  <c:v>33000</c:v>
                </c:pt>
                <c:pt idx="67">
                  <c:v>33500</c:v>
                </c:pt>
                <c:pt idx="68">
                  <c:v>34000</c:v>
                </c:pt>
                <c:pt idx="69">
                  <c:v>34500</c:v>
                </c:pt>
                <c:pt idx="70">
                  <c:v>35000</c:v>
                </c:pt>
                <c:pt idx="71">
                  <c:v>35500</c:v>
                </c:pt>
                <c:pt idx="72">
                  <c:v>36000</c:v>
                </c:pt>
                <c:pt idx="73">
                  <c:v>36500</c:v>
                </c:pt>
                <c:pt idx="74">
                  <c:v>37000</c:v>
                </c:pt>
                <c:pt idx="75">
                  <c:v>37500</c:v>
                </c:pt>
                <c:pt idx="76">
                  <c:v>38000</c:v>
                </c:pt>
                <c:pt idx="77">
                  <c:v>38500</c:v>
                </c:pt>
                <c:pt idx="78">
                  <c:v>39000</c:v>
                </c:pt>
                <c:pt idx="79">
                  <c:v>39500</c:v>
                </c:pt>
                <c:pt idx="80">
                  <c:v>40000</c:v>
                </c:pt>
                <c:pt idx="81">
                  <c:v>40500</c:v>
                </c:pt>
                <c:pt idx="82">
                  <c:v>41000</c:v>
                </c:pt>
                <c:pt idx="83">
                  <c:v>41500</c:v>
                </c:pt>
                <c:pt idx="84">
                  <c:v>42000</c:v>
                </c:pt>
                <c:pt idx="85">
                  <c:v>42500</c:v>
                </c:pt>
                <c:pt idx="86">
                  <c:v>43000</c:v>
                </c:pt>
                <c:pt idx="87">
                  <c:v>43500</c:v>
                </c:pt>
                <c:pt idx="88">
                  <c:v>44000</c:v>
                </c:pt>
                <c:pt idx="89">
                  <c:v>44500</c:v>
                </c:pt>
                <c:pt idx="90">
                  <c:v>45000</c:v>
                </c:pt>
                <c:pt idx="91">
                  <c:v>45500</c:v>
                </c:pt>
                <c:pt idx="92">
                  <c:v>46000</c:v>
                </c:pt>
                <c:pt idx="93">
                  <c:v>46500</c:v>
                </c:pt>
                <c:pt idx="94">
                  <c:v>47000</c:v>
                </c:pt>
                <c:pt idx="95">
                  <c:v>47500</c:v>
                </c:pt>
                <c:pt idx="96">
                  <c:v>48000</c:v>
                </c:pt>
                <c:pt idx="97">
                  <c:v>48500</c:v>
                </c:pt>
                <c:pt idx="98">
                  <c:v>49000</c:v>
                </c:pt>
                <c:pt idx="99">
                  <c:v>49500</c:v>
                </c:pt>
                <c:pt idx="100">
                  <c:v>50000</c:v>
                </c:pt>
                <c:pt idx="101">
                  <c:v>50500</c:v>
                </c:pt>
                <c:pt idx="102">
                  <c:v>51000</c:v>
                </c:pt>
                <c:pt idx="103">
                  <c:v>51500</c:v>
                </c:pt>
                <c:pt idx="104">
                  <c:v>52000</c:v>
                </c:pt>
                <c:pt idx="105">
                  <c:v>52500</c:v>
                </c:pt>
                <c:pt idx="106">
                  <c:v>53000</c:v>
                </c:pt>
                <c:pt idx="107">
                  <c:v>53500</c:v>
                </c:pt>
                <c:pt idx="108">
                  <c:v>54000</c:v>
                </c:pt>
                <c:pt idx="109">
                  <c:v>54500</c:v>
                </c:pt>
                <c:pt idx="110">
                  <c:v>55000</c:v>
                </c:pt>
                <c:pt idx="111">
                  <c:v>55500</c:v>
                </c:pt>
                <c:pt idx="112">
                  <c:v>56000</c:v>
                </c:pt>
                <c:pt idx="113">
                  <c:v>56500</c:v>
                </c:pt>
                <c:pt idx="114">
                  <c:v>57000</c:v>
                </c:pt>
                <c:pt idx="115">
                  <c:v>57500</c:v>
                </c:pt>
                <c:pt idx="116">
                  <c:v>58000</c:v>
                </c:pt>
                <c:pt idx="117">
                  <c:v>58500</c:v>
                </c:pt>
                <c:pt idx="118">
                  <c:v>59000</c:v>
                </c:pt>
                <c:pt idx="119">
                  <c:v>59500</c:v>
                </c:pt>
                <c:pt idx="120">
                  <c:v>60000</c:v>
                </c:pt>
                <c:pt idx="121">
                  <c:v>60500</c:v>
                </c:pt>
                <c:pt idx="122">
                  <c:v>61000</c:v>
                </c:pt>
                <c:pt idx="123">
                  <c:v>61500</c:v>
                </c:pt>
                <c:pt idx="124">
                  <c:v>62000</c:v>
                </c:pt>
                <c:pt idx="125">
                  <c:v>62500</c:v>
                </c:pt>
                <c:pt idx="126">
                  <c:v>63000</c:v>
                </c:pt>
                <c:pt idx="127">
                  <c:v>63500</c:v>
                </c:pt>
                <c:pt idx="128">
                  <c:v>64000</c:v>
                </c:pt>
                <c:pt idx="129">
                  <c:v>64500</c:v>
                </c:pt>
                <c:pt idx="130">
                  <c:v>65000</c:v>
                </c:pt>
                <c:pt idx="131">
                  <c:v>65500</c:v>
                </c:pt>
                <c:pt idx="132">
                  <c:v>66000</c:v>
                </c:pt>
                <c:pt idx="133">
                  <c:v>66500</c:v>
                </c:pt>
                <c:pt idx="134">
                  <c:v>67000</c:v>
                </c:pt>
                <c:pt idx="135">
                  <c:v>67500</c:v>
                </c:pt>
                <c:pt idx="136">
                  <c:v>68000</c:v>
                </c:pt>
                <c:pt idx="137">
                  <c:v>68500</c:v>
                </c:pt>
                <c:pt idx="138">
                  <c:v>69000</c:v>
                </c:pt>
                <c:pt idx="139">
                  <c:v>69500</c:v>
                </c:pt>
                <c:pt idx="140">
                  <c:v>70000</c:v>
                </c:pt>
                <c:pt idx="141">
                  <c:v>70500</c:v>
                </c:pt>
                <c:pt idx="142">
                  <c:v>71000</c:v>
                </c:pt>
                <c:pt idx="143">
                  <c:v>71500</c:v>
                </c:pt>
                <c:pt idx="144">
                  <c:v>72000</c:v>
                </c:pt>
                <c:pt idx="145">
                  <c:v>72500</c:v>
                </c:pt>
                <c:pt idx="146">
                  <c:v>73000</c:v>
                </c:pt>
                <c:pt idx="147">
                  <c:v>73500</c:v>
                </c:pt>
                <c:pt idx="148">
                  <c:v>74000</c:v>
                </c:pt>
                <c:pt idx="149">
                  <c:v>74500</c:v>
                </c:pt>
                <c:pt idx="150">
                  <c:v>75000</c:v>
                </c:pt>
                <c:pt idx="151">
                  <c:v>75500</c:v>
                </c:pt>
                <c:pt idx="152">
                  <c:v>76000</c:v>
                </c:pt>
                <c:pt idx="153">
                  <c:v>76500</c:v>
                </c:pt>
                <c:pt idx="154">
                  <c:v>77000</c:v>
                </c:pt>
                <c:pt idx="155">
                  <c:v>77500</c:v>
                </c:pt>
                <c:pt idx="156">
                  <c:v>78000</c:v>
                </c:pt>
                <c:pt idx="157">
                  <c:v>78500</c:v>
                </c:pt>
                <c:pt idx="158">
                  <c:v>79000</c:v>
                </c:pt>
                <c:pt idx="159">
                  <c:v>79500</c:v>
                </c:pt>
                <c:pt idx="160">
                  <c:v>80000</c:v>
                </c:pt>
                <c:pt idx="161">
                  <c:v>80500</c:v>
                </c:pt>
                <c:pt idx="162">
                  <c:v>81000</c:v>
                </c:pt>
                <c:pt idx="163">
                  <c:v>81500</c:v>
                </c:pt>
                <c:pt idx="164">
                  <c:v>82000</c:v>
                </c:pt>
                <c:pt idx="165">
                  <c:v>82500</c:v>
                </c:pt>
                <c:pt idx="166">
                  <c:v>83000</c:v>
                </c:pt>
                <c:pt idx="167">
                  <c:v>83500</c:v>
                </c:pt>
                <c:pt idx="168">
                  <c:v>84000</c:v>
                </c:pt>
                <c:pt idx="169">
                  <c:v>84500</c:v>
                </c:pt>
                <c:pt idx="170">
                  <c:v>85000</c:v>
                </c:pt>
                <c:pt idx="171">
                  <c:v>85500</c:v>
                </c:pt>
                <c:pt idx="172">
                  <c:v>86000</c:v>
                </c:pt>
                <c:pt idx="173">
                  <c:v>86500</c:v>
                </c:pt>
                <c:pt idx="174">
                  <c:v>87000</c:v>
                </c:pt>
                <c:pt idx="175">
                  <c:v>87500</c:v>
                </c:pt>
                <c:pt idx="176">
                  <c:v>88000</c:v>
                </c:pt>
                <c:pt idx="177">
                  <c:v>88500</c:v>
                </c:pt>
                <c:pt idx="178">
                  <c:v>89000</c:v>
                </c:pt>
                <c:pt idx="179">
                  <c:v>89500</c:v>
                </c:pt>
                <c:pt idx="180">
                  <c:v>90000</c:v>
                </c:pt>
                <c:pt idx="181">
                  <c:v>90500</c:v>
                </c:pt>
                <c:pt idx="182">
                  <c:v>91000</c:v>
                </c:pt>
                <c:pt idx="183">
                  <c:v>91500</c:v>
                </c:pt>
                <c:pt idx="184">
                  <c:v>92000</c:v>
                </c:pt>
                <c:pt idx="185">
                  <c:v>92500</c:v>
                </c:pt>
                <c:pt idx="186">
                  <c:v>93000</c:v>
                </c:pt>
                <c:pt idx="187">
                  <c:v>93500</c:v>
                </c:pt>
                <c:pt idx="188">
                  <c:v>94000</c:v>
                </c:pt>
                <c:pt idx="189">
                  <c:v>94500</c:v>
                </c:pt>
                <c:pt idx="190">
                  <c:v>95000</c:v>
                </c:pt>
                <c:pt idx="191">
                  <c:v>95500</c:v>
                </c:pt>
                <c:pt idx="192">
                  <c:v>96000</c:v>
                </c:pt>
                <c:pt idx="193">
                  <c:v>96500</c:v>
                </c:pt>
                <c:pt idx="194">
                  <c:v>97000</c:v>
                </c:pt>
                <c:pt idx="195">
                  <c:v>97500</c:v>
                </c:pt>
                <c:pt idx="196">
                  <c:v>98000</c:v>
                </c:pt>
                <c:pt idx="197">
                  <c:v>98500</c:v>
                </c:pt>
                <c:pt idx="198">
                  <c:v>99000</c:v>
                </c:pt>
                <c:pt idx="199">
                  <c:v>99500</c:v>
                </c:pt>
                <c:pt idx="200">
                  <c:v>100000</c:v>
                </c:pt>
                <c:pt idx="201">
                  <c:v>100500</c:v>
                </c:pt>
                <c:pt idx="202">
                  <c:v>101000</c:v>
                </c:pt>
                <c:pt idx="203">
                  <c:v>101500</c:v>
                </c:pt>
                <c:pt idx="204">
                  <c:v>102000</c:v>
                </c:pt>
                <c:pt idx="205">
                  <c:v>102500</c:v>
                </c:pt>
                <c:pt idx="206">
                  <c:v>103000</c:v>
                </c:pt>
                <c:pt idx="207">
                  <c:v>103500</c:v>
                </c:pt>
                <c:pt idx="208">
                  <c:v>104000</c:v>
                </c:pt>
                <c:pt idx="209">
                  <c:v>104500</c:v>
                </c:pt>
                <c:pt idx="210">
                  <c:v>105000</c:v>
                </c:pt>
                <c:pt idx="211">
                  <c:v>105500</c:v>
                </c:pt>
                <c:pt idx="212">
                  <c:v>106000</c:v>
                </c:pt>
                <c:pt idx="213">
                  <c:v>106500</c:v>
                </c:pt>
                <c:pt idx="214">
                  <c:v>107000</c:v>
                </c:pt>
                <c:pt idx="215">
                  <c:v>107500</c:v>
                </c:pt>
                <c:pt idx="216">
                  <c:v>108000</c:v>
                </c:pt>
                <c:pt idx="217">
                  <c:v>108500</c:v>
                </c:pt>
                <c:pt idx="218">
                  <c:v>109000</c:v>
                </c:pt>
                <c:pt idx="219">
                  <c:v>109500</c:v>
                </c:pt>
                <c:pt idx="220">
                  <c:v>110000</c:v>
                </c:pt>
                <c:pt idx="221">
                  <c:v>110500</c:v>
                </c:pt>
                <c:pt idx="222">
                  <c:v>111000</c:v>
                </c:pt>
                <c:pt idx="223">
                  <c:v>111500</c:v>
                </c:pt>
                <c:pt idx="224">
                  <c:v>112000</c:v>
                </c:pt>
                <c:pt idx="225">
                  <c:v>112500</c:v>
                </c:pt>
                <c:pt idx="226">
                  <c:v>113000</c:v>
                </c:pt>
                <c:pt idx="227">
                  <c:v>113500</c:v>
                </c:pt>
                <c:pt idx="228">
                  <c:v>114000</c:v>
                </c:pt>
                <c:pt idx="229">
                  <c:v>114500</c:v>
                </c:pt>
                <c:pt idx="230">
                  <c:v>115000</c:v>
                </c:pt>
                <c:pt idx="231">
                  <c:v>115500</c:v>
                </c:pt>
                <c:pt idx="232">
                  <c:v>116000</c:v>
                </c:pt>
                <c:pt idx="233">
                  <c:v>116500</c:v>
                </c:pt>
                <c:pt idx="234">
                  <c:v>117000</c:v>
                </c:pt>
                <c:pt idx="235">
                  <c:v>117500</c:v>
                </c:pt>
                <c:pt idx="236">
                  <c:v>118000</c:v>
                </c:pt>
                <c:pt idx="237">
                  <c:v>118500</c:v>
                </c:pt>
                <c:pt idx="238">
                  <c:v>119000</c:v>
                </c:pt>
                <c:pt idx="239">
                  <c:v>119500</c:v>
                </c:pt>
                <c:pt idx="240">
                  <c:v>120000</c:v>
                </c:pt>
                <c:pt idx="241">
                  <c:v>120500</c:v>
                </c:pt>
                <c:pt idx="242">
                  <c:v>121000</c:v>
                </c:pt>
                <c:pt idx="243">
                  <c:v>121500</c:v>
                </c:pt>
                <c:pt idx="244">
                  <c:v>122000</c:v>
                </c:pt>
                <c:pt idx="245">
                  <c:v>122500</c:v>
                </c:pt>
                <c:pt idx="246">
                  <c:v>123000</c:v>
                </c:pt>
                <c:pt idx="247">
                  <c:v>123500</c:v>
                </c:pt>
                <c:pt idx="248">
                  <c:v>124000</c:v>
                </c:pt>
                <c:pt idx="249">
                  <c:v>124500</c:v>
                </c:pt>
                <c:pt idx="250">
                  <c:v>125000</c:v>
                </c:pt>
                <c:pt idx="251">
                  <c:v>125500</c:v>
                </c:pt>
                <c:pt idx="252">
                  <c:v>126000</c:v>
                </c:pt>
                <c:pt idx="253">
                  <c:v>126500</c:v>
                </c:pt>
                <c:pt idx="254">
                  <c:v>127000</c:v>
                </c:pt>
                <c:pt idx="255">
                  <c:v>127500</c:v>
                </c:pt>
                <c:pt idx="256">
                  <c:v>128000</c:v>
                </c:pt>
                <c:pt idx="257">
                  <c:v>128500</c:v>
                </c:pt>
                <c:pt idx="258">
                  <c:v>129000</c:v>
                </c:pt>
                <c:pt idx="259">
                  <c:v>129500</c:v>
                </c:pt>
                <c:pt idx="260">
                  <c:v>130000</c:v>
                </c:pt>
                <c:pt idx="261">
                  <c:v>130500</c:v>
                </c:pt>
                <c:pt idx="262">
                  <c:v>131000</c:v>
                </c:pt>
                <c:pt idx="263">
                  <c:v>131500</c:v>
                </c:pt>
                <c:pt idx="264">
                  <c:v>132000</c:v>
                </c:pt>
                <c:pt idx="265">
                  <c:v>132500</c:v>
                </c:pt>
                <c:pt idx="266">
                  <c:v>133000</c:v>
                </c:pt>
                <c:pt idx="267">
                  <c:v>133500</c:v>
                </c:pt>
                <c:pt idx="268">
                  <c:v>134000</c:v>
                </c:pt>
                <c:pt idx="269">
                  <c:v>134500</c:v>
                </c:pt>
                <c:pt idx="270">
                  <c:v>135000</c:v>
                </c:pt>
                <c:pt idx="271">
                  <c:v>135500</c:v>
                </c:pt>
                <c:pt idx="272">
                  <c:v>136000</c:v>
                </c:pt>
                <c:pt idx="273">
                  <c:v>136500</c:v>
                </c:pt>
                <c:pt idx="274">
                  <c:v>137000</c:v>
                </c:pt>
                <c:pt idx="275">
                  <c:v>137500</c:v>
                </c:pt>
                <c:pt idx="276">
                  <c:v>138000</c:v>
                </c:pt>
                <c:pt idx="277">
                  <c:v>138500</c:v>
                </c:pt>
                <c:pt idx="278">
                  <c:v>139000</c:v>
                </c:pt>
                <c:pt idx="279">
                  <c:v>139500</c:v>
                </c:pt>
                <c:pt idx="280">
                  <c:v>140000</c:v>
                </c:pt>
                <c:pt idx="281">
                  <c:v>140500</c:v>
                </c:pt>
                <c:pt idx="282">
                  <c:v>141000</c:v>
                </c:pt>
                <c:pt idx="283">
                  <c:v>141500</c:v>
                </c:pt>
                <c:pt idx="284">
                  <c:v>142000</c:v>
                </c:pt>
                <c:pt idx="285">
                  <c:v>142500</c:v>
                </c:pt>
                <c:pt idx="286">
                  <c:v>143000</c:v>
                </c:pt>
                <c:pt idx="287">
                  <c:v>143500</c:v>
                </c:pt>
                <c:pt idx="288">
                  <c:v>144000</c:v>
                </c:pt>
                <c:pt idx="289">
                  <c:v>144500</c:v>
                </c:pt>
                <c:pt idx="290">
                  <c:v>145000</c:v>
                </c:pt>
                <c:pt idx="291">
                  <c:v>145500</c:v>
                </c:pt>
                <c:pt idx="292">
                  <c:v>146000</c:v>
                </c:pt>
                <c:pt idx="293">
                  <c:v>146500</c:v>
                </c:pt>
                <c:pt idx="294">
                  <c:v>147000</c:v>
                </c:pt>
                <c:pt idx="295">
                  <c:v>147500</c:v>
                </c:pt>
                <c:pt idx="296">
                  <c:v>148000</c:v>
                </c:pt>
                <c:pt idx="297">
                  <c:v>148500</c:v>
                </c:pt>
                <c:pt idx="298">
                  <c:v>149000</c:v>
                </c:pt>
                <c:pt idx="299">
                  <c:v>149500</c:v>
                </c:pt>
                <c:pt idx="300">
                  <c:v>150000</c:v>
                </c:pt>
                <c:pt idx="301">
                  <c:v>150500</c:v>
                </c:pt>
                <c:pt idx="302">
                  <c:v>151000</c:v>
                </c:pt>
                <c:pt idx="303">
                  <c:v>151500</c:v>
                </c:pt>
                <c:pt idx="304">
                  <c:v>152000</c:v>
                </c:pt>
                <c:pt idx="305">
                  <c:v>152500</c:v>
                </c:pt>
                <c:pt idx="306">
                  <c:v>153000</c:v>
                </c:pt>
                <c:pt idx="307">
                  <c:v>153500</c:v>
                </c:pt>
                <c:pt idx="308">
                  <c:v>154000</c:v>
                </c:pt>
                <c:pt idx="309">
                  <c:v>154500</c:v>
                </c:pt>
                <c:pt idx="310">
                  <c:v>155000</c:v>
                </c:pt>
                <c:pt idx="311">
                  <c:v>155500</c:v>
                </c:pt>
                <c:pt idx="312">
                  <c:v>156000</c:v>
                </c:pt>
                <c:pt idx="313">
                  <c:v>156500</c:v>
                </c:pt>
                <c:pt idx="314">
                  <c:v>157000</c:v>
                </c:pt>
                <c:pt idx="315">
                  <c:v>157500</c:v>
                </c:pt>
                <c:pt idx="316">
                  <c:v>158000</c:v>
                </c:pt>
                <c:pt idx="317">
                  <c:v>158500</c:v>
                </c:pt>
                <c:pt idx="318">
                  <c:v>159000</c:v>
                </c:pt>
                <c:pt idx="319">
                  <c:v>159500</c:v>
                </c:pt>
                <c:pt idx="320">
                  <c:v>160000</c:v>
                </c:pt>
                <c:pt idx="321">
                  <c:v>160500</c:v>
                </c:pt>
                <c:pt idx="322">
                  <c:v>161000</c:v>
                </c:pt>
                <c:pt idx="323">
                  <c:v>161500</c:v>
                </c:pt>
                <c:pt idx="324">
                  <c:v>162000</c:v>
                </c:pt>
                <c:pt idx="325">
                  <c:v>162500</c:v>
                </c:pt>
                <c:pt idx="326">
                  <c:v>163000</c:v>
                </c:pt>
                <c:pt idx="327">
                  <c:v>163500</c:v>
                </c:pt>
                <c:pt idx="328">
                  <c:v>164000</c:v>
                </c:pt>
                <c:pt idx="329">
                  <c:v>164500</c:v>
                </c:pt>
                <c:pt idx="330">
                  <c:v>165000</c:v>
                </c:pt>
                <c:pt idx="331">
                  <c:v>165500</c:v>
                </c:pt>
                <c:pt idx="332">
                  <c:v>166000</c:v>
                </c:pt>
                <c:pt idx="333">
                  <c:v>166500</c:v>
                </c:pt>
                <c:pt idx="334">
                  <c:v>167000</c:v>
                </c:pt>
                <c:pt idx="335">
                  <c:v>167500</c:v>
                </c:pt>
                <c:pt idx="336">
                  <c:v>168000</c:v>
                </c:pt>
                <c:pt idx="337">
                  <c:v>168500</c:v>
                </c:pt>
                <c:pt idx="338">
                  <c:v>169000</c:v>
                </c:pt>
                <c:pt idx="339">
                  <c:v>169500</c:v>
                </c:pt>
                <c:pt idx="340">
                  <c:v>170000</c:v>
                </c:pt>
                <c:pt idx="341">
                  <c:v>170500</c:v>
                </c:pt>
                <c:pt idx="342">
                  <c:v>171000</c:v>
                </c:pt>
                <c:pt idx="343">
                  <c:v>171500</c:v>
                </c:pt>
                <c:pt idx="344">
                  <c:v>172000</c:v>
                </c:pt>
                <c:pt idx="345">
                  <c:v>172500</c:v>
                </c:pt>
                <c:pt idx="346">
                  <c:v>173000</c:v>
                </c:pt>
                <c:pt idx="347">
                  <c:v>173500</c:v>
                </c:pt>
                <c:pt idx="348">
                  <c:v>174000</c:v>
                </c:pt>
                <c:pt idx="349">
                  <c:v>174500</c:v>
                </c:pt>
                <c:pt idx="350">
                  <c:v>175000</c:v>
                </c:pt>
                <c:pt idx="351">
                  <c:v>175500</c:v>
                </c:pt>
                <c:pt idx="352">
                  <c:v>176000</c:v>
                </c:pt>
                <c:pt idx="353">
                  <c:v>176500</c:v>
                </c:pt>
                <c:pt idx="354">
                  <c:v>177000</c:v>
                </c:pt>
                <c:pt idx="355">
                  <c:v>177500</c:v>
                </c:pt>
                <c:pt idx="356">
                  <c:v>178000</c:v>
                </c:pt>
                <c:pt idx="357">
                  <c:v>178500</c:v>
                </c:pt>
                <c:pt idx="358">
                  <c:v>179000</c:v>
                </c:pt>
                <c:pt idx="359">
                  <c:v>179500</c:v>
                </c:pt>
                <c:pt idx="360">
                  <c:v>180000</c:v>
                </c:pt>
                <c:pt idx="361">
                  <c:v>180500</c:v>
                </c:pt>
                <c:pt idx="362">
                  <c:v>181000</c:v>
                </c:pt>
                <c:pt idx="363">
                  <c:v>181500</c:v>
                </c:pt>
                <c:pt idx="364">
                  <c:v>182000</c:v>
                </c:pt>
                <c:pt idx="365">
                  <c:v>182500</c:v>
                </c:pt>
                <c:pt idx="366">
                  <c:v>183000</c:v>
                </c:pt>
                <c:pt idx="367">
                  <c:v>183500</c:v>
                </c:pt>
                <c:pt idx="368">
                  <c:v>184000</c:v>
                </c:pt>
                <c:pt idx="369">
                  <c:v>184500</c:v>
                </c:pt>
                <c:pt idx="370">
                  <c:v>185000</c:v>
                </c:pt>
                <c:pt idx="371">
                  <c:v>185500</c:v>
                </c:pt>
                <c:pt idx="372">
                  <c:v>186000</c:v>
                </c:pt>
                <c:pt idx="373">
                  <c:v>186500</c:v>
                </c:pt>
                <c:pt idx="374">
                  <c:v>187000</c:v>
                </c:pt>
                <c:pt idx="375">
                  <c:v>187500</c:v>
                </c:pt>
                <c:pt idx="376">
                  <c:v>188000</c:v>
                </c:pt>
                <c:pt idx="377">
                  <c:v>188500</c:v>
                </c:pt>
                <c:pt idx="378">
                  <c:v>189000</c:v>
                </c:pt>
                <c:pt idx="379">
                  <c:v>189500</c:v>
                </c:pt>
                <c:pt idx="380">
                  <c:v>190000</c:v>
                </c:pt>
                <c:pt idx="381">
                  <c:v>190500</c:v>
                </c:pt>
                <c:pt idx="382">
                  <c:v>191000</c:v>
                </c:pt>
                <c:pt idx="383">
                  <c:v>191500</c:v>
                </c:pt>
                <c:pt idx="384">
                  <c:v>192000</c:v>
                </c:pt>
                <c:pt idx="385">
                  <c:v>192500</c:v>
                </c:pt>
                <c:pt idx="386">
                  <c:v>193000</c:v>
                </c:pt>
                <c:pt idx="387">
                  <c:v>193500</c:v>
                </c:pt>
                <c:pt idx="388">
                  <c:v>194000</c:v>
                </c:pt>
                <c:pt idx="389">
                  <c:v>194500</c:v>
                </c:pt>
                <c:pt idx="390">
                  <c:v>195000</c:v>
                </c:pt>
                <c:pt idx="391">
                  <c:v>195500</c:v>
                </c:pt>
                <c:pt idx="392">
                  <c:v>196000</c:v>
                </c:pt>
                <c:pt idx="393">
                  <c:v>196500</c:v>
                </c:pt>
                <c:pt idx="394">
                  <c:v>197000</c:v>
                </c:pt>
                <c:pt idx="395">
                  <c:v>197500</c:v>
                </c:pt>
                <c:pt idx="396">
                  <c:v>198000</c:v>
                </c:pt>
                <c:pt idx="397">
                  <c:v>198500</c:v>
                </c:pt>
                <c:pt idx="398">
                  <c:v>199000</c:v>
                </c:pt>
                <c:pt idx="399">
                  <c:v>199500</c:v>
                </c:pt>
                <c:pt idx="400">
                  <c:v>200000</c:v>
                </c:pt>
                <c:pt idx="401">
                  <c:v>200500</c:v>
                </c:pt>
                <c:pt idx="402">
                  <c:v>201000</c:v>
                </c:pt>
                <c:pt idx="403">
                  <c:v>201500</c:v>
                </c:pt>
                <c:pt idx="404">
                  <c:v>202000</c:v>
                </c:pt>
                <c:pt idx="405">
                  <c:v>202500</c:v>
                </c:pt>
                <c:pt idx="406">
                  <c:v>203000</c:v>
                </c:pt>
                <c:pt idx="407">
                  <c:v>203500</c:v>
                </c:pt>
                <c:pt idx="408">
                  <c:v>204000</c:v>
                </c:pt>
                <c:pt idx="409">
                  <c:v>204500</c:v>
                </c:pt>
                <c:pt idx="410">
                  <c:v>205000</c:v>
                </c:pt>
                <c:pt idx="411">
                  <c:v>205500</c:v>
                </c:pt>
                <c:pt idx="412">
                  <c:v>206000</c:v>
                </c:pt>
                <c:pt idx="413">
                  <c:v>206500</c:v>
                </c:pt>
                <c:pt idx="414">
                  <c:v>207000</c:v>
                </c:pt>
                <c:pt idx="415">
                  <c:v>207500</c:v>
                </c:pt>
                <c:pt idx="416">
                  <c:v>208000</c:v>
                </c:pt>
                <c:pt idx="417">
                  <c:v>208500</c:v>
                </c:pt>
                <c:pt idx="418">
                  <c:v>209000</c:v>
                </c:pt>
                <c:pt idx="419">
                  <c:v>209500</c:v>
                </c:pt>
                <c:pt idx="420">
                  <c:v>210000</c:v>
                </c:pt>
                <c:pt idx="421">
                  <c:v>210500</c:v>
                </c:pt>
                <c:pt idx="422">
                  <c:v>211000</c:v>
                </c:pt>
                <c:pt idx="423">
                  <c:v>211500</c:v>
                </c:pt>
                <c:pt idx="424">
                  <c:v>212000</c:v>
                </c:pt>
                <c:pt idx="425">
                  <c:v>212500</c:v>
                </c:pt>
                <c:pt idx="426">
                  <c:v>213000</c:v>
                </c:pt>
                <c:pt idx="427">
                  <c:v>213500</c:v>
                </c:pt>
                <c:pt idx="428">
                  <c:v>214000</c:v>
                </c:pt>
                <c:pt idx="429">
                  <c:v>214500</c:v>
                </c:pt>
                <c:pt idx="430">
                  <c:v>215000</c:v>
                </c:pt>
                <c:pt idx="431">
                  <c:v>215500</c:v>
                </c:pt>
                <c:pt idx="432">
                  <c:v>216000</c:v>
                </c:pt>
                <c:pt idx="433">
                  <c:v>216500</c:v>
                </c:pt>
                <c:pt idx="434">
                  <c:v>217000</c:v>
                </c:pt>
                <c:pt idx="435">
                  <c:v>217500</c:v>
                </c:pt>
                <c:pt idx="436">
                  <c:v>218000</c:v>
                </c:pt>
                <c:pt idx="437">
                  <c:v>218500</c:v>
                </c:pt>
                <c:pt idx="438">
                  <c:v>219000</c:v>
                </c:pt>
                <c:pt idx="439">
                  <c:v>219500</c:v>
                </c:pt>
                <c:pt idx="440">
                  <c:v>220000</c:v>
                </c:pt>
                <c:pt idx="441">
                  <c:v>220500</c:v>
                </c:pt>
                <c:pt idx="442">
                  <c:v>221000</c:v>
                </c:pt>
                <c:pt idx="443">
                  <c:v>221500</c:v>
                </c:pt>
                <c:pt idx="444">
                  <c:v>222000</c:v>
                </c:pt>
                <c:pt idx="445">
                  <c:v>222500</c:v>
                </c:pt>
                <c:pt idx="446">
                  <c:v>223000</c:v>
                </c:pt>
                <c:pt idx="447">
                  <c:v>223500</c:v>
                </c:pt>
                <c:pt idx="448">
                  <c:v>224000</c:v>
                </c:pt>
                <c:pt idx="449">
                  <c:v>224500</c:v>
                </c:pt>
                <c:pt idx="450">
                  <c:v>225000</c:v>
                </c:pt>
                <c:pt idx="451">
                  <c:v>225500</c:v>
                </c:pt>
                <c:pt idx="452">
                  <c:v>226000</c:v>
                </c:pt>
                <c:pt idx="453">
                  <c:v>226500</c:v>
                </c:pt>
                <c:pt idx="454">
                  <c:v>227000</c:v>
                </c:pt>
                <c:pt idx="455">
                  <c:v>227500</c:v>
                </c:pt>
                <c:pt idx="456">
                  <c:v>228000</c:v>
                </c:pt>
                <c:pt idx="457">
                  <c:v>228500</c:v>
                </c:pt>
                <c:pt idx="458">
                  <c:v>229000</c:v>
                </c:pt>
                <c:pt idx="459">
                  <c:v>229500</c:v>
                </c:pt>
                <c:pt idx="460">
                  <c:v>230000</c:v>
                </c:pt>
                <c:pt idx="461">
                  <c:v>230500</c:v>
                </c:pt>
                <c:pt idx="462">
                  <c:v>231000</c:v>
                </c:pt>
                <c:pt idx="463">
                  <c:v>231500</c:v>
                </c:pt>
                <c:pt idx="464">
                  <c:v>232000</c:v>
                </c:pt>
                <c:pt idx="465">
                  <c:v>232500</c:v>
                </c:pt>
                <c:pt idx="466">
                  <c:v>233000</c:v>
                </c:pt>
                <c:pt idx="467">
                  <c:v>233500</c:v>
                </c:pt>
                <c:pt idx="468">
                  <c:v>234000</c:v>
                </c:pt>
                <c:pt idx="469">
                  <c:v>234500</c:v>
                </c:pt>
                <c:pt idx="470">
                  <c:v>235000</c:v>
                </c:pt>
                <c:pt idx="471">
                  <c:v>235500</c:v>
                </c:pt>
                <c:pt idx="472">
                  <c:v>236000</c:v>
                </c:pt>
                <c:pt idx="473">
                  <c:v>236500</c:v>
                </c:pt>
                <c:pt idx="474">
                  <c:v>237000</c:v>
                </c:pt>
                <c:pt idx="475">
                  <c:v>237500</c:v>
                </c:pt>
                <c:pt idx="476">
                  <c:v>238000</c:v>
                </c:pt>
                <c:pt idx="477">
                  <c:v>238500</c:v>
                </c:pt>
                <c:pt idx="478">
                  <c:v>239000</c:v>
                </c:pt>
                <c:pt idx="479">
                  <c:v>239500</c:v>
                </c:pt>
                <c:pt idx="480">
                  <c:v>240000</c:v>
                </c:pt>
                <c:pt idx="481">
                  <c:v>240500</c:v>
                </c:pt>
                <c:pt idx="482">
                  <c:v>241000</c:v>
                </c:pt>
                <c:pt idx="483">
                  <c:v>241500</c:v>
                </c:pt>
                <c:pt idx="484">
                  <c:v>242000</c:v>
                </c:pt>
                <c:pt idx="485">
                  <c:v>242500</c:v>
                </c:pt>
                <c:pt idx="486">
                  <c:v>243000</c:v>
                </c:pt>
                <c:pt idx="487">
                  <c:v>243500</c:v>
                </c:pt>
                <c:pt idx="488">
                  <c:v>244000</c:v>
                </c:pt>
                <c:pt idx="489">
                  <c:v>244500</c:v>
                </c:pt>
                <c:pt idx="490">
                  <c:v>245000</c:v>
                </c:pt>
                <c:pt idx="491">
                  <c:v>245500</c:v>
                </c:pt>
                <c:pt idx="492">
                  <c:v>246000</c:v>
                </c:pt>
                <c:pt idx="493">
                  <c:v>246500</c:v>
                </c:pt>
                <c:pt idx="494">
                  <c:v>247000</c:v>
                </c:pt>
                <c:pt idx="495">
                  <c:v>247500</c:v>
                </c:pt>
                <c:pt idx="496">
                  <c:v>248000</c:v>
                </c:pt>
                <c:pt idx="497">
                  <c:v>248500</c:v>
                </c:pt>
                <c:pt idx="498">
                  <c:v>249000</c:v>
                </c:pt>
                <c:pt idx="499">
                  <c:v>249500</c:v>
                </c:pt>
                <c:pt idx="500">
                  <c:v>250000</c:v>
                </c:pt>
                <c:pt idx="501">
                  <c:v>250500</c:v>
                </c:pt>
                <c:pt idx="502">
                  <c:v>251000</c:v>
                </c:pt>
                <c:pt idx="503">
                  <c:v>251500</c:v>
                </c:pt>
                <c:pt idx="504">
                  <c:v>252000</c:v>
                </c:pt>
                <c:pt idx="505">
                  <c:v>252500</c:v>
                </c:pt>
                <c:pt idx="506">
                  <c:v>253000</c:v>
                </c:pt>
                <c:pt idx="507">
                  <c:v>253500</c:v>
                </c:pt>
                <c:pt idx="508">
                  <c:v>254000</c:v>
                </c:pt>
                <c:pt idx="509">
                  <c:v>254500</c:v>
                </c:pt>
                <c:pt idx="510">
                  <c:v>255000</c:v>
                </c:pt>
                <c:pt idx="511">
                  <c:v>255500</c:v>
                </c:pt>
                <c:pt idx="512">
                  <c:v>256000</c:v>
                </c:pt>
                <c:pt idx="513">
                  <c:v>256500</c:v>
                </c:pt>
                <c:pt idx="514">
                  <c:v>257000</c:v>
                </c:pt>
                <c:pt idx="515">
                  <c:v>257500</c:v>
                </c:pt>
                <c:pt idx="516">
                  <c:v>258000</c:v>
                </c:pt>
                <c:pt idx="517">
                  <c:v>258500</c:v>
                </c:pt>
                <c:pt idx="518">
                  <c:v>259000</c:v>
                </c:pt>
                <c:pt idx="519">
                  <c:v>259500</c:v>
                </c:pt>
                <c:pt idx="520">
                  <c:v>260000</c:v>
                </c:pt>
                <c:pt idx="521">
                  <c:v>260500</c:v>
                </c:pt>
                <c:pt idx="522">
                  <c:v>261000</c:v>
                </c:pt>
                <c:pt idx="523">
                  <c:v>261500</c:v>
                </c:pt>
                <c:pt idx="524">
                  <c:v>262000</c:v>
                </c:pt>
                <c:pt idx="525">
                  <c:v>262500</c:v>
                </c:pt>
                <c:pt idx="526">
                  <c:v>263000</c:v>
                </c:pt>
                <c:pt idx="527">
                  <c:v>263500</c:v>
                </c:pt>
                <c:pt idx="528">
                  <c:v>264000</c:v>
                </c:pt>
                <c:pt idx="529">
                  <c:v>264500</c:v>
                </c:pt>
                <c:pt idx="530">
                  <c:v>265000</c:v>
                </c:pt>
                <c:pt idx="531">
                  <c:v>265500</c:v>
                </c:pt>
                <c:pt idx="532">
                  <c:v>266000</c:v>
                </c:pt>
                <c:pt idx="533">
                  <c:v>266500</c:v>
                </c:pt>
                <c:pt idx="534">
                  <c:v>267000</c:v>
                </c:pt>
                <c:pt idx="535">
                  <c:v>267500</c:v>
                </c:pt>
                <c:pt idx="536">
                  <c:v>268000</c:v>
                </c:pt>
                <c:pt idx="537">
                  <c:v>268500</c:v>
                </c:pt>
                <c:pt idx="538">
                  <c:v>269000</c:v>
                </c:pt>
                <c:pt idx="539">
                  <c:v>269500</c:v>
                </c:pt>
                <c:pt idx="540">
                  <c:v>270000</c:v>
                </c:pt>
                <c:pt idx="541">
                  <c:v>270500</c:v>
                </c:pt>
                <c:pt idx="542">
                  <c:v>271000</c:v>
                </c:pt>
                <c:pt idx="543">
                  <c:v>271500</c:v>
                </c:pt>
                <c:pt idx="544">
                  <c:v>272000</c:v>
                </c:pt>
                <c:pt idx="545">
                  <c:v>272500</c:v>
                </c:pt>
                <c:pt idx="546">
                  <c:v>273000</c:v>
                </c:pt>
                <c:pt idx="547">
                  <c:v>273500</c:v>
                </c:pt>
                <c:pt idx="548">
                  <c:v>274000</c:v>
                </c:pt>
                <c:pt idx="549">
                  <c:v>274500</c:v>
                </c:pt>
                <c:pt idx="550">
                  <c:v>275000</c:v>
                </c:pt>
                <c:pt idx="551">
                  <c:v>275500</c:v>
                </c:pt>
                <c:pt idx="552">
                  <c:v>276000</c:v>
                </c:pt>
                <c:pt idx="553">
                  <c:v>276500</c:v>
                </c:pt>
                <c:pt idx="554">
                  <c:v>277000</c:v>
                </c:pt>
                <c:pt idx="555">
                  <c:v>277500</c:v>
                </c:pt>
                <c:pt idx="556">
                  <c:v>278000</c:v>
                </c:pt>
                <c:pt idx="557">
                  <c:v>278500</c:v>
                </c:pt>
                <c:pt idx="558">
                  <c:v>279000</c:v>
                </c:pt>
                <c:pt idx="559">
                  <c:v>279500</c:v>
                </c:pt>
                <c:pt idx="560">
                  <c:v>280000</c:v>
                </c:pt>
                <c:pt idx="561">
                  <c:v>280500</c:v>
                </c:pt>
                <c:pt idx="562">
                  <c:v>281000</c:v>
                </c:pt>
                <c:pt idx="563">
                  <c:v>281500</c:v>
                </c:pt>
                <c:pt idx="564">
                  <c:v>282000</c:v>
                </c:pt>
                <c:pt idx="565">
                  <c:v>282500</c:v>
                </c:pt>
                <c:pt idx="566">
                  <c:v>283000</c:v>
                </c:pt>
                <c:pt idx="567">
                  <c:v>283500</c:v>
                </c:pt>
                <c:pt idx="568">
                  <c:v>284000</c:v>
                </c:pt>
                <c:pt idx="569">
                  <c:v>284500</c:v>
                </c:pt>
                <c:pt idx="570">
                  <c:v>285000</c:v>
                </c:pt>
                <c:pt idx="571">
                  <c:v>285500</c:v>
                </c:pt>
                <c:pt idx="572">
                  <c:v>286000</c:v>
                </c:pt>
                <c:pt idx="573">
                  <c:v>286500</c:v>
                </c:pt>
                <c:pt idx="574">
                  <c:v>287000</c:v>
                </c:pt>
                <c:pt idx="575">
                  <c:v>287500</c:v>
                </c:pt>
                <c:pt idx="576">
                  <c:v>288000</c:v>
                </c:pt>
                <c:pt idx="577">
                  <c:v>288500</c:v>
                </c:pt>
                <c:pt idx="578">
                  <c:v>289000</c:v>
                </c:pt>
                <c:pt idx="579">
                  <c:v>289500</c:v>
                </c:pt>
                <c:pt idx="580">
                  <c:v>290000</c:v>
                </c:pt>
                <c:pt idx="581">
                  <c:v>290500</c:v>
                </c:pt>
                <c:pt idx="582">
                  <c:v>291000</c:v>
                </c:pt>
                <c:pt idx="583">
                  <c:v>291500</c:v>
                </c:pt>
                <c:pt idx="584">
                  <c:v>292000</c:v>
                </c:pt>
                <c:pt idx="585">
                  <c:v>292500</c:v>
                </c:pt>
                <c:pt idx="586">
                  <c:v>293000</c:v>
                </c:pt>
                <c:pt idx="587">
                  <c:v>293500</c:v>
                </c:pt>
                <c:pt idx="588">
                  <c:v>294000</c:v>
                </c:pt>
                <c:pt idx="589">
                  <c:v>294500</c:v>
                </c:pt>
                <c:pt idx="590">
                  <c:v>295000</c:v>
                </c:pt>
                <c:pt idx="591">
                  <c:v>295500</c:v>
                </c:pt>
                <c:pt idx="592">
                  <c:v>296000</c:v>
                </c:pt>
                <c:pt idx="593">
                  <c:v>296500</c:v>
                </c:pt>
                <c:pt idx="594">
                  <c:v>297000</c:v>
                </c:pt>
                <c:pt idx="595">
                  <c:v>297500</c:v>
                </c:pt>
                <c:pt idx="596">
                  <c:v>298000</c:v>
                </c:pt>
                <c:pt idx="597">
                  <c:v>298500</c:v>
                </c:pt>
                <c:pt idx="598">
                  <c:v>299000</c:v>
                </c:pt>
                <c:pt idx="599">
                  <c:v>299500</c:v>
                </c:pt>
                <c:pt idx="600">
                  <c:v>300000</c:v>
                </c:pt>
                <c:pt idx="601">
                  <c:v>300500</c:v>
                </c:pt>
                <c:pt idx="602">
                  <c:v>301000</c:v>
                </c:pt>
                <c:pt idx="603">
                  <c:v>301500</c:v>
                </c:pt>
                <c:pt idx="604">
                  <c:v>302000</c:v>
                </c:pt>
                <c:pt idx="605">
                  <c:v>302500</c:v>
                </c:pt>
                <c:pt idx="606">
                  <c:v>303000</c:v>
                </c:pt>
                <c:pt idx="607">
                  <c:v>303500</c:v>
                </c:pt>
                <c:pt idx="608">
                  <c:v>304000</c:v>
                </c:pt>
                <c:pt idx="609">
                  <c:v>304500</c:v>
                </c:pt>
                <c:pt idx="610">
                  <c:v>305000</c:v>
                </c:pt>
                <c:pt idx="611">
                  <c:v>305500</c:v>
                </c:pt>
                <c:pt idx="612">
                  <c:v>306000</c:v>
                </c:pt>
                <c:pt idx="613">
                  <c:v>306500</c:v>
                </c:pt>
                <c:pt idx="614">
                  <c:v>307000</c:v>
                </c:pt>
                <c:pt idx="615">
                  <c:v>307500</c:v>
                </c:pt>
                <c:pt idx="616">
                  <c:v>308000</c:v>
                </c:pt>
                <c:pt idx="617">
                  <c:v>308500</c:v>
                </c:pt>
                <c:pt idx="618">
                  <c:v>309000</c:v>
                </c:pt>
                <c:pt idx="619">
                  <c:v>309500</c:v>
                </c:pt>
                <c:pt idx="620">
                  <c:v>310000</c:v>
                </c:pt>
                <c:pt idx="621">
                  <c:v>310500</c:v>
                </c:pt>
                <c:pt idx="622">
                  <c:v>311000</c:v>
                </c:pt>
                <c:pt idx="623">
                  <c:v>311500</c:v>
                </c:pt>
                <c:pt idx="624">
                  <c:v>312000</c:v>
                </c:pt>
                <c:pt idx="625">
                  <c:v>312500</c:v>
                </c:pt>
                <c:pt idx="626">
                  <c:v>313000</c:v>
                </c:pt>
                <c:pt idx="627">
                  <c:v>313500</c:v>
                </c:pt>
                <c:pt idx="628">
                  <c:v>314000</c:v>
                </c:pt>
                <c:pt idx="629">
                  <c:v>314500</c:v>
                </c:pt>
                <c:pt idx="630">
                  <c:v>315000</c:v>
                </c:pt>
                <c:pt idx="631">
                  <c:v>315500</c:v>
                </c:pt>
                <c:pt idx="632">
                  <c:v>316000</c:v>
                </c:pt>
                <c:pt idx="633">
                  <c:v>316500</c:v>
                </c:pt>
                <c:pt idx="634">
                  <c:v>317000</c:v>
                </c:pt>
                <c:pt idx="635">
                  <c:v>317500</c:v>
                </c:pt>
                <c:pt idx="636">
                  <c:v>318000</c:v>
                </c:pt>
                <c:pt idx="637">
                  <c:v>318500</c:v>
                </c:pt>
                <c:pt idx="638">
                  <c:v>319000</c:v>
                </c:pt>
                <c:pt idx="639">
                  <c:v>319500</c:v>
                </c:pt>
                <c:pt idx="640">
                  <c:v>320000</c:v>
                </c:pt>
                <c:pt idx="641">
                  <c:v>320500</c:v>
                </c:pt>
                <c:pt idx="642">
                  <c:v>321000</c:v>
                </c:pt>
                <c:pt idx="643">
                  <c:v>321500</c:v>
                </c:pt>
                <c:pt idx="644">
                  <c:v>322000</c:v>
                </c:pt>
                <c:pt idx="645">
                  <c:v>322500</c:v>
                </c:pt>
                <c:pt idx="646">
                  <c:v>323000</c:v>
                </c:pt>
                <c:pt idx="647">
                  <c:v>323500</c:v>
                </c:pt>
                <c:pt idx="648">
                  <c:v>324000</c:v>
                </c:pt>
                <c:pt idx="649">
                  <c:v>324500</c:v>
                </c:pt>
                <c:pt idx="650">
                  <c:v>325000</c:v>
                </c:pt>
                <c:pt idx="651">
                  <c:v>325500</c:v>
                </c:pt>
                <c:pt idx="652">
                  <c:v>326000</c:v>
                </c:pt>
                <c:pt idx="653">
                  <c:v>326500</c:v>
                </c:pt>
                <c:pt idx="654">
                  <c:v>327000</c:v>
                </c:pt>
                <c:pt idx="655">
                  <c:v>327500</c:v>
                </c:pt>
                <c:pt idx="656">
                  <c:v>328000</c:v>
                </c:pt>
                <c:pt idx="657">
                  <c:v>328500</c:v>
                </c:pt>
                <c:pt idx="658">
                  <c:v>329000</c:v>
                </c:pt>
                <c:pt idx="659">
                  <c:v>329500</c:v>
                </c:pt>
                <c:pt idx="660">
                  <c:v>330000</c:v>
                </c:pt>
                <c:pt idx="661">
                  <c:v>330500</c:v>
                </c:pt>
                <c:pt idx="662">
                  <c:v>331000</c:v>
                </c:pt>
                <c:pt idx="663">
                  <c:v>331500</c:v>
                </c:pt>
                <c:pt idx="664">
                  <c:v>332000</c:v>
                </c:pt>
                <c:pt idx="665">
                  <c:v>332500</c:v>
                </c:pt>
                <c:pt idx="666">
                  <c:v>333000</c:v>
                </c:pt>
                <c:pt idx="667">
                  <c:v>333500</c:v>
                </c:pt>
                <c:pt idx="668">
                  <c:v>334000</c:v>
                </c:pt>
                <c:pt idx="669">
                  <c:v>334500</c:v>
                </c:pt>
                <c:pt idx="670">
                  <c:v>335000</c:v>
                </c:pt>
                <c:pt idx="671">
                  <c:v>335500</c:v>
                </c:pt>
                <c:pt idx="672">
                  <c:v>336000</c:v>
                </c:pt>
                <c:pt idx="673">
                  <c:v>336500</c:v>
                </c:pt>
                <c:pt idx="674">
                  <c:v>337000</c:v>
                </c:pt>
                <c:pt idx="675">
                  <c:v>337500</c:v>
                </c:pt>
                <c:pt idx="676">
                  <c:v>338000</c:v>
                </c:pt>
                <c:pt idx="677">
                  <c:v>338500</c:v>
                </c:pt>
                <c:pt idx="678">
                  <c:v>339000</c:v>
                </c:pt>
                <c:pt idx="679">
                  <c:v>339500</c:v>
                </c:pt>
                <c:pt idx="680">
                  <c:v>340000</c:v>
                </c:pt>
                <c:pt idx="681">
                  <c:v>340500</c:v>
                </c:pt>
                <c:pt idx="682">
                  <c:v>341000</c:v>
                </c:pt>
                <c:pt idx="683">
                  <c:v>341500</c:v>
                </c:pt>
                <c:pt idx="684">
                  <c:v>342000</c:v>
                </c:pt>
                <c:pt idx="685">
                  <c:v>342500</c:v>
                </c:pt>
                <c:pt idx="686">
                  <c:v>343000</c:v>
                </c:pt>
                <c:pt idx="687">
                  <c:v>343500</c:v>
                </c:pt>
                <c:pt idx="688">
                  <c:v>344000</c:v>
                </c:pt>
                <c:pt idx="689">
                  <c:v>344500</c:v>
                </c:pt>
                <c:pt idx="690">
                  <c:v>345000</c:v>
                </c:pt>
                <c:pt idx="691">
                  <c:v>345500</c:v>
                </c:pt>
                <c:pt idx="692">
                  <c:v>346000</c:v>
                </c:pt>
                <c:pt idx="693">
                  <c:v>346500</c:v>
                </c:pt>
                <c:pt idx="694">
                  <c:v>347000</c:v>
                </c:pt>
                <c:pt idx="695">
                  <c:v>347500</c:v>
                </c:pt>
                <c:pt idx="696">
                  <c:v>348000</c:v>
                </c:pt>
                <c:pt idx="697">
                  <c:v>348500</c:v>
                </c:pt>
                <c:pt idx="698">
                  <c:v>349000</c:v>
                </c:pt>
                <c:pt idx="699">
                  <c:v>349500</c:v>
                </c:pt>
                <c:pt idx="700">
                  <c:v>350000</c:v>
                </c:pt>
                <c:pt idx="701">
                  <c:v>350500</c:v>
                </c:pt>
                <c:pt idx="702">
                  <c:v>351000</c:v>
                </c:pt>
                <c:pt idx="703">
                  <c:v>351500</c:v>
                </c:pt>
                <c:pt idx="704">
                  <c:v>352000</c:v>
                </c:pt>
                <c:pt idx="705">
                  <c:v>352500</c:v>
                </c:pt>
                <c:pt idx="706">
                  <c:v>353000</c:v>
                </c:pt>
                <c:pt idx="707">
                  <c:v>353500</c:v>
                </c:pt>
                <c:pt idx="708">
                  <c:v>354000</c:v>
                </c:pt>
                <c:pt idx="709">
                  <c:v>354500</c:v>
                </c:pt>
                <c:pt idx="710">
                  <c:v>355000</c:v>
                </c:pt>
                <c:pt idx="711">
                  <c:v>355500</c:v>
                </c:pt>
                <c:pt idx="712">
                  <c:v>356000</c:v>
                </c:pt>
                <c:pt idx="713">
                  <c:v>356500</c:v>
                </c:pt>
                <c:pt idx="714">
                  <c:v>357000</c:v>
                </c:pt>
                <c:pt idx="715">
                  <c:v>357500</c:v>
                </c:pt>
                <c:pt idx="716">
                  <c:v>358000</c:v>
                </c:pt>
                <c:pt idx="717">
                  <c:v>358500</c:v>
                </c:pt>
                <c:pt idx="718">
                  <c:v>359000</c:v>
                </c:pt>
                <c:pt idx="719">
                  <c:v>359500</c:v>
                </c:pt>
                <c:pt idx="720">
                  <c:v>360000</c:v>
                </c:pt>
                <c:pt idx="721">
                  <c:v>360500</c:v>
                </c:pt>
                <c:pt idx="722">
                  <c:v>361000</c:v>
                </c:pt>
                <c:pt idx="723">
                  <c:v>361500</c:v>
                </c:pt>
                <c:pt idx="724">
                  <c:v>362000</c:v>
                </c:pt>
                <c:pt idx="725">
                  <c:v>362500</c:v>
                </c:pt>
                <c:pt idx="726">
                  <c:v>363000</c:v>
                </c:pt>
                <c:pt idx="727">
                  <c:v>363500</c:v>
                </c:pt>
                <c:pt idx="728">
                  <c:v>364000</c:v>
                </c:pt>
                <c:pt idx="729">
                  <c:v>364500</c:v>
                </c:pt>
                <c:pt idx="730">
                  <c:v>365000</c:v>
                </c:pt>
                <c:pt idx="731">
                  <c:v>365500</c:v>
                </c:pt>
                <c:pt idx="732">
                  <c:v>366000</c:v>
                </c:pt>
                <c:pt idx="733">
                  <c:v>366500</c:v>
                </c:pt>
                <c:pt idx="734">
                  <c:v>367000</c:v>
                </c:pt>
                <c:pt idx="735">
                  <c:v>367500</c:v>
                </c:pt>
                <c:pt idx="736">
                  <c:v>368000</c:v>
                </c:pt>
                <c:pt idx="737">
                  <c:v>368500</c:v>
                </c:pt>
                <c:pt idx="738">
                  <c:v>369000</c:v>
                </c:pt>
                <c:pt idx="739">
                  <c:v>369500</c:v>
                </c:pt>
                <c:pt idx="740">
                  <c:v>370000</c:v>
                </c:pt>
                <c:pt idx="741">
                  <c:v>370500</c:v>
                </c:pt>
                <c:pt idx="742">
                  <c:v>371000</c:v>
                </c:pt>
                <c:pt idx="743">
                  <c:v>371500</c:v>
                </c:pt>
                <c:pt idx="744">
                  <c:v>372000</c:v>
                </c:pt>
                <c:pt idx="745">
                  <c:v>372500</c:v>
                </c:pt>
                <c:pt idx="746">
                  <c:v>373000</c:v>
                </c:pt>
                <c:pt idx="747">
                  <c:v>373500</c:v>
                </c:pt>
                <c:pt idx="748">
                  <c:v>374000</c:v>
                </c:pt>
                <c:pt idx="749">
                  <c:v>374500</c:v>
                </c:pt>
                <c:pt idx="750">
                  <c:v>375000</c:v>
                </c:pt>
                <c:pt idx="751">
                  <c:v>375500</c:v>
                </c:pt>
                <c:pt idx="752">
                  <c:v>376000</c:v>
                </c:pt>
                <c:pt idx="753">
                  <c:v>376500</c:v>
                </c:pt>
                <c:pt idx="754">
                  <c:v>377000</c:v>
                </c:pt>
                <c:pt idx="755">
                  <c:v>377500</c:v>
                </c:pt>
                <c:pt idx="756">
                  <c:v>378000</c:v>
                </c:pt>
                <c:pt idx="757">
                  <c:v>378500</c:v>
                </c:pt>
                <c:pt idx="758">
                  <c:v>379000</c:v>
                </c:pt>
                <c:pt idx="759">
                  <c:v>379500</c:v>
                </c:pt>
                <c:pt idx="760">
                  <c:v>380000</c:v>
                </c:pt>
                <c:pt idx="761">
                  <c:v>380500</c:v>
                </c:pt>
                <c:pt idx="762">
                  <c:v>381000</c:v>
                </c:pt>
                <c:pt idx="763">
                  <c:v>381500</c:v>
                </c:pt>
                <c:pt idx="764">
                  <c:v>382000</c:v>
                </c:pt>
                <c:pt idx="765">
                  <c:v>382500</c:v>
                </c:pt>
                <c:pt idx="766">
                  <c:v>383000</c:v>
                </c:pt>
                <c:pt idx="767">
                  <c:v>383500</c:v>
                </c:pt>
                <c:pt idx="768">
                  <c:v>384000</c:v>
                </c:pt>
                <c:pt idx="769">
                  <c:v>384500</c:v>
                </c:pt>
                <c:pt idx="770">
                  <c:v>385000</c:v>
                </c:pt>
                <c:pt idx="771">
                  <c:v>385500</c:v>
                </c:pt>
                <c:pt idx="772">
                  <c:v>386000</c:v>
                </c:pt>
                <c:pt idx="773">
                  <c:v>386500</c:v>
                </c:pt>
                <c:pt idx="774">
                  <c:v>387000</c:v>
                </c:pt>
                <c:pt idx="775">
                  <c:v>387500</c:v>
                </c:pt>
                <c:pt idx="776">
                  <c:v>388000</c:v>
                </c:pt>
                <c:pt idx="777">
                  <c:v>388500</c:v>
                </c:pt>
                <c:pt idx="778">
                  <c:v>389000</c:v>
                </c:pt>
                <c:pt idx="779">
                  <c:v>389500</c:v>
                </c:pt>
                <c:pt idx="780">
                  <c:v>390000</c:v>
                </c:pt>
                <c:pt idx="781">
                  <c:v>390500</c:v>
                </c:pt>
                <c:pt idx="782">
                  <c:v>391000</c:v>
                </c:pt>
                <c:pt idx="783">
                  <c:v>391500</c:v>
                </c:pt>
                <c:pt idx="784">
                  <c:v>392000</c:v>
                </c:pt>
                <c:pt idx="785">
                  <c:v>392500</c:v>
                </c:pt>
                <c:pt idx="786">
                  <c:v>393000</c:v>
                </c:pt>
                <c:pt idx="787">
                  <c:v>393500</c:v>
                </c:pt>
                <c:pt idx="788">
                  <c:v>394000</c:v>
                </c:pt>
                <c:pt idx="789">
                  <c:v>394500</c:v>
                </c:pt>
                <c:pt idx="790">
                  <c:v>395000</c:v>
                </c:pt>
                <c:pt idx="791">
                  <c:v>395500</c:v>
                </c:pt>
                <c:pt idx="792">
                  <c:v>396000</c:v>
                </c:pt>
                <c:pt idx="793">
                  <c:v>396500</c:v>
                </c:pt>
                <c:pt idx="794">
                  <c:v>397000</c:v>
                </c:pt>
                <c:pt idx="795">
                  <c:v>397500</c:v>
                </c:pt>
                <c:pt idx="796">
                  <c:v>398000</c:v>
                </c:pt>
                <c:pt idx="797">
                  <c:v>398500</c:v>
                </c:pt>
                <c:pt idx="798">
                  <c:v>399000</c:v>
                </c:pt>
                <c:pt idx="799">
                  <c:v>399500</c:v>
                </c:pt>
                <c:pt idx="800">
                  <c:v>400000</c:v>
                </c:pt>
                <c:pt idx="801">
                  <c:v>400500</c:v>
                </c:pt>
                <c:pt idx="802">
                  <c:v>401000</c:v>
                </c:pt>
                <c:pt idx="803">
                  <c:v>401500</c:v>
                </c:pt>
                <c:pt idx="804">
                  <c:v>402000</c:v>
                </c:pt>
                <c:pt idx="805">
                  <c:v>402500</c:v>
                </c:pt>
                <c:pt idx="806">
                  <c:v>403000</c:v>
                </c:pt>
                <c:pt idx="807">
                  <c:v>403500</c:v>
                </c:pt>
                <c:pt idx="808">
                  <c:v>404000</c:v>
                </c:pt>
                <c:pt idx="809">
                  <c:v>404500</c:v>
                </c:pt>
                <c:pt idx="810">
                  <c:v>405000</c:v>
                </c:pt>
                <c:pt idx="811">
                  <c:v>405500</c:v>
                </c:pt>
                <c:pt idx="812">
                  <c:v>406000</c:v>
                </c:pt>
                <c:pt idx="813">
                  <c:v>406500</c:v>
                </c:pt>
                <c:pt idx="814">
                  <c:v>407000</c:v>
                </c:pt>
                <c:pt idx="815">
                  <c:v>407500</c:v>
                </c:pt>
                <c:pt idx="816">
                  <c:v>408000</c:v>
                </c:pt>
                <c:pt idx="817">
                  <c:v>408500</c:v>
                </c:pt>
                <c:pt idx="818">
                  <c:v>409000</c:v>
                </c:pt>
                <c:pt idx="819">
                  <c:v>409500</c:v>
                </c:pt>
                <c:pt idx="820">
                  <c:v>410000</c:v>
                </c:pt>
                <c:pt idx="821">
                  <c:v>410500</c:v>
                </c:pt>
                <c:pt idx="822">
                  <c:v>411000</c:v>
                </c:pt>
                <c:pt idx="823">
                  <c:v>411500</c:v>
                </c:pt>
                <c:pt idx="824">
                  <c:v>412000</c:v>
                </c:pt>
                <c:pt idx="825">
                  <c:v>412500</c:v>
                </c:pt>
                <c:pt idx="826">
                  <c:v>413000</c:v>
                </c:pt>
                <c:pt idx="827">
                  <c:v>413500</c:v>
                </c:pt>
                <c:pt idx="828">
                  <c:v>414000</c:v>
                </c:pt>
                <c:pt idx="829">
                  <c:v>414500</c:v>
                </c:pt>
                <c:pt idx="830">
                  <c:v>415000</c:v>
                </c:pt>
                <c:pt idx="831">
                  <c:v>415500</c:v>
                </c:pt>
                <c:pt idx="832">
                  <c:v>416000</c:v>
                </c:pt>
                <c:pt idx="833">
                  <c:v>416500</c:v>
                </c:pt>
                <c:pt idx="834">
                  <c:v>417000</c:v>
                </c:pt>
                <c:pt idx="835">
                  <c:v>417500</c:v>
                </c:pt>
                <c:pt idx="836">
                  <c:v>418000</c:v>
                </c:pt>
                <c:pt idx="837">
                  <c:v>418500</c:v>
                </c:pt>
                <c:pt idx="838">
                  <c:v>419000</c:v>
                </c:pt>
                <c:pt idx="839">
                  <c:v>419500</c:v>
                </c:pt>
                <c:pt idx="840">
                  <c:v>420000</c:v>
                </c:pt>
                <c:pt idx="841">
                  <c:v>420500</c:v>
                </c:pt>
                <c:pt idx="842">
                  <c:v>421000</c:v>
                </c:pt>
                <c:pt idx="843">
                  <c:v>421500</c:v>
                </c:pt>
                <c:pt idx="844">
                  <c:v>422000</c:v>
                </c:pt>
                <c:pt idx="845">
                  <c:v>422500</c:v>
                </c:pt>
                <c:pt idx="846">
                  <c:v>423000</c:v>
                </c:pt>
                <c:pt idx="847">
                  <c:v>423500</c:v>
                </c:pt>
                <c:pt idx="848">
                  <c:v>424000</c:v>
                </c:pt>
                <c:pt idx="849">
                  <c:v>424500</c:v>
                </c:pt>
                <c:pt idx="850">
                  <c:v>425000</c:v>
                </c:pt>
                <c:pt idx="851">
                  <c:v>425500</c:v>
                </c:pt>
                <c:pt idx="852">
                  <c:v>426000</c:v>
                </c:pt>
                <c:pt idx="853">
                  <c:v>426500</c:v>
                </c:pt>
                <c:pt idx="854">
                  <c:v>427000</c:v>
                </c:pt>
                <c:pt idx="855">
                  <c:v>427500</c:v>
                </c:pt>
                <c:pt idx="856">
                  <c:v>428000</c:v>
                </c:pt>
                <c:pt idx="857">
                  <c:v>428500</c:v>
                </c:pt>
                <c:pt idx="858">
                  <c:v>429000</c:v>
                </c:pt>
                <c:pt idx="859">
                  <c:v>429500</c:v>
                </c:pt>
                <c:pt idx="860">
                  <c:v>430000</c:v>
                </c:pt>
                <c:pt idx="861">
                  <c:v>430500</c:v>
                </c:pt>
                <c:pt idx="862">
                  <c:v>431000</c:v>
                </c:pt>
                <c:pt idx="863">
                  <c:v>431500</c:v>
                </c:pt>
                <c:pt idx="864">
                  <c:v>432000</c:v>
                </c:pt>
                <c:pt idx="865">
                  <c:v>432500</c:v>
                </c:pt>
                <c:pt idx="866">
                  <c:v>433000</c:v>
                </c:pt>
                <c:pt idx="867">
                  <c:v>433500</c:v>
                </c:pt>
                <c:pt idx="868">
                  <c:v>434000</c:v>
                </c:pt>
                <c:pt idx="869">
                  <c:v>434500</c:v>
                </c:pt>
                <c:pt idx="870">
                  <c:v>435000</c:v>
                </c:pt>
                <c:pt idx="871">
                  <c:v>435500</c:v>
                </c:pt>
                <c:pt idx="872">
                  <c:v>436000</c:v>
                </c:pt>
                <c:pt idx="873">
                  <c:v>436500</c:v>
                </c:pt>
                <c:pt idx="874">
                  <c:v>437000</c:v>
                </c:pt>
                <c:pt idx="875">
                  <c:v>437500</c:v>
                </c:pt>
                <c:pt idx="876">
                  <c:v>438000</c:v>
                </c:pt>
                <c:pt idx="877">
                  <c:v>438500</c:v>
                </c:pt>
                <c:pt idx="878">
                  <c:v>439000</c:v>
                </c:pt>
                <c:pt idx="879">
                  <c:v>439500</c:v>
                </c:pt>
                <c:pt idx="880">
                  <c:v>440000</c:v>
                </c:pt>
                <c:pt idx="881">
                  <c:v>440500</c:v>
                </c:pt>
                <c:pt idx="882">
                  <c:v>441000</c:v>
                </c:pt>
                <c:pt idx="883">
                  <c:v>441500</c:v>
                </c:pt>
                <c:pt idx="884">
                  <c:v>442000</c:v>
                </c:pt>
                <c:pt idx="885">
                  <c:v>442500</c:v>
                </c:pt>
                <c:pt idx="886">
                  <c:v>443000</c:v>
                </c:pt>
                <c:pt idx="887">
                  <c:v>443500</c:v>
                </c:pt>
                <c:pt idx="888">
                  <c:v>444000</c:v>
                </c:pt>
                <c:pt idx="889">
                  <c:v>444500</c:v>
                </c:pt>
                <c:pt idx="890">
                  <c:v>445000</c:v>
                </c:pt>
                <c:pt idx="891">
                  <c:v>445500</c:v>
                </c:pt>
                <c:pt idx="892">
                  <c:v>446000</c:v>
                </c:pt>
                <c:pt idx="893">
                  <c:v>446500</c:v>
                </c:pt>
                <c:pt idx="894">
                  <c:v>447000</c:v>
                </c:pt>
                <c:pt idx="895">
                  <c:v>447500</c:v>
                </c:pt>
                <c:pt idx="896">
                  <c:v>448000</c:v>
                </c:pt>
                <c:pt idx="897">
                  <c:v>448500</c:v>
                </c:pt>
                <c:pt idx="898">
                  <c:v>449000</c:v>
                </c:pt>
                <c:pt idx="899">
                  <c:v>449500</c:v>
                </c:pt>
                <c:pt idx="900">
                  <c:v>450000</c:v>
                </c:pt>
                <c:pt idx="901">
                  <c:v>450500</c:v>
                </c:pt>
                <c:pt idx="902">
                  <c:v>451000</c:v>
                </c:pt>
                <c:pt idx="903">
                  <c:v>451500</c:v>
                </c:pt>
                <c:pt idx="904">
                  <c:v>452000</c:v>
                </c:pt>
                <c:pt idx="905">
                  <c:v>452500</c:v>
                </c:pt>
                <c:pt idx="906">
                  <c:v>453000</c:v>
                </c:pt>
                <c:pt idx="907">
                  <c:v>453500</c:v>
                </c:pt>
                <c:pt idx="908">
                  <c:v>454000</c:v>
                </c:pt>
                <c:pt idx="909">
                  <c:v>454500</c:v>
                </c:pt>
                <c:pt idx="910">
                  <c:v>455000</c:v>
                </c:pt>
                <c:pt idx="911">
                  <c:v>455500</c:v>
                </c:pt>
                <c:pt idx="912">
                  <c:v>456000</c:v>
                </c:pt>
                <c:pt idx="913">
                  <c:v>456500</c:v>
                </c:pt>
                <c:pt idx="914">
                  <c:v>457000</c:v>
                </c:pt>
                <c:pt idx="915">
                  <c:v>457500</c:v>
                </c:pt>
                <c:pt idx="916">
                  <c:v>458000</c:v>
                </c:pt>
                <c:pt idx="917">
                  <c:v>458500</c:v>
                </c:pt>
                <c:pt idx="918">
                  <c:v>459000</c:v>
                </c:pt>
                <c:pt idx="919">
                  <c:v>459500</c:v>
                </c:pt>
                <c:pt idx="920">
                  <c:v>460000</c:v>
                </c:pt>
                <c:pt idx="921">
                  <c:v>460500</c:v>
                </c:pt>
                <c:pt idx="922">
                  <c:v>461000</c:v>
                </c:pt>
                <c:pt idx="923">
                  <c:v>461500</c:v>
                </c:pt>
                <c:pt idx="924">
                  <c:v>462000</c:v>
                </c:pt>
                <c:pt idx="925">
                  <c:v>462500</c:v>
                </c:pt>
                <c:pt idx="926">
                  <c:v>463000</c:v>
                </c:pt>
                <c:pt idx="927">
                  <c:v>463500</c:v>
                </c:pt>
                <c:pt idx="928">
                  <c:v>464000</c:v>
                </c:pt>
                <c:pt idx="929">
                  <c:v>464500</c:v>
                </c:pt>
                <c:pt idx="930">
                  <c:v>465000</c:v>
                </c:pt>
                <c:pt idx="931">
                  <c:v>465500</c:v>
                </c:pt>
                <c:pt idx="932">
                  <c:v>466000</c:v>
                </c:pt>
                <c:pt idx="933">
                  <c:v>466500</c:v>
                </c:pt>
                <c:pt idx="934">
                  <c:v>467000</c:v>
                </c:pt>
                <c:pt idx="935">
                  <c:v>467500</c:v>
                </c:pt>
                <c:pt idx="936">
                  <c:v>468000</c:v>
                </c:pt>
                <c:pt idx="937">
                  <c:v>468500</c:v>
                </c:pt>
                <c:pt idx="938">
                  <c:v>469000</c:v>
                </c:pt>
                <c:pt idx="939">
                  <c:v>469500</c:v>
                </c:pt>
                <c:pt idx="940">
                  <c:v>470000</c:v>
                </c:pt>
                <c:pt idx="941">
                  <c:v>470500</c:v>
                </c:pt>
                <c:pt idx="942">
                  <c:v>471000</c:v>
                </c:pt>
                <c:pt idx="943">
                  <c:v>471500</c:v>
                </c:pt>
                <c:pt idx="944">
                  <c:v>472000</c:v>
                </c:pt>
                <c:pt idx="945">
                  <c:v>472500</c:v>
                </c:pt>
                <c:pt idx="946">
                  <c:v>473000</c:v>
                </c:pt>
                <c:pt idx="947">
                  <c:v>473500</c:v>
                </c:pt>
                <c:pt idx="948">
                  <c:v>474000</c:v>
                </c:pt>
                <c:pt idx="949">
                  <c:v>474500</c:v>
                </c:pt>
                <c:pt idx="950">
                  <c:v>475000</c:v>
                </c:pt>
                <c:pt idx="951">
                  <c:v>475500</c:v>
                </c:pt>
                <c:pt idx="952">
                  <c:v>476000</c:v>
                </c:pt>
                <c:pt idx="953">
                  <c:v>476500</c:v>
                </c:pt>
                <c:pt idx="954">
                  <c:v>477000</c:v>
                </c:pt>
                <c:pt idx="955">
                  <c:v>477500</c:v>
                </c:pt>
                <c:pt idx="956">
                  <c:v>478000</c:v>
                </c:pt>
                <c:pt idx="957">
                  <c:v>478500</c:v>
                </c:pt>
                <c:pt idx="958">
                  <c:v>479000</c:v>
                </c:pt>
                <c:pt idx="959">
                  <c:v>479500</c:v>
                </c:pt>
                <c:pt idx="960">
                  <c:v>480000</c:v>
                </c:pt>
                <c:pt idx="961">
                  <c:v>480500</c:v>
                </c:pt>
                <c:pt idx="962">
                  <c:v>481000</c:v>
                </c:pt>
                <c:pt idx="963">
                  <c:v>481500</c:v>
                </c:pt>
                <c:pt idx="964">
                  <c:v>482000</c:v>
                </c:pt>
                <c:pt idx="965">
                  <c:v>482500</c:v>
                </c:pt>
                <c:pt idx="966">
                  <c:v>483000</c:v>
                </c:pt>
                <c:pt idx="967">
                  <c:v>483500</c:v>
                </c:pt>
                <c:pt idx="968">
                  <c:v>484000</c:v>
                </c:pt>
                <c:pt idx="969">
                  <c:v>484500</c:v>
                </c:pt>
                <c:pt idx="970">
                  <c:v>485000</c:v>
                </c:pt>
                <c:pt idx="971">
                  <c:v>485500</c:v>
                </c:pt>
                <c:pt idx="972">
                  <c:v>486000</c:v>
                </c:pt>
                <c:pt idx="973">
                  <c:v>486500</c:v>
                </c:pt>
                <c:pt idx="974">
                  <c:v>487000</c:v>
                </c:pt>
                <c:pt idx="975">
                  <c:v>487500</c:v>
                </c:pt>
                <c:pt idx="976">
                  <c:v>488000</c:v>
                </c:pt>
                <c:pt idx="977">
                  <c:v>488500</c:v>
                </c:pt>
                <c:pt idx="978">
                  <c:v>489000</c:v>
                </c:pt>
                <c:pt idx="979">
                  <c:v>489500</c:v>
                </c:pt>
                <c:pt idx="980">
                  <c:v>490000</c:v>
                </c:pt>
                <c:pt idx="981">
                  <c:v>490500</c:v>
                </c:pt>
                <c:pt idx="982">
                  <c:v>491000</c:v>
                </c:pt>
                <c:pt idx="983">
                  <c:v>491500</c:v>
                </c:pt>
                <c:pt idx="984">
                  <c:v>492000</c:v>
                </c:pt>
                <c:pt idx="985">
                  <c:v>492500</c:v>
                </c:pt>
                <c:pt idx="986">
                  <c:v>493000</c:v>
                </c:pt>
                <c:pt idx="987">
                  <c:v>493500</c:v>
                </c:pt>
                <c:pt idx="988">
                  <c:v>494000</c:v>
                </c:pt>
                <c:pt idx="989">
                  <c:v>494500</c:v>
                </c:pt>
                <c:pt idx="990">
                  <c:v>495000</c:v>
                </c:pt>
                <c:pt idx="991">
                  <c:v>495500</c:v>
                </c:pt>
                <c:pt idx="992">
                  <c:v>496000</c:v>
                </c:pt>
                <c:pt idx="993">
                  <c:v>496500</c:v>
                </c:pt>
                <c:pt idx="994">
                  <c:v>497000</c:v>
                </c:pt>
                <c:pt idx="995">
                  <c:v>497500</c:v>
                </c:pt>
                <c:pt idx="996">
                  <c:v>498000</c:v>
                </c:pt>
                <c:pt idx="997">
                  <c:v>498500</c:v>
                </c:pt>
                <c:pt idx="998">
                  <c:v>499000</c:v>
                </c:pt>
                <c:pt idx="999">
                  <c:v>499500</c:v>
                </c:pt>
                <c:pt idx="1000">
                  <c:v>500000</c:v>
                </c:pt>
                <c:pt idx="1001">
                  <c:v>500500</c:v>
                </c:pt>
                <c:pt idx="1002">
                  <c:v>501000</c:v>
                </c:pt>
                <c:pt idx="1003">
                  <c:v>501500</c:v>
                </c:pt>
                <c:pt idx="1004">
                  <c:v>502000</c:v>
                </c:pt>
                <c:pt idx="1005">
                  <c:v>502500</c:v>
                </c:pt>
                <c:pt idx="1006">
                  <c:v>503000</c:v>
                </c:pt>
                <c:pt idx="1007">
                  <c:v>503500</c:v>
                </c:pt>
                <c:pt idx="1008">
                  <c:v>504000</c:v>
                </c:pt>
                <c:pt idx="1009">
                  <c:v>504500</c:v>
                </c:pt>
                <c:pt idx="1010">
                  <c:v>505000</c:v>
                </c:pt>
                <c:pt idx="1011">
                  <c:v>505500</c:v>
                </c:pt>
                <c:pt idx="1012">
                  <c:v>506000</c:v>
                </c:pt>
                <c:pt idx="1013">
                  <c:v>506500</c:v>
                </c:pt>
                <c:pt idx="1014">
                  <c:v>507000</c:v>
                </c:pt>
                <c:pt idx="1015">
                  <c:v>507500</c:v>
                </c:pt>
                <c:pt idx="1016">
                  <c:v>508000</c:v>
                </c:pt>
                <c:pt idx="1017">
                  <c:v>508500</c:v>
                </c:pt>
                <c:pt idx="1018">
                  <c:v>509000</c:v>
                </c:pt>
                <c:pt idx="1019">
                  <c:v>509500</c:v>
                </c:pt>
                <c:pt idx="1020">
                  <c:v>510000</c:v>
                </c:pt>
                <c:pt idx="1021">
                  <c:v>510500</c:v>
                </c:pt>
                <c:pt idx="1022">
                  <c:v>511000</c:v>
                </c:pt>
                <c:pt idx="1023">
                  <c:v>511500</c:v>
                </c:pt>
                <c:pt idx="1024">
                  <c:v>512000</c:v>
                </c:pt>
                <c:pt idx="1025">
                  <c:v>512500</c:v>
                </c:pt>
                <c:pt idx="1026">
                  <c:v>513000</c:v>
                </c:pt>
                <c:pt idx="1027">
                  <c:v>513500</c:v>
                </c:pt>
                <c:pt idx="1028">
                  <c:v>514000</c:v>
                </c:pt>
                <c:pt idx="1029">
                  <c:v>514500</c:v>
                </c:pt>
                <c:pt idx="1030">
                  <c:v>515000</c:v>
                </c:pt>
                <c:pt idx="1031">
                  <c:v>515500</c:v>
                </c:pt>
                <c:pt idx="1032">
                  <c:v>516000</c:v>
                </c:pt>
                <c:pt idx="1033">
                  <c:v>516500</c:v>
                </c:pt>
                <c:pt idx="1034">
                  <c:v>517000</c:v>
                </c:pt>
                <c:pt idx="1035">
                  <c:v>517500</c:v>
                </c:pt>
                <c:pt idx="1036">
                  <c:v>518000</c:v>
                </c:pt>
                <c:pt idx="1037">
                  <c:v>518500</c:v>
                </c:pt>
                <c:pt idx="1038">
                  <c:v>519000</c:v>
                </c:pt>
                <c:pt idx="1039">
                  <c:v>519500</c:v>
                </c:pt>
                <c:pt idx="1040">
                  <c:v>520000</c:v>
                </c:pt>
                <c:pt idx="1041">
                  <c:v>520500</c:v>
                </c:pt>
                <c:pt idx="1042">
                  <c:v>521000</c:v>
                </c:pt>
                <c:pt idx="1043">
                  <c:v>521500</c:v>
                </c:pt>
                <c:pt idx="1044">
                  <c:v>522000</c:v>
                </c:pt>
                <c:pt idx="1045">
                  <c:v>522500</c:v>
                </c:pt>
                <c:pt idx="1046">
                  <c:v>523000</c:v>
                </c:pt>
                <c:pt idx="1047">
                  <c:v>523500</c:v>
                </c:pt>
                <c:pt idx="1048">
                  <c:v>524000</c:v>
                </c:pt>
                <c:pt idx="1049">
                  <c:v>524500</c:v>
                </c:pt>
                <c:pt idx="1050">
                  <c:v>525000</c:v>
                </c:pt>
                <c:pt idx="1051">
                  <c:v>525500</c:v>
                </c:pt>
                <c:pt idx="1052">
                  <c:v>526000</c:v>
                </c:pt>
                <c:pt idx="1053">
                  <c:v>526500</c:v>
                </c:pt>
                <c:pt idx="1054">
                  <c:v>527000</c:v>
                </c:pt>
                <c:pt idx="1055">
                  <c:v>527500</c:v>
                </c:pt>
                <c:pt idx="1056">
                  <c:v>528000</c:v>
                </c:pt>
                <c:pt idx="1057">
                  <c:v>528500</c:v>
                </c:pt>
                <c:pt idx="1058">
                  <c:v>529000</c:v>
                </c:pt>
                <c:pt idx="1059">
                  <c:v>529500</c:v>
                </c:pt>
                <c:pt idx="1060">
                  <c:v>530000</c:v>
                </c:pt>
                <c:pt idx="1061">
                  <c:v>530500</c:v>
                </c:pt>
                <c:pt idx="1062">
                  <c:v>531000</c:v>
                </c:pt>
                <c:pt idx="1063">
                  <c:v>531500</c:v>
                </c:pt>
                <c:pt idx="1064">
                  <c:v>532000</c:v>
                </c:pt>
                <c:pt idx="1065">
                  <c:v>532500</c:v>
                </c:pt>
                <c:pt idx="1066">
                  <c:v>533000</c:v>
                </c:pt>
                <c:pt idx="1067">
                  <c:v>533500</c:v>
                </c:pt>
                <c:pt idx="1068">
                  <c:v>534000</c:v>
                </c:pt>
                <c:pt idx="1069">
                  <c:v>534500</c:v>
                </c:pt>
                <c:pt idx="1070">
                  <c:v>535000</c:v>
                </c:pt>
                <c:pt idx="1071">
                  <c:v>535500</c:v>
                </c:pt>
                <c:pt idx="1072">
                  <c:v>536000</c:v>
                </c:pt>
                <c:pt idx="1073">
                  <c:v>536500</c:v>
                </c:pt>
                <c:pt idx="1074">
                  <c:v>537000</c:v>
                </c:pt>
                <c:pt idx="1075">
                  <c:v>537500</c:v>
                </c:pt>
                <c:pt idx="1076">
                  <c:v>538000</c:v>
                </c:pt>
                <c:pt idx="1077">
                  <c:v>538500</c:v>
                </c:pt>
                <c:pt idx="1078">
                  <c:v>539000</c:v>
                </c:pt>
                <c:pt idx="1079">
                  <c:v>539500</c:v>
                </c:pt>
                <c:pt idx="1080">
                  <c:v>540000</c:v>
                </c:pt>
                <c:pt idx="1081">
                  <c:v>540500</c:v>
                </c:pt>
                <c:pt idx="1082">
                  <c:v>541000</c:v>
                </c:pt>
                <c:pt idx="1083">
                  <c:v>541500</c:v>
                </c:pt>
                <c:pt idx="1084">
                  <c:v>542000</c:v>
                </c:pt>
                <c:pt idx="1085">
                  <c:v>542500</c:v>
                </c:pt>
                <c:pt idx="1086">
                  <c:v>543000</c:v>
                </c:pt>
                <c:pt idx="1087">
                  <c:v>543500</c:v>
                </c:pt>
                <c:pt idx="1088">
                  <c:v>544000</c:v>
                </c:pt>
                <c:pt idx="1089">
                  <c:v>544500</c:v>
                </c:pt>
                <c:pt idx="1090">
                  <c:v>545000</c:v>
                </c:pt>
                <c:pt idx="1091">
                  <c:v>545500</c:v>
                </c:pt>
                <c:pt idx="1092">
                  <c:v>546000</c:v>
                </c:pt>
                <c:pt idx="1093">
                  <c:v>546500</c:v>
                </c:pt>
                <c:pt idx="1094">
                  <c:v>547000</c:v>
                </c:pt>
                <c:pt idx="1095">
                  <c:v>547500</c:v>
                </c:pt>
                <c:pt idx="1096">
                  <c:v>548000</c:v>
                </c:pt>
                <c:pt idx="1097">
                  <c:v>548500</c:v>
                </c:pt>
                <c:pt idx="1098">
                  <c:v>549000</c:v>
                </c:pt>
                <c:pt idx="1099">
                  <c:v>549500</c:v>
                </c:pt>
                <c:pt idx="1100">
                  <c:v>550000</c:v>
                </c:pt>
                <c:pt idx="1101">
                  <c:v>550500</c:v>
                </c:pt>
                <c:pt idx="1102">
                  <c:v>551000</c:v>
                </c:pt>
                <c:pt idx="1103">
                  <c:v>551500</c:v>
                </c:pt>
                <c:pt idx="1104">
                  <c:v>552000</c:v>
                </c:pt>
                <c:pt idx="1105">
                  <c:v>552500</c:v>
                </c:pt>
                <c:pt idx="1106">
                  <c:v>553000</c:v>
                </c:pt>
                <c:pt idx="1107">
                  <c:v>553500</c:v>
                </c:pt>
                <c:pt idx="1108">
                  <c:v>554000</c:v>
                </c:pt>
                <c:pt idx="1109">
                  <c:v>554500</c:v>
                </c:pt>
                <c:pt idx="1110">
                  <c:v>555000</c:v>
                </c:pt>
                <c:pt idx="1111">
                  <c:v>555500</c:v>
                </c:pt>
                <c:pt idx="1112">
                  <c:v>556000</c:v>
                </c:pt>
                <c:pt idx="1113">
                  <c:v>556500</c:v>
                </c:pt>
                <c:pt idx="1114">
                  <c:v>557000</c:v>
                </c:pt>
                <c:pt idx="1115">
                  <c:v>557500</c:v>
                </c:pt>
                <c:pt idx="1116">
                  <c:v>558000</c:v>
                </c:pt>
                <c:pt idx="1117">
                  <c:v>558500</c:v>
                </c:pt>
                <c:pt idx="1118">
                  <c:v>559000</c:v>
                </c:pt>
                <c:pt idx="1119">
                  <c:v>559500</c:v>
                </c:pt>
                <c:pt idx="1120">
                  <c:v>560000</c:v>
                </c:pt>
                <c:pt idx="1121">
                  <c:v>560500</c:v>
                </c:pt>
                <c:pt idx="1122">
                  <c:v>561000</c:v>
                </c:pt>
                <c:pt idx="1123">
                  <c:v>561500</c:v>
                </c:pt>
                <c:pt idx="1124">
                  <c:v>562000</c:v>
                </c:pt>
                <c:pt idx="1125">
                  <c:v>562500</c:v>
                </c:pt>
                <c:pt idx="1126">
                  <c:v>563000</c:v>
                </c:pt>
                <c:pt idx="1127">
                  <c:v>563500</c:v>
                </c:pt>
                <c:pt idx="1128">
                  <c:v>564000</c:v>
                </c:pt>
                <c:pt idx="1129">
                  <c:v>564500</c:v>
                </c:pt>
                <c:pt idx="1130">
                  <c:v>565000</c:v>
                </c:pt>
                <c:pt idx="1131">
                  <c:v>565500</c:v>
                </c:pt>
                <c:pt idx="1132">
                  <c:v>566000</c:v>
                </c:pt>
                <c:pt idx="1133">
                  <c:v>566500</c:v>
                </c:pt>
                <c:pt idx="1134">
                  <c:v>567000</c:v>
                </c:pt>
                <c:pt idx="1135">
                  <c:v>567500</c:v>
                </c:pt>
                <c:pt idx="1136">
                  <c:v>568000</c:v>
                </c:pt>
                <c:pt idx="1137">
                  <c:v>568500</c:v>
                </c:pt>
                <c:pt idx="1138">
                  <c:v>569000</c:v>
                </c:pt>
                <c:pt idx="1139">
                  <c:v>569500</c:v>
                </c:pt>
                <c:pt idx="1140">
                  <c:v>570000</c:v>
                </c:pt>
                <c:pt idx="1141">
                  <c:v>570500</c:v>
                </c:pt>
                <c:pt idx="1142">
                  <c:v>571000</c:v>
                </c:pt>
                <c:pt idx="1143">
                  <c:v>571500</c:v>
                </c:pt>
                <c:pt idx="1144">
                  <c:v>572000</c:v>
                </c:pt>
                <c:pt idx="1145">
                  <c:v>572500</c:v>
                </c:pt>
                <c:pt idx="1146">
                  <c:v>573000</c:v>
                </c:pt>
                <c:pt idx="1147">
                  <c:v>573500</c:v>
                </c:pt>
                <c:pt idx="1148">
                  <c:v>574000</c:v>
                </c:pt>
                <c:pt idx="1149">
                  <c:v>574500</c:v>
                </c:pt>
                <c:pt idx="1150">
                  <c:v>575000</c:v>
                </c:pt>
                <c:pt idx="1151">
                  <c:v>575500</c:v>
                </c:pt>
                <c:pt idx="1152">
                  <c:v>576000</c:v>
                </c:pt>
                <c:pt idx="1153">
                  <c:v>576500</c:v>
                </c:pt>
                <c:pt idx="1154">
                  <c:v>577000</c:v>
                </c:pt>
                <c:pt idx="1155">
                  <c:v>577500</c:v>
                </c:pt>
                <c:pt idx="1156">
                  <c:v>578000</c:v>
                </c:pt>
                <c:pt idx="1157">
                  <c:v>578500</c:v>
                </c:pt>
                <c:pt idx="1158">
                  <c:v>579000</c:v>
                </c:pt>
                <c:pt idx="1159">
                  <c:v>579500</c:v>
                </c:pt>
                <c:pt idx="1160">
                  <c:v>580000</c:v>
                </c:pt>
                <c:pt idx="1161">
                  <c:v>580500</c:v>
                </c:pt>
                <c:pt idx="1162">
                  <c:v>581000</c:v>
                </c:pt>
                <c:pt idx="1163">
                  <c:v>581500</c:v>
                </c:pt>
                <c:pt idx="1164">
                  <c:v>582000</c:v>
                </c:pt>
                <c:pt idx="1165">
                  <c:v>582500</c:v>
                </c:pt>
                <c:pt idx="1166">
                  <c:v>583000</c:v>
                </c:pt>
                <c:pt idx="1167">
                  <c:v>583500</c:v>
                </c:pt>
                <c:pt idx="1168">
                  <c:v>584000</c:v>
                </c:pt>
                <c:pt idx="1169">
                  <c:v>584500</c:v>
                </c:pt>
                <c:pt idx="1170">
                  <c:v>585000</c:v>
                </c:pt>
                <c:pt idx="1171">
                  <c:v>585500</c:v>
                </c:pt>
                <c:pt idx="1172">
                  <c:v>586000</c:v>
                </c:pt>
                <c:pt idx="1173">
                  <c:v>586500</c:v>
                </c:pt>
                <c:pt idx="1174">
                  <c:v>587000</c:v>
                </c:pt>
                <c:pt idx="1175">
                  <c:v>587500</c:v>
                </c:pt>
                <c:pt idx="1176">
                  <c:v>588000</c:v>
                </c:pt>
                <c:pt idx="1177">
                  <c:v>588500</c:v>
                </c:pt>
                <c:pt idx="1178">
                  <c:v>589000</c:v>
                </c:pt>
                <c:pt idx="1179">
                  <c:v>589500</c:v>
                </c:pt>
                <c:pt idx="1180">
                  <c:v>590000</c:v>
                </c:pt>
                <c:pt idx="1181">
                  <c:v>590500</c:v>
                </c:pt>
                <c:pt idx="1182">
                  <c:v>591000</c:v>
                </c:pt>
                <c:pt idx="1183">
                  <c:v>591500</c:v>
                </c:pt>
                <c:pt idx="1184">
                  <c:v>592000</c:v>
                </c:pt>
                <c:pt idx="1185">
                  <c:v>592500</c:v>
                </c:pt>
                <c:pt idx="1186">
                  <c:v>593000</c:v>
                </c:pt>
                <c:pt idx="1187">
                  <c:v>593500</c:v>
                </c:pt>
                <c:pt idx="1188">
                  <c:v>594000</c:v>
                </c:pt>
                <c:pt idx="1189">
                  <c:v>594500</c:v>
                </c:pt>
                <c:pt idx="1190">
                  <c:v>595000</c:v>
                </c:pt>
                <c:pt idx="1191">
                  <c:v>595500</c:v>
                </c:pt>
                <c:pt idx="1192">
                  <c:v>596000</c:v>
                </c:pt>
                <c:pt idx="1193">
                  <c:v>596500</c:v>
                </c:pt>
                <c:pt idx="1194">
                  <c:v>597000</c:v>
                </c:pt>
                <c:pt idx="1195">
                  <c:v>597500</c:v>
                </c:pt>
                <c:pt idx="1196">
                  <c:v>598000</c:v>
                </c:pt>
                <c:pt idx="1197">
                  <c:v>598500</c:v>
                </c:pt>
                <c:pt idx="1198">
                  <c:v>599000</c:v>
                </c:pt>
                <c:pt idx="1199">
                  <c:v>599500</c:v>
                </c:pt>
                <c:pt idx="1200">
                  <c:v>600000</c:v>
                </c:pt>
                <c:pt idx="1201">
                  <c:v>600500</c:v>
                </c:pt>
                <c:pt idx="1202">
                  <c:v>601000</c:v>
                </c:pt>
                <c:pt idx="1203">
                  <c:v>601500</c:v>
                </c:pt>
                <c:pt idx="1204">
                  <c:v>602000</c:v>
                </c:pt>
                <c:pt idx="1205">
                  <c:v>602500</c:v>
                </c:pt>
                <c:pt idx="1206">
                  <c:v>603000</c:v>
                </c:pt>
                <c:pt idx="1207">
                  <c:v>603500</c:v>
                </c:pt>
                <c:pt idx="1208">
                  <c:v>604000</c:v>
                </c:pt>
                <c:pt idx="1209">
                  <c:v>604500</c:v>
                </c:pt>
                <c:pt idx="1210">
                  <c:v>605000</c:v>
                </c:pt>
                <c:pt idx="1211">
                  <c:v>605500</c:v>
                </c:pt>
                <c:pt idx="1212">
                  <c:v>606000</c:v>
                </c:pt>
                <c:pt idx="1213">
                  <c:v>606500</c:v>
                </c:pt>
                <c:pt idx="1214">
                  <c:v>607000</c:v>
                </c:pt>
                <c:pt idx="1215">
                  <c:v>607500</c:v>
                </c:pt>
                <c:pt idx="1216">
                  <c:v>608000</c:v>
                </c:pt>
                <c:pt idx="1217">
                  <c:v>608500</c:v>
                </c:pt>
                <c:pt idx="1218">
                  <c:v>609000</c:v>
                </c:pt>
                <c:pt idx="1219">
                  <c:v>609500</c:v>
                </c:pt>
                <c:pt idx="1220">
                  <c:v>610000</c:v>
                </c:pt>
                <c:pt idx="1221">
                  <c:v>610500</c:v>
                </c:pt>
                <c:pt idx="1222">
                  <c:v>611000</c:v>
                </c:pt>
                <c:pt idx="1223">
                  <c:v>611500</c:v>
                </c:pt>
                <c:pt idx="1224">
                  <c:v>612000</c:v>
                </c:pt>
                <c:pt idx="1225">
                  <c:v>612500</c:v>
                </c:pt>
                <c:pt idx="1226">
                  <c:v>613000</c:v>
                </c:pt>
                <c:pt idx="1227">
                  <c:v>613500</c:v>
                </c:pt>
                <c:pt idx="1228">
                  <c:v>614000</c:v>
                </c:pt>
                <c:pt idx="1229">
                  <c:v>614500</c:v>
                </c:pt>
                <c:pt idx="1230">
                  <c:v>615000</c:v>
                </c:pt>
                <c:pt idx="1231">
                  <c:v>615500</c:v>
                </c:pt>
                <c:pt idx="1232">
                  <c:v>616000</c:v>
                </c:pt>
                <c:pt idx="1233">
                  <c:v>616500</c:v>
                </c:pt>
                <c:pt idx="1234">
                  <c:v>617000</c:v>
                </c:pt>
                <c:pt idx="1235">
                  <c:v>617500</c:v>
                </c:pt>
                <c:pt idx="1236">
                  <c:v>618000</c:v>
                </c:pt>
                <c:pt idx="1237">
                  <c:v>618500</c:v>
                </c:pt>
                <c:pt idx="1238">
                  <c:v>619000</c:v>
                </c:pt>
                <c:pt idx="1239">
                  <c:v>619500</c:v>
                </c:pt>
                <c:pt idx="1240">
                  <c:v>620000</c:v>
                </c:pt>
                <c:pt idx="1241">
                  <c:v>620500</c:v>
                </c:pt>
                <c:pt idx="1242">
                  <c:v>621000</c:v>
                </c:pt>
                <c:pt idx="1243">
                  <c:v>621500</c:v>
                </c:pt>
                <c:pt idx="1244">
                  <c:v>622000</c:v>
                </c:pt>
                <c:pt idx="1245">
                  <c:v>622500</c:v>
                </c:pt>
                <c:pt idx="1246">
                  <c:v>623000</c:v>
                </c:pt>
                <c:pt idx="1247">
                  <c:v>623500</c:v>
                </c:pt>
                <c:pt idx="1248">
                  <c:v>624000</c:v>
                </c:pt>
                <c:pt idx="1249">
                  <c:v>624500</c:v>
                </c:pt>
                <c:pt idx="1250">
                  <c:v>625000</c:v>
                </c:pt>
                <c:pt idx="1251">
                  <c:v>625500</c:v>
                </c:pt>
                <c:pt idx="1252">
                  <c:v>626000</c:v>
                </c:pt>
                <c:pt idx="1253">
                  <c:v>626500</c:v>
                </c:pt>
                <c:pt idx="1254">
                  <c:v>627000</c:v>
                </c:pt>
                <c:pt idx="1255">
                  <c:v>627500</c:v>
                </c:pt>
                <c:pt idx="1256">
                  <c:v>628000</c:v>
                </c:pt>
                <c:pt idx="1257">
                  <c:v>628500</c:v>
                </c:pt>
                <c:pt idx="1258">
                  <c:v>629000</c:v>
                </c:pt>
                <c:pt idx="1259">
                  <c:v>629500</c:v>
                </c:pt>
                <c:pt idx="1260">
                  <c:v>630000</c:v>
                </c:pt>
                <c:pt idx="1261">
                  <c:v>630500</c:v>
                </c:pt>
                <c:pt idx="1262">
                  <c:v>631000</c:v>
                </c:pt>
                <c:pt idx="1263">
                  <c:v>631500</c:v>
                </c:pt>
                <c:pt idx="1264">
                  <c:v>632000</c:v>
                </c:pt>
                <c:pt idx="1265">
                  <c:v>632500</c:v>
                </c:pt>
                <c:pt idx="1266">
                  <c:v>633000</c:v>
                </c:pt>
                <c:pt idx="1267">
                  <c:v>633500</c:v>
                </c:pt>
                <c:pt idx="1268">
                  <c:v>634000</c:v>
                </c:pt>
                <c:pt idx="1269">
                  <c:v>634500</c:v>
                </c:pt>
                <c:pt idx="1270">
                  <c:v>635000</c:v>
                </c:pt>
                <c:pt idx="1271">
                  <c:v>635500</c:v>
                </c:pt>
                <c:pt idx="1272">
                  <c:v>636000</c:v>
                </c:pt>
                <c:pt idx="1273">
                  <c:v>636500</c:v>
                </c:pt>
                <c:pt idx="1274">
                  <c:v>637000</c:v>
                </c:pt>
                <c:pt idx="1275">
                  <c:v>637500</c:v>
                </c:pt>
                <c:pt idx="1276">
                  <c:v>638000</c:v>
                </c:pt>
                <c:pt idx="1277">
                  <c:v>638500</c:v>
                </c:pt>
                <c:pt idx="1278">
                  <c:v>639000</c:v>
                </c:pt>
                <c:pt idx="1279">
                  <c:v>639500</c:v>
                </c:pt>
                <c:pt idx="1280">
                  <c:v>640000</c:v>
                </c:pt>
                <c:pt idx="1281">
                  <c:v>640500</c:v>
                </c:pt>
                <c:pt idx="1282">
                  <c:v>641000</c:v>
                </c:pt>
                <c:pt idx="1283">
                  <c:v>641500</c:v>
                </c:pt>
                <c:pt idx="1284">
                  <c:v>642000</c:v>
                </c:pt>
                <c:pt idx="1285">
                  <c:v>642500</c:v>
                </c:pt>
                <c:pt idx="1286">
                  <c:v>643000</c:v>
                </c:pt>
                <c:pt idx="1287">
                  <c:v>643500</c:v>
                </c:pt>
                <c:pt idx="1288">
                  <c:v>644000</c:v>
                </c:pt>
                <c:pt idx="1289">
                  <c:v>644500</c:v>
                </c:pt>
                <c:pt idx="1290">
                  <c:v>645000</c:v>
                </c:pt>
                <c:pt idx="1291">
                  <c:v>645500</c:v>
                </c:pt>
                <c:pt idx="1292">
                  <c:v>646000</c:v>
                </c:pt>
                <c:pt idx="1293">
                  <c:v>646500</c:v>
                </c:pt>
                <c:pt idx="1294">
                  <c:v>647000</c:v>
                </c:pt>
                <c:pt idx="1295">
                  <c:v>647500</c:v>
                </c:pt>
                <c:pt idx="1296">
                  <c:v>648000</c:v>
                </c:pt>
                <c:pt idx="1297">
                  <c:v>648500</c:v>
                </c:pt>
                <c:pt idx="1298">
                  <c:v>649000</c:v>
                </c:pt>
                <c:pt idx="1299">
                  <c:v>649500</c:v>
                </c:pt>
                <c:pt idx="1300">
                  <c:v>650000</c:v>
                </c:pt>
                <c:pt idx="1301">
                  <c:v>650500</c:v>
                </c:pt>
                <c:pt idx="1302">
                  <c:v>651000</c:v>
                </c:pt>
                <c:pt idx="1303">
                  <c:v>651500</c:v>
                </c:pt>
                <c:pt idx="1304">
                  <c:v>652000</c:v>
                </c:pt>
                <c:pt idx="1305">
                  <c:v>652500</c:v>
                </c:pt>
                <c:pt idx="1306">
                  <c:v>653000</c:v>
                </c:pt>
                <c:pt idx="1307">
                  <c:v>653500</c:v>
                </c:pt>
                <c:pt idx="1308">
                  <c:v>654000</c:v>
                </c:pt>
                <c:pt idx="1309">
                  <c:v>654500</c:v>
                </c:pt>
                <c:pt idx="1310">
                  <c:v>655000</c:v>
                </c:pt>
                <c:pt idx="1311">
                  <c:v>655500</c:v>
                </c:pt>
                <c:pt idx="1312">
                  <c:v>656000</c:v>
                </c:pt>
                <c:pt idx="1313">
                  <c:v>656500</c:v>
                </c:pt>
                <c:pt idx="1314">
                  <c:v>657000</c:v>
                </c:pt>
                <c:pt idx="1315">
                  <c:v>657500</c:v>
                </c:pt>
                <c:pt idx="1316">
                  <c:v>658000</c:v>
                </c:pt>
                <c:pt idx="1317">
                  <c:v>658500</c:v>
                </c:pt>
                <c:pt idx="1318">
                  <c:v>659000</c:v>
                </c:pt>
                <c:pt idx="1319">
                  <c:v>659500</c:v>
                </c:pt>
                <c:pt idx="1320">
                  <c:v>660000</c:v>
                </c:pt>
                <c:pt idx="1321">
                  <c:v>660500</c:v>
                </c:pt>
                <c:pt idx="1322">
                  <c:v>661000</c:v>
                </c:pt>
                <c:pt idx="1323">
                  <c:v>661500</c:v>
                </c:pt>
                <c:pt idx="1324">
                  <c:v>662000</c:v>
                </c:pt>
                <c:pt idx="1325">
                  <c:v>662500</c:v>
                </c:pt>
                <c:pt idx="1326">
                  <c:v>663000</c:v>
                </c:pt>
                <c:pt idx="1327">
                  <c:v>663500</c:v>
                </c:pt>
                <c:pt idx="1328">
                  <c:v>664000</c:v>
                </c:pt>
                <c:pt idx="1329">
                  <c:v>664500</c:v>
                </c:pt>
                <c:pt idx="1330">
                  <c:v>665000</c:v>
                </c:pt>
                <c:pt idx="1331">
                  <c:v>665500</c:v>
                </c:pt>
                <c:pt idx="1332">
                  <c:v>666000</c:v>
                </c:pt>
                <c:pt idx="1333">
                  <c:v>666500</c:v>
                </c:pt>
                <c:pt idx="1334">
                  <c:v>667000</c:v>
                </c:pt>
                <c:pt idx="1335">
                  <c:v>667500</c:v>
                </c:pt>
                <c:pt idx="1336">
                  <c:v>668000</c:v>
                </c:pt>
                <c:pt idx="1337">
                  <c:v>668500</c:v>
                </c:pt>
                <c:pt idx="1338">
                  <c:v>669000</c:v>
                </c:pt>
                <c:pt idx="1339">
                  <c:v>669500</c:v>
                </c:pt>
                <c:pt idx="1340">
                  <c:v>670000</c:v>
                </c:pt>
                <c:pt idx="1341">
                  <c:v>670500</c:v>
                </c:pt>
                <c:pt idx="1342">
                  <c:v>671000</c:v>
                </c:pt>
                <c:pt idx="1343">
                  <c:v>671500</c:v>
                </c:pt>
                <c:pt idx="1344">
                  <c:v>672000</c:v>
                </c:pt>
                <c:pt idx="1345">
                  <c:v>672500</c:v>
                </c:pt>
                <c:pt idx="1346">
                  <c:v>673000</c:v>
                </c:pt>
                <c:pt idx="1347">
                  <c:v>673500</c:v>
                </c:pt>
                <c:pt idx="1348">
                  <c:v>674000</c:v>
                </c:pt>
                <c:pt idx="1349">
                  <c:v>674500</c:v>
                </c:pt>
                <c:pt idx="1350">
                  <c:v>675000</c:v>
                </c:pt>
                <c:pt idx="1351">
                  <c:v>675500</c:v>
                </c:pt>
                <c:pt idx="1352">
                  <c:v>676000</c:v>
                </c:pt>
                <c:pt idx="1353">
                  <c:v>676500</c:v>
                </c:pt>
                <c:pt idx="1354">
                  <c:v>677000</c:v>
                </c:pt>
                <c:pt idx="1355">
                  <c:v>677500</c:v>
                </c:pt>
                <c:pt idx="1356">
                  <c:v>678000</c:v>
                </c:pt>
                <c:pt idx="1357">
                  <c:v>678500</c:v>
                </c:pt>
                <c:pt idx="1358">
                  <c:v>679000</c:v>
                </c:pt>
                <c:pt idx="1359">
                  <c:v>679500</c:v>
                </c:pt>
                <c:pt idx="1360">
                  <c:v>680000</c:v>
                </c:pt>
                <c:pt idx="1361">
                  <c:v>680500</c:v>
                </c:pt>
                <c:pt idx="1362">
                  <c:v>681000</c:v>
                </c:pt>
                <c:pt idx="1363">
                  <c:v>681500</c:v>
                </c:pt>
                <c:pt idx="1364">
                  <c:v>682000</c:v>
                </c:pt>
                <c:pt idx="1365">
                  <c:v>682500</c:v>
                </c:pt>
                <c:pt idx="1366">
                  <c:v>683000</c:v>
                </c:pt>
                <c:pt idx="1367">
                  <c:v>683500</c:v>
                </c:pt>
                <c:pt idx="1368">
                  <c:v>684000</c:v>
                </c:pt>
                <c:pt idx="1369">
                  <c:v>684500</c:v>
                </c:pt>
                <c:pt idx="1370">
                  <c:v>685000</c:v>
                </c:pt>
                <c:pt idx="1371">
                  <c:v>685500</c:v>
                </c:pt>
                <c:pt idx="1372">
                  <c:v>686000</c:v>
                </c:pt>
                <c:pt idx="1373">
                  <c:v>686500</c:v>
                </c:pt>
                <c:pt idx="1374">
                  <c:v>687000</c:v>
                </c:pt>
                <c:pt idx="1375">
                  <c:v>687500</c:v>
                </c:pt>
                <c:pt idx="1376">
                  <c:v>688000</c:v>
                </c:pt>
                <c:pt idx="1377">
                  <c:v>688500</c:v>
                </c:pt>
                <c:pt idx="1378">
                  <c:v>689000</c:v>
                </c:pt>
                <c:pt idx="1379">
                  <c:v>689500</c:v>
                </c:pt>
                <c:pt idx="1380">
                  <c:v>690000</c:v>
                </c:pt>
                <c:pt idx="1381">
                  <c:v>690500</c:v>
                </c:pt>
                <c:pt idx="1382">
                  <c:v>691000</c:v>
                </c:pt>
                <c:pt idx="1383">
                  <c:v>691500</c:v>
                </c:pt>
                <c:pt idx="1384">
                  <c:v>692000</c:v>
                </c:pt>
                <c:pt idx="1385">
                  <c:v>692500</c:v>
                </c:pt>
                <c:pt idx="1386">
                  <c:v>693000</c:v>
                </c:pt>
                <c:pt idx="1387">
                  <c:v>693500</c:v>
                </c:pt>
                <c:pt idx="1388">
                  <c:v>694000</c:v>
                </c:pt>
                <c:pt idx="1389">
                  <c:v>694500</c:v>
                </c:pt>
                <c:pt idx="1390">
                  <c:v>695000</c:v>
                </c:pt>
                <c:pt idx="1391">
                  <c:v>695500</c:v>
                </c:pt>
                <c:pt idx="1392">
                  <c:v>696000</c:v>
                </c:pt>
                <c:pt idx="1393">
                  <c:v>696500</c:v>
                </c:pt>
                <c:pt idx="1394">
                  <c:v>697000</c:v>
                </c:pt>
                <c:pt idx="1395">
                  <c:v>697500</c:v>
                </c:pt>
                <c:pt idx="1396">
                  <c:v>698000</c:v>
                </c:pt>
                <c:pt idx="1397">
                  <c:v>698500</c:v>
                </c:pt>
                <c:pt idx="1398">
                  <c:v>699000</c:v>
                </c:pt>
                <c:pt idx="1399">
                  <c:v>699500</c:v>
                </c:pt>
                <c:pt idx="1400">
                  <c:v>700000</c:v>
                </c:pt>
                <c:pt idx="1401">
                  <c:v>700500</c:v>
                </c:pt>
                <c:pt idx="1402">
                  <c:v>701000</c:v>
                </c:pt>
                <c:pt idx="1403">
                  <c:v>701500</c:v>
                </c:pt>
                <c:pt idx="1404">
                  <c:v>702000</c:v>
                </c:pt>
                <c:pt idx="1405">
                  <c:v>702500</c:v>
                </c:pt>
                <c:pt idx="1406">
                  <c:v>703000</c:v>
                </c:pt>
                <c:pt idx="1407">
                  <c:v>703500</c:v>
                </c:pt>
                <c:pt idx="1408">
                  <c:v>704000</c:v>
                </c:pt>
                <c:pt idx="1409">
                  <c:v>704500</c:v>
                </c:pt>
                <c:pt idx="1410">
                  <c:v>705000</c:v>
                </c:pt>
                <c:pt idx="1411">
                  <c:v>705500</c:v>
                </c:pt>
                <c:pt idx="1412">
                  <c:v>706000</c:v>
                </c:pt>
                <c:pt idx="1413">
                  <c:v>706500</c:v>
                </c:pt>
                <c:pt idx="1414">
                  <c:v>707000</c:v>
                </c:pt>
                <c:pt idx="1415">
                  <c:v>707500</c:v>
                </c:pt>
                <c:pt idx="1416">
                  <c:v>708000</c:v>
                </c:pt>
                <c:pt idx="1417">
                  <c:v>708500</c:v>
                </c:pt>
                <c:pt idx="1418">
                  <c:v>709000</c:v>
                </c:pt>
                <c:pt idx="1419">
                  <c:v>709500</c:v>
                </c:pt>
                <c:pt idx="1420">
                  <c:v>710000</c:v>
                </c:pt>
                <c:pt idx="1421">
                  <c:v>710500</c:v>
                </c:pt>
                <c:pt idx="1422">
                  <c:v>711000</c:v>
                </c:pt>
                <c:pt idx="1423">
                  <c:v>711500</c:v>
                </c:pt>
                <c:pt idx="1424">
                  <c:v>712000</c:v>
                </c:pt>
                <c:pt idx="1425">
                  <c:v>712500</c:v>
                </c:pt>
                <c:pt idx="1426">
                  <c:v>713000</c:v>
                </c:pt>
                <c:pt idx="1427">
                  <c:v>713500</c:v>
                </c:pt>
                <c:pt idx="1428">
                  <c:v>714000</c:v>
                </c:pt>
                <c:pt idx="1429">
                  <c:v>714500</c:v>
                </c:pt>
                <c:pt idx="1430">
                  <c:v>715000</c:v>
                </c:pt>
                <c:pt idx="1431">
                  <c:v>715500</c:v>
                </c:pt>
                <c:pt idx="1432">
                  <c:v>716000</c:v>
                </c:pt>
                <c:pt idx="1433">
                  <c:v>716500</c:v>
                </c:pt>
                <c:pt idx="1434">
                  <c:v>717000</c:v>
                </c:pt>
                <c:pt idx="1435">
                  <c:v>717500</c:v>
                </c:pt>
                <c:pt idx="1436">
                  <c:v>718000</c:v>
                </c:pt>
                <c:pt idx="1437">
                  <c:v>718500</c:v>
                </c:pt>
                <c:pt idx="1438">
                  <c:v>719000</c:v>
                </c:pt>
                <c:pt idx="1439">
                  <c:v>719500</c:v>
                </c:pt>
                <c:pt idx="1440">
                  <c:v>720000</c:v>
                </c:pt>
                <c:pt idx="1441">
                  <c:v>720500</c:v>
                </c:pt>
                <c:pt idx="1442">
                  <c:v>721000</c:v>
                </c:pt>
                <c:pt idx="1443">
                  <c:v>721500</c:v>
                </c:pt>
                <c:pt idx="1444">
                  <c:v>722000</c:v>
                </c:pt>
                <c:pt idx="1445">
                  <c:v>722500</c:v>
                </c:pt>
                <c:pt idx="1446">
                  <c:v>723000</c:v>
                </c:pt>
                <c:pt idx="1447">
                  <c:v>723500</c:v>
                </c:pt>
                <c:pt idx="1448">
                  <c:v>724000</c:v>
                </c:pt>
                <c:pt idx="1449">
                  <c:v>724500</c:v>
                </c:pt>
                <c:pt idx="1450">
                  <c:v>725000</c:v>
                </c:pt>
                <c:pt idx="1451">
                  <c:v>725500</c:v>
                </c:pt>
                <c:pt idx="1452">
                  <c:v>726000</c:v>
                </c:pt>
                <c:pt idx="1453">
                  <c:v>726500</c:v>
                </c:pt>
                <c:pt idx="1454">
                  <c:v>727000</c:v>
                </c:pt>
                <c:pt idx="1455">
                  <c:v>727500</c:v>
                </c:pt>
                <c:pt idx="1456">
                  <c:v>728000</c:v>
                </c:pt>
                <c:pt idx="1457">
                  <c:v>728500</c:v>
                </c:pt>
                <c:pt idx="1458">
                  <c:v>729000</c:v>
                </c:pt>
                <c:pt idx="1459">
                  <c:v>729500</c:v>
                </c:pt>
                <c:pt idx="1460">
                  <c:v>730000</c:v>
                </c:pt>
                <c:pt idx="1461">
                  <c:v>730500</c:v>
                </c:pt>
                <c:pt idx="1462">
                  <c:v>731000</c:v>
                </c:pt>
                <c:pt idx="1463">
                  <c:v>731500</c:v>
                </c:pt>
                <c:pt idx="1464">
                  <c:v>732000</c:v>
                </c:pt>
                <c:pt idx="1465">
                  <c:v>732500</c:v>
                </c:pt>
                <c:pt idx="1466">
                  <c:v>733000</c:v>
                </c:pt>
                <c:pt idx="1467">
                  <c:v>733500</c:v>
                </c:pt>
                <c:pt idx="1468">
                  <c:v>734000</c:v>
                </c:pt>
                <c:pt idx="1469">
                  <c:v>734500</c:v>
                </c:pt>
                <c:pt idx="1470">
                  <c:v>735000</c:v>
                </c:pt>
                <c:pt idx="1471">
                  <c:v>735500</c:v>
                </c:pt>
                <c:pt idx="1472">
                  <c:v>736000</c:v>
                </c:pt>
                <c:pt idx="1473">
                  <c:v>736500</c:v>
                </c:pt>
                <c:pt idx="1474">
                  <c:v>737000</c:v>
                </c:pt>
                <c:pt idx="1475">
                  <c:v>737500</c:v>
                </c:pt>
                <c:pt idx="1476">
                  <c:v>738000</c:v>
                </c:pt>
                <c:pt idx="1477">
                  <c:v>738500</c:v>
                </c:pt>
                <c:pt idx="1478">
                  <c:v>739000</c:v>
                </c:pt>
                <c:pt idx="1479">
                  <c:v>739500</c:v>
                </c:pt>
                <c:pt idx="1480">
                  <c:v>740000</c:v>
                </c:pt>
                <c:pt idx="1481">
                  <c:v>740500</c:v>
                </c:pt>
                <c:pt idx="1482">
                  <c:v>741000</c:v>
                </c:pt>
                <c:pt idx="1483">
                  <c:v>741500</c:v>
                </c:pt>
                <c:pt idx="1484">
                  <c:v>742000</c:v>
                </c:pt>
                <c:pt idx="1485">
                  <c:v>742500</c:v>
                </c:pt>
                <c:pt idx="1486">
                  <c:v>743000</c:v>
                </c:pt>
                <c:pt idx="1487">
                  <c:v>743500</c:v>
                </c:pt>
                <c:pt idx="1488">
                  <c:v>744000</c:v>
                </c:pt>
                <c:pt idx="1489">
                  <c:v>744500</c:v>
                </c:pt>
                <c:pt idx="1490">
                  <c:v>745000</c:v>
                </c:pt>
                <c:pt idx="1491">
                  <c:v>745500</c:v>
                </c:pt>
                <c:pt idx="1492">
                  <c:v>746000</c:v>
                </c:pt>
                <c:pt idx="1493">
                  <c:v>746500</c:v>
                </c:pt>
                <c:pt idx="1494">
                  <c:v>747000</c:v>
                </c:pt>
                <c:pt idx="1495">
                  <c:v>747500</c:v>
                </c:pt>
                <c:pt idx="1496">
                  <c:v>748000</c:v>
                </c:pt>
                <c:pt idx="1497">
                  <c:v>748500</c:v>
                </c:pt>
                <c:pt idx="1498">
                  <c:v>749000</c:v>
                </c:pt>
                <c:pt idx="1499">
                  <c:v>749500</c:v>
                </c:pt>
                <c:pt idx="1500">
                  <c:v>750000</c:v>
                </c:pt>
                <c:pt idx="1501">
                  <c:v>750500</c:v>
                </c:pt>
                <c:pt idx="1502">
                  <c:v>751000</c:v>
                </c:pt>
                <c:pt idx="1503">
                  <c:v>751500</c:v>
                </c:pt>
                <c:pt idx="1504">
                  <c:v>752000</c:v>
                </c:pt>
                <c:pt idx="1505">
                  <c:v>752500</c:v>
                </c:pt>
                <c:pt idx="1506">
                  <c:v>753000</c:v>
                </c:pt>
                <c:pt idx="1507">
                  <c:v>753500</c:v>
                </c:pt>
                <c:pt idx="1508">
                  <c:v>754000</c:v>
                </c:pt>
                <c:pt idx="1509">
                  <c:v>754500</c:v>
                </c:pt>
                <c:pt idx="1510">
                  <c:v>755000</c:v>
                </c:pt>
                <c:pt idx="1511">
                  <c:v>755500</c:v>
                </c:pt>
                <c:pt idx="1512">
                  <c:v>756000</c:v>
                </c:pt>
                <c:pt idx="1513">
                  <c:v>756500</c:v>
                </c:pt>
                <c:pt idx="1514">
                  <c:v>757000</c:v>
                </c:pt>
                <c:pt idx="1515">
                  <c:v>757500</c:v>
                </c:pt>
                <c:pt idx="1516">
                  <c:v>758000</c:v>
                </c:pt>
                <c:pt idx="1517">
                  <c:v>758500</c:v>
                </c:pt>
                <c:pt idx="1518">
                  <c:v>759000</c:v>
                </c:pt>
                <c:pt idx="1519">
                  <c:v>759500</c:v>
                </c:pt>
                <c:pt idx="1520">
                  <c:v>760000</c:v>
                </c:pt>
                <c:pt idx="1521">
                  <c:v>760500</c:v>
                </c:pt>
                <c:pt idx="1522">
                  <c:v>761000</c:v>
                </c:pt>
                <c:pt idx="1523">
                  <c:v>761500</c:v>
                </c:pt>
                <c:pt idx="1524">
                  <c:v>762000</c:v>
                </c:pt>
                <c:pt idx="1525">
                  <c:v>762500</c:v>
                </c:pt>
                <c:pt idx="1526">
                  <c:v>763000</c:v>
                </c:pt>
                <c:pt idx="1527">
                  <c:v>763500</c:v>
                </c:pt>
                <c:pt idx="1528">
                  <c:v>764000</c:v>
                </c:pt>
                <c:pt idx="1529">
                  <c:v>764500</c:v>
                </c:pt>
                <c:pt idx="1530">
                  <c:v>765000</c:v>
                </c:pt>
                <c:pt idx="1531">
                  <c:v>765500</c:v>
                </c:pt>
                <c:pt idx="1532">
                  <c:v>766000</c:v>
                </c:pt>
                <c:pt idx="1533">
                  <c:v>766500</c:v>
                </c:pt>
                <c:pt idx="1534">
                  <c:v>767000</c:v>
                </c:pt>
                <c:pt idx="1535">
                  <c:v>767500</c:v>
                </c:pt>
                <c:pt idx="1536">
                  <c:v>768000</c:v>
                </c:pt>
                <c:pt idx="1537">
                  <c:v>768500</c:v>
                </c:pt>
                <c:pt idx="1538">
                  <c:v>769000</c:v>
                </c:pt>
                <c:pt idx="1539">
                  <c:v>769500</c:v>
                </c:pt>
                <c:pt idx="1540">
                  <c:v>770000</c:v>
                </c:pt>
                <c:pt idx="1541">
                  <c:v>770500</c:v>
                </c:pt>
                <c:pt idx="1542">
                  <c:v>771000</c:v>
                </c:pt>
                <c:pt idx="1543">
                  <c:v>771500</c:v>
                </c:pt>
                <c:pt idx="1544">
                  <c:v>772000</c:v>
                </c:pt>
                <c:pt idx="1545">
                  <c:v>772500</c:v>
                </c:pt>
                <c:pt idx="1546">
                  <c:v>773000</c:v>
                </c:pt>
                <c:pt idx="1547">
                  <c:v>773500</c:v>
                </c:pt>
                <c:pt idx="1548">
                  <c:v>774000</c:v>
                </c:pt>
                <c:pt idx="1549">
                  <c:v>774500</c:v>
                </c:pt>
                <c:pt idx="1550">
                  <c:v>775000</c:v>
                </c:pt>
                <c:pt idx="1551">
                  <c:v>775500</c:v>
                </c:pt>
                <c:pt idx="1552">
                  <c:v>776000</c:v>
                </c:pt>
                <c:pt idx="1553">
                  <c:v>776500</c:v>
                </c:pt>
                <c:pt idx="1554">
                  <c:v>777000</c:v>
                </c:pt>
                <c:pt idx="1555">
                  <c:v>777500</c:v>
                </c:pt>
                <c:pt idx="1556">
                  <c:v>778000</c:v>
                </c:pt>
                <c:pt idx="1557">
                  <c:v>778500</c:v>
                </c:pt>
                <c:pt idx="1558">
                  <c:v>779000</c:v>
                </c:pt>
                <c:pt idx="1559">
                  <c:v>779500</c:v>
                </c:pt>
                <c:pt idx="1560">
                  <c:v>780000</c:v>
                </c:pt>
                <c:pt idx="1561">
                  <c:v>780500</c:v>
                </c:pt>
                <c:pt idx="1562">
                  <c:v>781000</c:v>
                </c:pt>
                <c:pt idx="1563">
                  <c:v>781500</c:v>
                </c:pt>
                <c:pt idx="1564">
                  <c:v>782000</c:v>
                </c:pt>
                <c:pt idx="1565">
                  <c:v>782500</c:v>
                </c:pt>
                <c:pt idx="1566">
                  <c:v>783000</c:v>
                </c:pt>
                <c:pt idx="1567">
                  <c:v>783500</c:v>
                </c:pt>
                <c:pt idx="1568">
                  <c:v>784000</c:v>
                </c:pt>
                <c:pt idx="1569">
                  <c:v>784500</c:v>
                </c:pt>
                <c:pt idx="1570">
                  <c:v>785000</c:v>
                </c:pt>
                <c:pt idx="1571">
                  <c:v>785500</c:v>
                </c:pt>
                <c:pt idx="1572">
                  <c:v>786000</c:v>
                </c:pt>
                <c:pt idx="1573">
                  <c:v>786500</c:v>
                </c:pt>
                <c:pt idx="1574">
                  <c:v>787000</c:v>
                </c:pt>
                <c:pt idx="1575">
                  <c:v>787500</c:v>
                </c:pt>
                <c:pt idx="1576">
                  <c:v>788000</c:v>
                </c:pt>
                <c:pt idx="1577">
                  <c:v>788500</c:v>
                </c:pt>
                <c:pt idx="1578">
                  <c:v>789000</c:v>
                </c:pt>
                <c:pt idx="1579">
                  <c:v>789500</c:v>
                </c:pt>
                <c:pt idx="1580">
                  <c:v>790000</c:v>
                </c:pt>
                <c:pt idx="1581">
                  <c:v>790500</c:v>
                </c:pt>
                <c:pt idx="1582">
                  <c:v>791000</c:v>
                </c:pt>
                <c:pt idx="1583">
                  <c:v>791500</c:v>
                </c:pt>
                <c:pt idx="1584">
                  <c:v>792000</c:v>
                </c:pt>
                <c:pt idx="1585">
                  <c:v>792500</c:v>
                </c:pt>
                <c:pt idx="1586">
                  <c:v>793000</c:v>
                </c:pt>
                <c:pt idx="1587">
                  <c:v>793500</c:v>
                </c:pt>
                <c:pt idx="1588">
                  <c:v>794000</c:v>
                </c:pt>
                <c:pt idx="1589">
                  <c:v>794500</c:v>
                </c:pt>
                <c:pt idx="1590">
                  <c:v>795000</c:v>
                </c:pt>
                <c:pt idx="1591">
                  <c:v>795500</c:v>
                </c:pt>
                <c:pt idx="1592">
                  <c:v>796000</c:v>
                </c:pt>
                <c:pt idx="1593">
                  <c:v>796500</c:v>
                </c:pt>
                <c:pt idx="1594">
                  <c:v>797000</c:v>
                </c:pt>
                <c:pt idx="1595">
                  <c:v>797500</c:v>
                </c:pt>
                <c:pt idx="1596">
                  <c:v>798000</c:v>
                </c:pt>
                <c:pt idx="1597">
                  <c:v>798500</c:v>
                </c:pt>
                <c:pt idx="1598">
                  <c:v>799000</c:v>
                </c:pt>
                <c:pt idx="1599">
                  <c:v>799500</c:v>
                </c:pt>
                <c:pt idx="1600">
                  <c:v>800000</c:v>
                </c:pt>
                <c:pt idx="1601">
                  <c:v>800500</c:v>
                </c:pt>
                <c:pt idx="1602">
                  <c:v>801000</c:v>
                </c:pt>
                <c:pt idx="1603">
                  <c:v>801500</c:v>
                </c:pt>
                <c:pt idx="1604">
                  <c:v>802000</c:v>
                </c:pt>
                <c:pt idx="1605">
                  <c:v>802500</c:v>
                </c:pt>
                <c:pt idx="1606">
                  <c:v>803000</c:v>
                </c:pt>
                <c:pt idx="1607">
                  <c:v>803500</c:v>
                </c:pt>
                <c:pt idx="1608">
                  <c:v>804000</c:v>
                </c:pt>
                <c:pt idx="1609">
                  <c:v>804500</c:v>
                </c:pt>
                <c:pt idx="1610">
                  <c:v>805000</c:v>
                </c:pt>
                <c:pt idx="1611">
                  <c:v>805500</c:v>
                </c:pt>
                <c:pt idx="1612">
                  <c:v>806000</c:v>
                </c:pt>
                <c:pt idx="1613">
                  <c:v>806500</c:v>
                </c:pt>
                <c:pt idx="1614">
                  <c:v>807000</c:v>
                </c:pt>
                <c:pt idx="1615">
                  <c:v>807500</c:v>
                </c:pt>
                <c:pt idx="1616">
                  <c:v>808000</c:v>
                </c:pt>
                <c:pt idx="1617">
                  <c:v>808500</c:v>
                </c:pt>
                <c:pt idx="1618">
                  <c:v>809000</c:v>
                </c:pt>
                <c:pt idx="1619">
                  <c:v>809500</c:v>
                </c:pt>
                <c:pt idx="1620">
                  <c:v>810000</c:v>
                </c:pt>
                <c:pt idx="1621">
                  <c:v>810500</c:v>
                </c:pt>
                <c:pt idx="1622">
                  <c:v>811000</c:v>
                </c:pt>
                <c:pt idx="1623">
                  <c:v>811500</c:v>
                </c:pt>
                <c:pt idx="1624">
                  <c:v>812000</c:v>
                </c:pt>
                <c:pt idx="1625">
                  <c:v>812500</c:v>
                </c:pt>
                <c:pt idx="1626">
                  <c:v>813000</c:v>
                </c:pt>
                <c:pt idx="1627">
                  <c:v>813500</c:v>
                </c:pt>
                <c:pt idx="1628">
                  <c:v>814000</c:v>
                </c:pt>
                <c:pt idx="1629">
                  <c:v>814500</c:v>
                </c:pt>
                <c:pt idx="1630">
                  <c:v>815000</c:v>
                </c:pt>
                <c:pt idx="1631">
                  <c:v>815500</c:v>
                </c:pt>
                <c:pt idx="1632">
                  <c:v>816000</c:v>
                </c:pt>
                <c:pt idx="1633">
                  <c:v>816500</c:v>
                </c:pt>
                <c:pt idx="1634">
                  <c:v>817000</c:v>
                </c:pt>
                <c:pt idx="1635">
                  <c:v>817500</c:v>
                </c:pt>
                <c:pt idx="1636">
                  <c:v>818000</c:v>
                </c:pt>
                <c:pt idx="1637">
                  <c:v>818500</c:v>
                </c:pt>
                <c:pt idx="1638">
                  <c:v>819000</c:v>
                </c:pt>
                <c:pt idx="1639">
                  <c:v>819500</c:v>
                </c:pt>
                <c:pt idx="1640">
                  <c:v>820000</c:v>
                </c:pt>
                <c:pt idx="1641">
                  <c:v>820500</c:v>
                </c:pt>
                <c:pt idx="1642">
                  <c:v>821000</c:v>
                </c:pt>
                <c:pt idx="1643">
                  <c:v>821500</c:v>
                </c:pt>
                <c:pt idx="1644">
                  <c:v>822000</c:v>
                </c:pt>
                <c:pt idx="1645">
                  <c:v>822500</c:v>
                </c:pt>
                <c:pt idx="1646">
                  <c:v>823000</c:v>
                </c:pt>
                <c:pt idx="1647">
                  <c:v>823500</c:v>
                </c:pt>
                <c:pt idx="1648">
                  <c:v>824000</c:v>
                </c:pt>
                <c:pt idx="1649">
                  <c:v>824500</c:v>
                </c:pt>
                <c:pt idx="1650">
                  <c:v>825000</c:v>
                </c:pt>
                <c:pt idx="1651">
                  <c:v>825500</c:v>
                </c:pt>
                <c:pt idx="1652">
                  <c:v>826000</c:v>
                </c:pt>
                <c:pt idx="1653">
                  <c:v>826500</c:v>
                </c:pt>
                <c:pt idx="1654">
                  <c:v>827000</c:v>
                </c:pt>
                <c:pt idx="1655">
                  <c:v>827500</c:v>
                </c:pt>
                <c:pt idx="1656">
                  <c:v>828000</c:v>
                </c:pt>
                <c:pt idx="1657">
                  <c:v>828500</c:v>
                </c:pt>
                <c:pt idx="1658">
                  <c:v>829000</c:v>
                </c:pt>
                <c:pt idx="1659">
                  <c:v>829500</c:v>
                </c:pt>
                <c:pt idx="1660">
                  <c:v>830000</c:v>
                </c:pt>
                <c:pt idx="1661">
                  <c:v>830500</c:v>
                </c:pt>
                <c:pt idx="1662">
                  <c:v>831000</c:v>
                </c:pt>
                <c:pt idx="1663">
                  <c:v>831500</c:v>
                </c:pt>
                <c:pt idx="1664">
                  <c:v>832000</c:v>
                </c:pt>
                <c:pt idx="1665">
                  <c:v>832500</c:v>
                </c:pt>
                <c:pt idx="1666">
                  <c:v>833000</c:v>
                </c:pt>
                <c:pt idx="1667">
                  <c:v>833500</c:v>
                </c:pt>
                <c:pt idx="1668">
                  <c:v>834000</c:v>
                </c:pt>
                <c:pt idx="1669">
                  <c:v>834500</c:v>
                </c:pt>
                <c:pt idx="1670">
                  <c:v>835000</c:v>
                </c:pt>
                <c:pt idx="1671">
                  <c:v>835500</c:v>
                </c:pt>
                <c:pt idx="1672">
                  <c:v>836000</c:v>
                </c:pt>
                <c:pt idx="1673">
                  <c:v>836500</c:v>
                </c:pt>
                <c:pt idx="1674">
                  <c:v>837000</c:v>
                </c:pt>
                <c:pt idx="1675">
                  <c:v>837500</c:v>
                </c:pt>
                <c:pt idx="1676">
                  <c:v>838000</c:v>
                </c:pt>
                <c:pt idx="1677">
                  <c:v>838500</c:v>
                </c:pt>
                <c:pt idx="1678">
                  <c:v>839000</c:v>
                </c:pt>
                <c:pt idx="1679">
                  <c:v>839500</c:v>
                </c:pt>
                <c:pt idx="1680">
                  <c:v>840000</c:v>
                </c:pt>
                <c:pt idx="1681">
                  <c:v>840500</c:v>
                </c:pt>
                <c:pt idx="1682">
                  <c:v>841000</c:v>
                </c:pt>
                <c:pt idx="1683">
                  <c:v>841500</c:v>
                </c:pt>
                <c:pt idx="1684">
                  <c:v>842000</c:v>
                </c:pt>
                <c:pt idx="1685">
                  <c:v>842500</c:v>
                </c:pt>
                <c:pt idx="1686">
                  <c:v>843000</c:v>
                </c:pt>
                <c:pt idx="1687">
                  <c:v>843500</c:v>
                </c:pt>
                <c:pt idx="1688">
                  <c:v>844000</c:v>
                </c:pt>
                <c:pt idx="1689">
                  <c:v>844500</c:v>
                </c:pt>
                <c:pt idx="1690">
                  <c:v>845000</c:v>
                </c:pt>
                <c:pt idx="1691">
                  <c:v>845500</c:v>
                </c:pt>
                <c:pt idx="1692">
                  <c:v>846000</c:v>
                </c:pt>
                <c:pt idx="1693">
                  <c:v>846500</c:v>
                </c:pt>
                <c:pt idx="1694">
                  <c:v>847000</c:v>
                </c:pt>
                <c:pt idx="1695">
                  <c:v>847500</c:v>
                </c:pt>
                <c:pt idx="1696">
                  <c:v>848000</c:v>
                </c:pt>
                <c:pt idx="1697">
                  <c:v>848500</c:v>
                </c:pt>
                <c:pt idx="1698">
                  <c:v>849000</c:v>
                </c:pt>
                <c:pt idx="1699">
                  <c:v>849500</c:v>
                </c:pt>
                <c:pt idx="1700">
                  <c:v>850000</c:v>
                </c:pt>
                <c:pt idx="1701">
                  <c:v>850500</c:v>
                </c:pt>
                <c:pt idx="1702">
                  <c:v>851000</c:v>
                </c:pt>
                <c:pt idx="1703">
                  <c:v>851500</c:v>
                </c:pt>
                <c:pt idx="1704">
                  <c:v>852000</c:v>
                </c:pt>
                <c:pt idx="1705">
                  <c:v>852500</c:v>
                </c:pt>
                <c:pt idx="1706">
                  <c:v>853000</c:v>
                </c:pt>
                <c:pt idx="1707">
                  <c:v>853500</c:v>
                </c:pt>
                <c:pt idx="1708">
                  <c:v>854000</c:v>
                </c:pt>
                <c:pt idx="1709">
                  <c:v>854500</c:v>
                </c:pt>
                <c:pt idx="1710">
                  <c:v>855000</c:v>
                </c:pt>
                <c:pt idx="1711">
                  <c:v>855500</c:v>
                </c:pt>
                <c:pt idx="1712">
                  <c:v>856000</c:v>
                </c:pt>
                <c:pt idx="1713">
                  <c:v>856500</c:v>
                </c:pt>
                <c:pt idx="1714">
                  <c:v>857000</c:v>
                </c:pt>
                <c:pt idx="1715">
                  <c:v>857500</c:v>
                </c:pt>
                <c:pt idx="1716">
                  <c:v>858000</c:v>
                </c:pt>
                <c:pt idx="1717">
                  <c:v>858500</c:v>
                </c:pt>
                <c:pt idx="1718">
                  <c:v>859000</c:v>
                </c:pt>
                <c:pt idx="1719">
                  <c:v>859500</c:v>
                </c:pt>
                <c:pt idx="1720">
                  <c:v>860000</c:v>
                </c:pt>
                <c:pt idx="1721">
                  <c:v>860500</c:v>
                </c:pt>
                <c:pt idx="1722">
                  <c:v>861000</c:v>
                </c:pt>
                <c:pt idx="1723">
                  <c:v>861500</c:v>
                </c:pt>
                <c:pt idx="1724">
                  <c:v>862000</c:v>
                </c:pt>
                <c:pt idx="1725">
                  <c:v>862500</c:v>
                </c:pt>
                <c:pt idx="1726">
                  <c:v>863000</c:v>
                </c:pt>
                <c:pt idx="1727">
                  <c:v>863500</c:v>
                </c:pt>
                <c:pt idx="1728">
                  <c:v>864000</c:v>
                </c:pt>
                <c:pt idx="1729">
                  <c:v>864500</c:v>
                </c:pt>
                <c:pt idx="1730">
                  <c:v>865000</c:v>
                </c:pt>
                <c:pt idx="1731">
                  <c:v>865500</c:v>
                </c:pt>
                <c:pt idx="1732">
                  <c:v>866000</c:v>
                </c:pt>
                <c:pt idx="1733">
                  <c:v>866500</c:v>
                </c:pt>
                <c:pt idx="1734">
                  <c:v>867000</c:v>
                </c:pt>
                <c:pt idx="1735">
                  <c:v>867500</c:v>
                </c:pt>
                <c:pt idx="1736">
                  <c:v>868000</c:v>
                </c:pt>
                <c:pt idx="1737">
                  <c:v>868500</c:v>
                </c:pt>
                <c:pt idx="1738">
                  <c:v>869000</c:v>
                </c:pt>
                <c:pt idx="1739">
                  <c:v>869500</c:v>
                </c:pt>
                <c:pt idx="1740">
                  <c:v>870000</c:v>
                </c:pt>
                <c:pt idx="1741">
                  <c:v>870500</c:v>
                </c:pt>
                <c:pt idx="1742">
                  <c:v>871000</c:v>
                </c:pt>
                <c:pt idx="1743">
                  <c:v>871500</c:v>
                </c:pt>
                <c:pt idx="1744">
                  <c:v>872000</c:v>
                </c:pt>
                <c:pt idx="1745">
                  <c:v>872500</c:v>
                </c:pt>
                <c:pt idx="1746">
                  <c:v>873000</c:v>
                </c:pt>
                <c:pt idx="1747">
                  <c:v>873500</c:v>
                </c:pt>
                <c:pt idx="1748">
                  <c:v>874000</c:v>
                </c:pt>
                <c:pt idx="1749">
                  <c:v>874500</c:v>
                </c:pt>
                <c:pt idx="1750">
                  <c:v>875000</c:v>
                </c:pt>
                <c:pt idx="1751">
                  <c:v>875500</c:v>
                </c:pt>
                <c:pt idx="1752">
                  <c:v>876000</c:v>
                </c:pt>
                <c:pt idx="1753">
                  <c:v>876500</c:v>
                </c:pt>
                <c:pt idx="1754">
                  <c:v>877000</c:v>
                </c:pt>
                <c:pt idx="1755">
                  <c:v>877500</c:v>
                </c:pt>
                <c:pt idx="1756">
                  <c:v>878000</c:v>
                </c:pt>
                <c:pt idx="1757">
                  <c:v>878500</c:v>
                </c:pt>
                <c:pt idx="1758">
                  <c:v>879000</c:v>
                </c:pt>
                <c:pt idx="1759">
                  <c:v>879500</c:v>
                </c:pt>
                <c:pt idx="1760">
                  <c:v>880000</c:v>
                </c:pt>
                <c:pt idx="1761">
                  <c:v>880500</c:v>
                </c:pt>
                <c:pt idx="1762">
                  <c:v>881000</c:v>
                </c:pt>
                <c:pt idx="1763">
                  <c:v>881500</c:v>
                </c:pt>
                <c:pt idx="1764">
                  <c:v>882000</c:v>
                </c:pt>
                <c:pt idx="1765">
                  <c:v>882500</c:v>
                </c:pt>
                <c:pt idx="1766">
                  <c:v>883000</c:v>
                </c:pt>
                <c:pt idx="1767">
                  <c:v>883500</c:v>
                </c:pt>
                <c:pt idx="1768">
                  <c:v>884000</c:v>
                </c:pt>
                <c:pt idx="1769">
                  <c:v>884500</c:v>
                </c:pt>
                <c:pt idx="1770">
                  <c:v>885000</c:v>
                </c:pt>
                <c:pt idx="1771">
                  <c:v>885500</c:v>
                </c:pt>
                <c:pt idx="1772">
                  <c:v>886000</c:v>
                </c:pt>
                <c:pt idx="1773">
                  <c:v>886500</c:v>
                </c:pt>
                <c:pt idx="1774">
                  <c:v>887000</c:v>
                </c:pt>
                <c:pt idx="1775">
                  <c:v>887500</c:v>
                </c:pt>
                <c:pt idx="1776">
                  <c:v>888000</c:v>
                </c:pt>
                <c:pt idx="1777">
                  <c:v>888500</c:v>
                </c:pt>
                <c:pt idx="1778">
                  <c:v>889000</c:v>
                </c:pt>
                <c:pt idx="1779">
                  <c:v>889500</c:v>
                </c:pt>
                <c:pt idx="1780">
                  <c:v>890000</c:v>
                </c:pt>
                <c:pt idx="1781">
                  <c:v>890500</c:v>
                </c:pt>
                <c:pt idx="1782">
                  <c:v>891000</c:v>
                </c:pt>
                <c:pt idx="1783">
                  <c:v>891500</c:v>
                </c:pt>
                <c:pt idx="1784">
                  <c:v>892000</c:v>
                </c:pt>
                <c:pt idx="1785">
                  <c:v>892500</c:v>
                </c:pt>
                <c:pt idx="1786">
                  <c:v>893000</c:v>
                </c:pt>
                <c:pt idx="1787">
                  <c:v>893500</c:v>
                </c:pt>
                <c:pt idx="1788">
                  <c:v>894000</c:v>
                </c:pt>
                <c:pt idx="1789">
                  <c:v>894500</c:v>
                </c:pt>
                <c:pt idx="1790">
                  <c:v>895000</c:v>
                </c:pt>
                <c:pt idx="1791">
                  <c:v>895500</c:v>
                </c:pt>
                <c:pt idx="1792">
                  <c:v>896000</c:v>
                </c:pt>
                <c:pt idx="1793">
                  <c:v>896500</c:v>
                </c:pt>
                <c:pt idx="1794">
                  <c:v>897000</c:v>
                </c:pt>
                <c:pt idx="1795">
                  <c:v>897500</c:v>
                </c:pt>
                <c:pt idx="1796">
                  <c:v>898000</c:v>
                </c:pt>
                <c:pt idx="1797">
                  <c:v>898500</c:v>
                </c:pt>
                <c:pt idx="1798">
                  <c:v>899000</c:v>
                </c:pt>
                <c:pt idx="1799">
                  <c:v>899500</c:v>
                </c:pt>
                <c:pt idx="1800">
                  <c:v>900000</c:v>
                </c:pt>
                <c:pt idx="1801">
                  <c:v>900500</c:v>
                </c:pt>
                <c:pt idx="1802">
                  <c:v>901000</c:v>
                </c:pt>
                <c:pt idx="1803">
                  <c:v>901500</c:v>
                </c:pt>
                <c:pt idx="1804">
                  <c:v>902000</c:v>
                </c:pt>
                <c:pt idx="1805">
                  <c:v>902500</c:v>
                </c:pt>
                <c:pt idx="1806">
                  <c:v>903000</c:v>
                </c:pt>
                <c:pt idx="1807">
                  <c:v>903500</c:v>
                </c:pt>
                <c:pt idx="1808">
                  <c:v>904000</c:v>
                </c:pt>
                <c:pt idx="1809">
                  <c:v>904500</c:v>
                </c:pt>
                <c:pt idx="1810">
                  <c:v>905000</c:v>
                </c:pt>
                <c:pt idx="1811">
                  <c:v>905500</c:v>
                </c:pt>
                <c:pt idx="1812">
                  <c:v>906000</c:v>
                </c:pt>
                <c:pt idx="1813">
                  <c:v>906500</c:v>
                </c:pt>
                <c:pt idx="1814">
                  <c:v>907000</c:v>
                </c:pt>
                <c:pt idx="1815">
                  <c:v>907500</c:v>
                </c:pt>
                <c:pt idx="1816">
                  <c:v>908000</c:v>
                </c:pt>
                <c:pt idx="1817">
                  <c:v>908500</c:v>
                </c:pt>
                <c:pt idx="1818">
                  <c:v>909000</c:v>
                </c:pt>
                <c:pt idx="1819">
                  <c:v>909500</c:v>
                </c:pt>
                <c:pt idx="1820">
                  <c:v>910000</c:v>
                </c:pt>
                <c:pt idx="1821">
                  <c:v>910500</c:v>
                </c:pt>
                <c:pt idx="1822">
                  <c:v>911000</c:v>
                </c:pt>
                <c:pt idx="1823">
                  <c:v>911500</c:v>
                </c:pt>
                <c:pt idx="1824">
                  <c:v>912000</c:v>
                </c:pt>
                <c:pt idx="1825">
                  <c:v>912500</c:v>
                </c:pt>
                <c:pt idx="1826">
                  <c:v>913000</c:v>
                </c:pt>
                <c:pt idx="1827">
                  <c:v>913500</c:v>
                </c:pt>
                <c:pt idx="1828">
                  <c:v>914000</c:v>
                </c:pt>
                <c:pt idx="1829">
                  <c:v>914500</c:v>
                </c:pt>
                <c:pt idx="1830">
                  <c:v>915000</c:v>
                </c:pt>
                <c:pt idx="1831">
                  <c:v>915500</c:v>
                </c:pt>
                <c:pt idx="1832">
                  <c:v>916000</c:v>
                </c:pt>
                <c:pt idx="1833">
                  <c:v>916500</c:v>
                </c:pt>
                <c:pt idx="1834">
                  <c:v>917000</c:v>
                </c:pt>
                <c:pt idx="1835">
                  <c:v>917500</c:v>
                </c:pt>
                <c:pt idx="1836">
                  <c:v>918000</c:v>
                </c:pt>
                <c:pt idx="1837">
                  <c:v>918500</c:v>
                </c:pt>
                <c:pt idx="1838">
                  <c:v>919000</c:v>
                </c:pt>
                <c:pt idx="1839">
                  <c:v>919500</c:v>
                </c:pt>
                <c:pt idx="1840">
                  <c:v>920000</c:v>
                </c:pt>
                <c:pt idx="1841">
                  <c:v>920500</c:v>
                </c:pt>
                <c:pt idx="1842">
                  <c:v>921000</c:v>
                </c:pt>
                <c:pt idx="1843">
                  <c:v>921500</c:v>
                </c:pt>
                <c:pt idx="1844">
                  <c:v>922000</c:v>
                </c:pt>
                <c:pt idx="1845">
                  <c:v>922500</c:v>
                </c:pt>
                <c:pt idx="1846">
                  <c:v>923000</c:v>
                </c:pt>
                <c:pt idx="1847">
                  <c:v>923500</c:v>
                </c:pt>
                <c:pt idx="1848">
                  <c:v>924000</c:v>
                </c:pt>
                <c:pt idx="1849">
                  <c:v>924500</c:v>
                </c:pt>
                <c:pt idx="1850">
                  <c:v>925000</c:v>
                </c:pt>
                <c:pt idx="1851">
                  <c:v>925500</c:v>
                </c:pt>
                <c:pt idx="1852">
                  <c:v>926000</c:v>
                </c:pt>
                <c:pt idx="1853">
                  <c:v>926500</c:v>
                </c:pt>
                <c:pt idx="1854">
                  <c:v>927000</c:v>
                </c:pt>
                <c:pt idx="1855">
                  <c:v>927500</c:v>
                </c:pt>
                <c:pt idx="1856">
                  <c:v>928000</c:v>
                </c:pt>
                <c:pt idx="1857">
                  <c:v>928500</c:v>
                </c:pt>
                <c:pt idx="1858">
                  <c:v>929000</c:v>
                </c:pt>
                <c:pt idx="1859">
                  <c:v>929500</c:v>
                </c:pt>
                <c:pt idx="1860">
                  <c:v>930000</c:v>
                </c:pt>
                <c:pt idx="1861">
                  <c:v>930500</c:v>
                </c:pt>
                <c:pt idx="1862">
                  <c:v>931000</c:v>
                </c:pt>
                <c:pt idx="1863">
                  <c:v>931500</c:v>
                </c:pt>
                <c:pt idx="1864">
                  <c:v>932000</c:v>
                </c:pt>
                <c:pt idx="1865">
                  <c:v>932500</c:v>
                </c:pt>
                <c:pt idx="1866">
                  <c:v>933000</c:v>
                </c:pt>
                <c:pt idx="1867">
                  <c:v>933500</c:v>
                </c:pt>
                <c:pt idx="1868">
                  <c:v>934000</c:v>
                </c:pt>
                <c:pt idx="1869">
                  <c:v>934500</c:v>
                </c:pt>
                <c:pt idx="1870">
                  <c:v>935000</c:v>
                </c:pt>
                <c:pt idx="1871">
                  <c:v>935500</c:v>
                </c:pt>
                <c:pt idx="1872">
                  <c:v>936000</c:v>
                </c:pt>
                <c:pt idx="1873">
                  <c:v>936500</c:v>
                </c:pt>
                <c:pt idx="1874">
                  <c:v>937000</c:v>
                </c:pt>
                <c:pt idx="1875">
                  <c:v>937500</c:v>
                </c:pt>
                <c:pt idx="1876">
                  <c:v>938000</c:v>
                </c:pt>
                <c:pt idx="1877">
                  <c:v>938500</c:v>
                </c:pt>
                <c:pt idx="1878">
                  <c:v>939000</c:v>
                </c:pt>
                <c:pt idx="1879">
                  <c:v>939500</c:v>
                </c:pt>
                <c:pt idx="1880">
                  <c:v>940000</c:v>
                </c:pt>
                <c:pt idx="1881">
                  <c:v>940500</c:v>
                </c:pt>
                <c:pt idx="1882">
                  <c:v>941000</c:v>
                </c:pt>
                <c:pt idx="1883">
                  <c:v>941500</c:v>
                </c:pt>
                <c:pt idx="1884">
                  <c:v>942000</c:v>
                </c:pt>
                <c:pt idx="1885">
                  <c:v>942500</c:v>
                </c:pt>
                <c:pt idx="1886">
                  <c:v>943000</c:v>
                </c:pt>
                <c:pt idx="1887">
                  <c:v>943500</c:v>
                </c:pt>
                <c:pt idx="1888">
                  <c:v>944000</c:v>
                </c:pt>
                <c:pt idx="1889">
                  <c:v>944500</c:v>
                </c:pt>
                <c:pt idx="1890">
                  <c:v>945000</c:v>
                </c:pt>
                <c:pt idx="1891">
                  <c:v>945500</c:v>
                </c:pt>
                <c:pt idx="1892">
                  <c:v>946000</c:v>
                </c:pt>
                <c:pt idx="1893">
                  <c:v>946500</c:v>
                </c:pt>
                <c:pt idx="1894">
                  <c:v>947000</c:v>
                </c:pt>
                <c:pt idx="1895">
                  <c:v>947500</c:v>
                </c:pt>
                <c:pt idx="1896">
                  <c:v>948000</c:v>
                </c:pt>
                <c:pt idx="1897">
                  <c:v>948500</c:v>
                </c:pt>
                <c:pt idx="1898">
                  <c:v>949000</c:v>
                </c:pt>
                <c:pt idx="1899">
                  <c:v>949500</c:v>
                </c:pt>
                <c:pt idx="1900">
                  <c:v>950000</c:v>
                </c:pt>
                <c:pt idx="1901">
                  <c:v>950500</c:v>
                </c:pt>
                <c:pt idx="1902">
                  <c:v>951000</c:v>
                </c:pt>
                <c:pt idx="1903">
                  <c:v>951500</c:v>
                </c:pt>
                <c:pt idx="1904">
                  <c:v>952000</c:v>
                </c:pt>
                <c:pt idx="1905">
                  <c:v>952500</c:v>
                </c:pt>
                <c:pt idx="1906">
                  <c:v>953000</c:v>
                </c:pt>
                <c:pt idx="1907">
                  <c:v>953500</c:v>
                </c:pt>
                <c:pt idx="1908">
                  <c:v>954000</c:v>
                </c:pt>
                <c:pt idx="1909">
                  <c:v>954500</c:v>
                </c:pt>
                <c:pt idx="1910">
                  <c:v>955000</c:v>
                </c:pt>
                <c:pt idx="1911">
                  <c:v>955500</c:v>
                </c:pt>
                <c:pt idx="1912">
                  <c:v>956000</c:v>
                </c:pt>
                <c:pt idx="1913">
                  <c:v>956500</c:v>
                </c:pt>
                <c:pt idx="1914">
                  <c:v>957000</c:v>
                </c:pt>
                <c:pt idx="1915">
                  <c:v>957500</c:v>
                </c:pt>
                <c:pt idx="1916">
                  <c:v>958000</c:v>
                </c:pt>
                <c:pt idx="1917">
                  <c:v>958500</c:v>
                </c:pt>
                <c:pt idx="1918">
                  <c:v>959000</c:v>
                </c:pt>
                <c:pt idx="1919">
                  <c:v>959500</c:v>
                </c:pt>
                <c:pt idx="1920">
                  <c:v>960000</c:v>
                </c:pt>
                <c:pt idx="1921">
                  <c:v>960500</c:v>
                </c:pt>
                <c:pt idx="1922">
                  <c:v>961000</c:v>
                </c:pt>
                <c:pt idx="1923">
                  <c:v>961500</c:v>
                </c:pt>
                <c:pt idx="1924">
                  <c:v>962000</c:v>
                </c:pt>
                <c:pt idx="1925">
                  <c:v>962500</c:v>
                </c:pt>
                <c:pt idx="1926">
                  <c:v>963000</c:v>
                </c:pt>
                <c:pt idx="1927">
                  <c:v>963500</c:v>
                </c:pt>
                <c:pt idx="1928">
                  <c:v>964000</c:v>
                </c:pt>
                <c:pt idx="1929">
                  <c:v>964500</c:v>
                </c:pt>
                <c:pt idx="1930">
                  <c:v>965000</c:v>
                </c:pt>
                <c:pt idx="1931">
                  <c:v>965500</c:v>
                </c:pt>
                <c:pt idx="1932">
                  <c:v>966000</c:v>
                </c:pt>
                <c:pt idx="1933">
                  <c:v>966500</c:v>
                </c:pt>
                <c:pt idx="1934">
                  <c:v>967000</c:v>
                </c:pt>
                <c:pt idx="1935">
                  <c:v>967500</c:v>
                </c:pt>
                <c:pt idx="1936">
                  <c:v>968000</c:v>
                </c:pt>
                <c:pt idx="1937">
                  <c:v>968500</c:v>
                </c:pt>
                <c:pt idx="1938">
                  <c:v>969000</c:v>
                </c:pt>
                <c:pt idx="1939">
                  <c:v>969500</c:v>
                </c:pt>
                <c:pt idx="1940">
                  <c:v>970000</c:v>
                </c:pt>
                <c:pt idx="1941">
                  <c:v>970500</c:v>
                </c:pt>
                <c:pt idx="1942">
                  <c:v>971000</c:v>
                </c:pt>
                <c:pt idx="1943">
                  <c:v>971500</c:v>
                </c:pt>
                <c:pt idx="1944">
                  <c:v>972000</c:v>
                </c:pt>
                <c:pt idx="1945">
                  <c:v>972500</c:v>
                </c:pt>
                <c:pt idx="1946">
                  <c:v>973000</c:v>
                </c:pt>
                <c:pt idx="1947">
                  <c:v>973500</c:v>
                </c:pt>
                <c:pt idx="1948">
                  <c:v>974000</c:v>
                </c:pt>
                <c:pt idx="1949">
                  <c:v>974500</c:v>
                </c:pt>
                <c:pt idx="1950">
                  <c:v>975000</c:v>
                </c:pt>
                <c:pt idx="1951">
                  <c:v>975500</c:v>
                </c:pt>
                <c:pt idx="1952">
                  <c:v>976000</c:v>
                </c:pt>
                <c:pt idx="1953">
                  <c:v>976500</c:v>
                </c:pt>
                <c:pt idx="1954">
                  <c:v>977000</c:v>
                </c:pt>
                <c:pt idx="1955">
                  <c:v>977500</c:v>
                </c:pt>
                <c:pt idx="1956">
                  <c:v>978000</c:v>
                </c:pt>
                <c:pt idx="1957">
                  <c:v>978500</c:v>
                </c:pt>
                <c:pt idx="1958">
                  <c:v>979000</c:v>
                </c:pt>
                <c:pt idx="1959">
                  <c:v>979500</c:v>
                </c:pt>
                <c:pt idx="1960">
                  <c:v>980000</c:v>
                </c:pt>
                <c:pt idx="1961">
                  <c:v>980500</c:v>
                </c:pt>
                <c:pt idx="1962">
                  <c:v>981000</c:v>
                </c:pt>
                <c:pt idx="1963">
                  <c:v>981500</c:v>
                </c:pt>
                <c:pt idx="1964">
                  <c:v>982000</c:v>
                </c:pt>
                <c:pt idx="1965">
                  <c:v>982500</c:v>
                </c:pt>
                <c:pt idx="1966">
                  <c:v>983000</c:v>
                </c:pt>
                <c:pt idx="1967">
                  <c:v>983500</c:v>
                </c:pt>
                <c:pt idx="1968">
                  <c:v>984000</c:v>
                </c:pt>
                <c:pt idx="1969">
                  <c:v>984500</c:v>
                </c:pt>
                <c:pt idx="1970">
                  <c:v>985000</c:v>
                </c:pt>
                <c:pt idx="1971">
                  <c:v>985500</c:v>
                </c:pt>
                <c:pt idx="1972">
                  <c:v>986000</c:v>
                </c:pt>
                <c:pt idx="1973">
                  <c:v>986500</c:v>
                </c:pt>
                <c:pt idx="1974">
                  <c:v>987000</c:v>
                </c:pt>
                <c:pt idx="1975">
                  <c:v>987500</c:v>
                </c:pt>
                <c:pt idx="1976">
                  <c:v>988000</c:v>
                </c:pt>
                <c:pt idx="1977">
                  <c:v>988500</c:v>
                </c:pt>
                <c:pt idx="1978">
                  <c:v>989000</c:v>
                </c:pt>
                <c:pt idx="1979">
                  <c:v>989500</c:v>
                </c:pt>
                <c:pt idx="1980">
                  <c:v>990000</c:v>
                </c:pt>
                <c:pt idx="1981">
                  <c:v>990500</c:v>
                </c:pt>
                <c:pt idx="1982">
                  <c:v>991000</c:v>
                </c:pt>
                <c:pt idx="1983">
                  <c:v>991500</c:v>
                </c:pt>
                <c:pt idx="1984">
                  <c:v>992000</c:v>
                </c:pt>
                <c:pt idx="1985">
                  <c:v>992500</c:v>
                </c:pt>
                <c:pt idx="1986">
                  <c:v>993000</c:v>
                </c:pt>
                <c:pt idx="1987">
                  <c:v>993500</c:v>
                </c:pt>
                <c:pt idx="1988">
                  <c:v>994000</c:v>
                </c:pt>
                <c:pt idx="1989">
                  <c:v>994500</c:v>
                </c:pt>
                <c:pt idx="1990">
                  <c:v>995000</c:v>
                </c:pt>
                <c:pt idx="1991">
                  <c:v>995500</c:v>
                </c:pt>
                <c:pt idx="1992">
                  <c:v>996000</c:v>
                </c:pt>
                <c:pt idx="1993">
                  <c:v>996500</c:v>
                </c:pt>
                <c:pt idx="1994">
                  <c:v>997000</c:v>
                </c:pt>
                <c:pt idx="1995">
                  <c:v>997500</c:v>
                </c:pt>
                <c:pt idx="1996">
                  <c:v>998000</c:v>
                </c:pt>
                <c:pt idx="1997">
                  <c:v>998500</c:v>
                </c:pt>
                <c:pt idx="1998">
                  <c:v>999000</c:v>
                </c:pt>
                <c:pt idx="1999">
                  <c:v>999500</c:v>
                </c:pt>
                <c:pt idx="2000">
                  <c:v>1000000</c:v>
                </c:pt>
              </c:numCache>
            </c:numRef>
          </c:xVal>
          <c:yVal>
            <c:numRef>
              <c:f>Tabelle1!$G$2:$G$2002</c:f>
              <c:numCache>
                <c:formatCode>0.0</c:formatCode>
                <c:ptCount val="2001"/>
                <c:pt idx="0">
                  <c:v>1</c:v>
                </c:pt>
                <c:pt idx="1">
                  <c:v>0.99999506523432768</c:v>
                </c:pt>
                <c:pt idx="2">
                  <c:v>0.99998026137563323</c:v>
                </c:pt>
                <c:pt idx="3">
                  <c:v>0.9999555897387773</c:v>
                </c:pt>
                <c:pt idx="4">
                  <c:v>0.99992105251483365</c:v>
                </c:pt>
                <c:pt idx="5">
                  <c:v>0.99987665277054871</c:v>
                </c:pt>
                <c:pt idx="6">
                  <c:v>0.99982239444758592</c:v>
                </c:pt>
                <c:pt idx="7">
                  <c:v>0.99975828236155284</c:v>
                </c:pt>
                <c:pt idx="8">
                  <c:v>0.99968432220081538</c:v>
                </c:pt>
                <c:pt idx="9">
                  <c:v>0.99960052052509674</c:v>
                </c:pt>
                <c:pt idx="10">
                  <c:v>0.99950688476386196</c:v>
                </c:pt>
                <c:pt idx="11">
                  <c:v>0.99940342321449038</c:v>
                </c:pt>
                <c:pt idx="12">
                  <c:v>0.99929014504023606</c:v>
                </c:pt>
                <c:pt idx="13">
                  <c:v>0.99916706026797653</c:v>
                </c:pt>
                <c:pt idx="14">
                  <c:v>0.99903417978575138</c:v>
                </c:pt>
                <c:pt idx="15">
                  <c:v>0.99889151534009391</c:v>
                </c:pt>
                <c:pt idx="16">
                  <c:v>0.99873907953315177</c:v>
                </c:pt>
                <c:pt idx="17">
                  <c:v>0.99857688581960524</c:v>
                </c:pt>
                <c:pt idx="18">
                  <c:v>0.99840494850337791</c:v>
                </c:pt>
                <c:pt idx="19">
                  <c:v>0.99822328273414607</c:v>
                </c:pt>
                <c:pt idx="20">
                  <c:v>0.99803190450364476</c:v>
                </c:pt>
                <c:pt idx="21">
                  <c:v>0.99783083064177724</c:v>
                </c:pt>
                <c:pt idx="22">
                  <c:v>0.99762007881252257</c:v>
                </c:pt>
                <c:pt idx="23">
                  <c:v>0.99739966750965015</c:v>
                </c:pt>
                <c:pt idx="24">
                  <c:v>0.99716961605224053</c:v>
                </c:pt>
                <c:pt idx="25">
                  <c:v>0.99692994458001127</c:v>
                </c:pt>
                <c:pt idx="26">
                  <c:v>0.99668067404845817</c:v>
                </c:pt>
                <c:pt idx="27">
                  <c:v>0.99642182622380393</c:v>
                </c:pt>
                <c:pt idx="28">
                  <c:v>0.99615342367776583</c:v>
                </c:pt>
                <c:pt idx="29">
                  <c:v>0.99587548978213947</c:v>
                </c:pt>
                <c:pt idx="30">
                  <c:v>0.99558804870320183</c:v>
                </c:pt>
                <c:pt idx="31">
                  <c:v>0.99529112539593823</c:v>
                </c:pt>
                <c:pt idx="32">
                  <c:v>0.99498474559809458</c:v>
                </c:pt>
                <c:pt idx="33">
                  <c:v>0.99466893582405613</c:v>
                </c:pt>
                <c:pt idx="34">
                  <c:v>0.99434372335855858</c:v>
                </c:pt>
                <c:pt idx="35">
                  <c:v>0.99400913625023324</c:v>
                </c:pt>
                <c:pt idx="36">
                  <c:v>0.99366520330498687</c:v>
                </c:pt>
                <c:pt idx="37">
                  <c:v>0.99331195407922368</c:v>
                </c:pt>
                <c:pt idx="38">
                  <c:v>0.99294941887290855</c:v>
                </c:pt>
                <c:pt idx="39">
                  <c:v>0.99257762872247657</c:v>
                </c:pt>
                <c:pt idx="40">
                  <c:v>0.99219661539359161</c:v>
                </c:pt>
                <c:pt idx="41">
                  <c:v>0.9918064113737578</c:v>
                </c:pt>
                <c:pt idx="42">
                  <c:v>0.99140704986478623</c:v>
                </c:pt>
                <c:pt idx="43">
                  <c:v>0.99099856477511983</c:v>
                </c:pt>
                <c:pt idx="44">
                  <c:v>0.99058099071202299</c:v>
                </c:pt>
                <c:pt idx="45">
                  <c:v>0.99015436297363424</c:v>
                </c:pt>
                <c:pt idx="46">
                  <c:v>0.98971871754089036</c:v>
                </c:pt>
                <c:pt idx="47">
                  <c:v>0.98927409106932229</c:v>
                </c:pt>
                <c:pt idx="48">
                  <c:v>0.98882052088072758</c:v>
                </c:pt>
                <c:pt idx="49">
                  <c:v>0.98835804495472301</c:v>
                </c:pt>
                <c:pt idx="50">
                  <c:v>0.98788670192018124</c:v>
                </c:pt>
                <c:pt idx="51">
                  <c:v>0.98740653104655396</c:v>
                </c:pt>
                <c:pt idx="52">
                  <c:v>0.98691757223508614</c:v>
                </c:pt>
                <c:pt idx="53">
                  <c:v>0.98641986600992559</c:v>
                </c:pt>
                <c:pt idx="54">
                  <c:v>0.98591345350913095</c:v>
                </c:pt>
                <c:pt idx="55">
                  <c:v>0.98539837647558048</c:v>
                </c:pt>
                <c:pt idx="56">
                  <c:v>0.98487467724778932</c:v>
                </c:pt>
                <c:pt idx="57">
                  <c:v>0.9843423987506329</c:v>
                </c:pt>
                <c:pt idx="58">
                  <c:v>0.98380158448598831</c:v>
                </c:pt>
                <c:pt idx="59">
                  <c:v>0.98325227852328878</c:v>
                </c:pt>
                <c:pt idx="60">
                  <c:v>0.98269452549000291</c:v>
                </c:pt>
                <c:pt idx="61">
                  <c:v>0.9821283705620355</c:v>
                </c:pt>
                <c:pt idx="62">
                  <c:v>0.98155385945406093</c:v>
                </c:pt>
                <c:pt idx="63">
                  <c:v>0.98097103840978572</c:v>
                </c:pt>
                <c:pt idx="64">
                  <c:v>0.98037995419214952</c:v>
                </c:pt>
                <c:pt idx="65">
                  <c:v>0.97978065407346659</c:v>
                </c:pt>
                <c:pt idx="66">
                  <c:v>0.97917318582550983</c:v>
                </c:pt>
                <c:pt idx="67">
                  <c:v>0.97855759770954465</c:v>
                </c:pt>
                <c:pt idx="68">
                  <c:v>0.97793393846631371</c:v>
                </c:pt>
                <c:pt idx="69">
                  <c:v>0.97730225730597586</c:v>
                </c:pt>
                <c:pt idx="70">
                  <c:v>0.9766626038980073</c:v>
                </c:pt>
                <c:pt idx="71">
                  <c:v>0.97601502836106324</c:v>
                </c:pt>
                <c:pt idx="72">
                  <c:v>0.97535958125280775</c:v>
                </c:pt>
                <c:pt idx="73">
                  <c:v>0.97469631355971342</c:v>
                </c:pt>
                <c:pt idx="74">
                  <c:v>0.97402527668683558</c:v>
                </c:pt>
                <c:pt idx="75">
                  <c:v>0.97334652244756403</c:v>
                </c:pt>
                <c:pt idx="76">
                  <c:v>0.97266010305335715</c:v>
                </c:pt>
                <c:pt idx="77">
                  <c:v>0.97196607110345989</c:v>
                </c:pt>
                <c:pt idx="78">
                  <c:v>0.97126447957461171</c:v>
                </c:pt>
                <c:pt idx="79">
                  <c:v>0.97055538181074574</c:v>
                </c:pt>
                <c:pt idx="80">
                  <c:v>0.96983883151268391</c:v>
                </c:pt>
                <c:pt idx="81">
                  <c:v>0.96911488272783242</c:v>
                </c:pt>
                <c:pt idx="82">
                  <c:v>0.9683835898398786</c:v>
                </c:pt>
                <c:pt idx="83">
                  <c:v>0.96764500755849325</c:v>
                </c:pt>
                <c:pt idx="84">
                  <c:v>0.96689919090904553</c:v>
                </c:pt>
                <c:pt idx="85">
                  <c:v>0.96614619522232759</c:v>
                </c:pt>
                <c:pt idx="86">
                  <c:v>0.9653860761242955</c:v>
                </c:pt>
                <c:pt idx="87">
                  <c:v>0.96461888952583152</c:v>
                </c:pt>
                <c:pt idx="88">
                  <c:v>0.96384469161252695</c:v>
                </c:pt>
                <c:pt idx="89">
                  <c:v>0.96306353883449125</c:v>
                </c:pt>
                <c:pt idx="90">
                  <c:v>0.96227548789618933</c:v>
                </c:pt>
                <c:pt idx="91">
                  <c:v>0.96148059574631273</c:v>
                </c:pt>
                <c:pt idx="92">
                  <c:v>0.96067891956768126</c:v>
                </c:pt>
                <c:pt idx="93">
                  <c:v>0.95987051676718771</c:v>
                </c:pt>
                <c:pt idx="94">
                  <c:v>0.95905544496577844</c:v>
                </c:pt>
                <c:pt idx="95">
                  <c:v>0.95823376198847987</c:v>
                </c:pt>
                <c:pt idx="96">
                  <c:v>0.95740552585447058</c:v>
                </c:pt>
                <c:pt idx="97">
                  <c:v>0.95657079476720253</c:v>
                </c:pt>
                <c:pt idx="98">
                  <c:v>0.95572962710457343</c:v>
                </c:pt>
                <c:pt idx="99">
                  <c:v>0.95488208140915232</c:v>
                </c:pt>
                <c:pt idx="100">
                  <c:v>0.95402821637846502</c:v>
                </c:pt>
                <c:pt idx="101">
                  <c:v>0.95316809085533549</c:v>
                </c:pt>
                <c:pt idx="102">
                  <c:v>0.95230176381828968</c:v>
                </c:pt>
                <c:pt idx="103">
                  <c:v>0.95142929437202528</c:v>
                </c:pt>
                <c:pt idx="104">
                  <c:v>0.95055074173794507</c:v>
                </c:pt>
                <c:pt idx="105">
                  <c:v>0.94966616524476044</c:v>
                </c:pt>
                <c:pt idx="106">
                  <c:v>0.94877562431916596</c:v>
                </c:pt>
                <c:pt idx="107">
                  <c:v>0.94787917847658554</c:v>
                </c:pt>
                <c:pt idx="108">
                  <c:v>0.94697688731199492</c:v>
                </c:pt>
                <c:pt idx="109">
                  <c:v>0.94606881049081992</c:v>
                </c:pt>
                <c:pt idx="110">
                  <c:v>0.94515500773991523</c:v>
                </c:pt>
                <c:pt idx="111">
                  <c:v>0.94423553883862277</c:v>
                </c:pt>
                <c:pt idx="112">
                  <c:v>0.94331046360991211</c:v>
                </c:pt>
                <c:pt idx="113">
                  <c:v>0.94237984191160806</c:v>
                </c:pt>
                <c:pt idx="114">
                  <c:v>0.94144373362770117</c:v>
                </c:pt>
                <c:pt idx="115">
                  <c:v>0.94050219865974838</c:v>
                </c:pt>
                <c:pt idx="116">
                  <c:v>0.93955529691836082</c:v>
                </c:pt>
                <c:pt idx="117">
                  <c:v>0.93860308831478612</c:v>
                </c:pt>
                <c:pt idx="118">
                  <c:v>0.93764563275257773</c:v>
                </c:pt>
                <c:pt idx="119">
                  <c:v>0.93668299011936329</c:v>
                </c:pt>
                <c:pt idx="120">
                  <c:v>0.93571522027870513</c:v>
                </c:pt>
                <c:pt idx="121">
                  <c:v>0.93474238306205615</c:v>
                </c:pt>
                <c:pt idx="122">
                  <c:v>0.93376453826081773</c:v>
                </c:pt>
                <c:pt idx="123">
                  <c:v>0.9327817456184907</c:v>
                </c:pt>
                <c:pt idx="124">
                  <c:v>0.93179406482293026</c:v>
                </c:pt>
                <c:pt idx="125">
                  <c:v>0.93080155549869992</c:v>
                </c:pt>
                <c:pt idx="126">
                  <c:v>0.92980427719952785</c:v>
                </c:pt>
                <c:pt idx="127">
                  <c:v>0.92880228940086529</c:v>
                </c:pt>
                <c:pt idx="128">
                  <c:v>0.92779565149254961</c:v>
                </c:pt>
                <c:pt idx="129">
                  <c:v>0.92678442277157125</c:v>
                </c:pt>
                <c:pt idx="130">
                  <c:v>0.92576866243494516</c:v>
                </c:pt>
                <c:pt idx="131">
                  <c:v>0.92474842957268966</c:v>
                </c:pt>
                <c:pt idx="132">
                  <c:v>0.92372378316090997</c:v>
                </c:pt>
                <c:pt idx="133">
                  <c:v>0.92269478205499023</c:v>
                </c:pt>
                <c:pt idx="134">
                  <c:v>0.9216614849828928</c:v>
                </c:pt>
                <c:pt idx="135">
                  <c:v>0.92062395053856494</c:v>
                </c:pt>
                <c:pt idx="136">
                  <c:v>0.91958223717545529</c:v>
                </c:pt>
                <c:pt idx="137">
                  <c:v>0.91853640320013763</c:v>
                </c:pt>
                <c:pt idx="138">
                  <c:v>0.91748650676604571</c:v>
                </c:pt>
                <c:pt idx="139">
                  <c:v>0.91643260586731612</c:v>
                </c:pt>
                <c:pt idx="140">
                  <c:v>0.91537475833274107</c:v>
                </c:pt>
                <c:pt idx="141">
                  <c:v>0.91431302181983243</c:v>
                </c:pt>
                <c:pt idx="142">
                  <c:v>0.91324745380899353</c:v>
                </c:pt>
                <c:pt idx="143">
                  <c:v>0.91217811159780338</c:v>
                </c:pt>
                <c:pt idx="144">
                  <c:v>0.91110505229540928</c:v>
                </c:pt>
                <c:pt idx="145">
                  <c:v>0.91002833281703044</c:v>
                </c:pt>
                <c:pt idx="146">
                  <c:v>0.90894800987857216</c:v>
                </c:pt>
                <c:pt idx="147">
                  <c:v>0.9078641399913483</c:v>
                </c:pt>
                <c:pt idx="148">
                  <c:v>0.90677677945691548</c:v>
                </c:pt>
                <c:pt idx="149">
                  <c:v>0.90568598436201631</c:v>
                </c:pt>
                <c:pt idx="150">
                  <c:v>0.90459181057363114</c:v>
                </c:pt>
                <c:pt idx="151">
                  <c:v>0.90349431373414102</c:v>
                </c:pt>
                <c:pt idx="152">
                  <c:v>0.90239354925659787</c:v>
                </c:pt>
                <c:pt idx="153">
                  <c:v>0.90128957232010343</c:v>
                </c:pt>
                <c:pt idx="154">
                  <c:v>0.90018243786529761</c:v>
                </c:pt>
                <c:pt idx="155">
                  <c:v>0.8990722005899533</c:v>
                </c:pt>
                <c:pt idx="156">
                  <c:v>0.89795891494467994</c:v>
                </c:pt>
                <c:pt idx="157">
                  <c:v>0.89684263512873164</c:v>
                </c:pt>
                <c:pt idx="158">
                  <c:v>0.89572341508592523</c:v>
                </c:pt>
                <c:pt idx="159">
                  <c:v>0.89460130850066011</c:v>
                </c:pt>
                <c:pt idx="160">
                  <c:v>0.89347636879404779</c:v>
                </c:pt>
                <c:pt idx="161">
                  <c:v>0.89234864912014145</c:v>
                </c:pt>
                <c:pt idx="162">
                  <c:v>0.891218202362274</c:v>
                </c:pt>
                <c:pt idx="163">
                  <c:v>0.89008508112949569</c:v>
                </c:pt>
                <c:pt idx="164">
                  <c:v>0.88894933775311769</c:v>
                </c:pt>
                <c:pt idx="165">
                  <c:v>0.88781102428335512</c:v>
                </c:pt>
                <c:pt idx="166">
                  <c:v>0.88667019248607337</c:v>
                </c:pt>
                <c:pt idx="167">
                  <c:v>0.88552689383963346</c:v>
                </c:pt>
                <c:pt idx="168">
                  <c:v>0.88438117953183792</c:v>
                </c:pt>
                <c:pt idx="169">
                  <c:v>0.88323310045697545</c:v>
                </c:pt>
                <c:pt idx="170">
                  <c:v>0.88208270721296311</c:v>
                </c:pt>
                <c:pt idx="171">
                  <c:v>0.88093005009858716</c:v>
                </c:pt>
                <c:pt idx="172">
                  <c:v>0.87977517911083902</c:v>
                </c:pt>
                <c:pt idx="173">
                  <c:v>0.87861814394234683</c:v>
                </c:pt>
                <c:pt idx="174">
                  <c:v>0.87745899397890226</c:v>
                </c:pt>
                <c:pt idx="175">
                  <c:v>0.87629777829708067</c:v>
                </c:pt>
                <c:pt idx="176">
                  <c:v>0.87513454566195337</c:v>
                </c:pt>
                <c:pt idx="177">
                  <c:v>0.87396934452489294</c:v>
                </c:pt>
                <c:pt idx="178">
                  <c:v>0.87280222302146859</c:v>
                </c:pt>
                <c:pt idx="179">
                  <c:v>0.87163322896943052</c:v>
                </c:pt>
                <c:pt idx="180">
                  <c:v>0.87046240986678514</c:v>
                </c:pt>
                <c:pt idx="181">
                  <c:v>0.86928981288995577</c:v>
                </c:pt>
                <c:pt idx="182">
                  <c:v>0.8681154848920325</c:v>
                </c:pt>
                <c:pt idx="183">
                  <c:v>0.86693947240110503</c:v>
                </c:pt>
                <c:pt idx="184">
                  <c:v>0.86576182161868331</c:v>
                </c:pt>
                <c:pt idx="185">
                  <c:v>0.86458257841819874</c:v>
                </c:pt>
                <c:pt idx="186">
                  <c:v>0.86340178834359094</c:v>
                </c:pt>
                <c:pt idx="187">
                  <c:v>0.86221949660797303</c:v>
                </c:pt>
                <c:pt idx="188">
                  <c:v>0.86103574809237959</c:v>
                </c:pt>
                <c:pt idx="189">
                  <c:v>0.85985058734459374</c:v>
                </c:pt>
                <c:pt idx="190">
                  <c:v>0.85866405857805084</c:v>
                </c:pt>
                <c:pt idx="191">
                  <c:v>0.85747620567082072</c:v>
                </c:pt>
                <c:pt idx="192">
                  <c:v>0.85628707216466649</c:v>
                </c:pt>
                <c:pt idx="193">
                  <c:v>0.85509670126417603</c:v>
                </c:pt>
                <c:pt idx="194">
                  <c:v>0.85390513583596983</c:v>
                </c:pt>
                <c:pt idx="195">
                  <c:v>0.85271241840798018</c:v>
                </c:pt>
                <c:pt idx="196">
                  <c:v>0.85151859116880202</c:v>
                </c:pt>
                <c:pt idx="197">
                  <c:v>0.85032369596711399</c:v>
                </c:pt>
                <c:pt idx="198">
                  <c:v>0.84912777431117059</c:v>
                </c:pt>
                <c:pt idx="199">
                  <c:v>0.84793086736835988</c:v>
                </c:pt>
                <c:pt idx="200">
                  <c:v>0.84673301596483053</c:v>
                </c:pt>
                <c:pt idx="201">
                  <c:v>0.84553426058518355</c:v>
                </c:pt>
                <c:pt idx="202">
                  <c:v>0.84433464137222958</c:v>
                </c:pt>
                <c:pt idx="203">
                  <c:v>0.84313419812680956</c:v>
                </c:pt>
                <c:pt idx="204">
                  <c:v>0.84193297030767833</c:v>
                </c:pt>
                <c:pt idx="205">
                  <c:v>0.84073099703144905</c:v>
                </c:pt>
                <c:pt idx="206">
                  <c:v>0.83952831707259923</c:v>
                </c:pt>
                <c:pt idx="207">
                  <c:v>0.83832496886353491</c:v>
                </c:pt>
                <c:pt idx="208">
                  <c:v>0.83712099049471322</c:v>
                </c:pt>
                <c:pt idx="209">
                  <c:v>0.83591641971482322</c:v>
                </c:pt>
                <c:pt idx="210">
                  <c:v>0.83471129393102039</c:v>
                </c:pt>
                <c:pt idx="211">
                  <c:v>0.83350565020921852</c:v>
                </c:pt>
                <c:pt idx="212">
                  <c:v>0.8322995252744334</c:v>
                </c:pt>
                <c:pt idx="213">
                  <c:v>0.83109295551118112</c:v>
                </c:pt>
                <c:pt idx="214">
                  <c:v>0.82988597696392585</c:v>
                </c:pt>
                <c:pt idx="215">
                  <c:v>0.82867862533757941</c:v>
                </c:pt>
                <c:pt idx="216">
                  <c:v>0.8274709359980511</c:v>
                </c:pt>
                <c:pt idx="217">
                  <c:v>0.82626294397284406</c:v>
                </c:pt>
                <c:pt idx="218">
                  <c:v>0.82505468395170067</c:v>
                </c:pt>
                <c:pt idx="219">
                  <c:v>0.82384619028729311</c:v>
                </c:pt>
                <c:pt idx="220">
                  <c:v>0.82263749699596</c:v>
                </c:pt>
                <c:pt idx="221">
                  <c:v>0.82142863775848751</c:v>
                </c:pt>
                <c:pt idx="222">
                  <c:v>0.82021964592093222</c:v>
                </c:pt>
                <c:pt idx="223">
                  <c:v>0.81901055449548799</c:v>
                </c:pt>
                <c:pt idx="224">
                  <c:v>0.81780139616139336</c:v>
                </c:pt>
                <c:pt idx="225">
                  <c:v>0.81659220326587856</c:v>
                </c:pt>
                <c:pt idx="226">
                  <c:v>0.81538300782515294</c:v>
                </c:pt>
                <c:pt idx="227">
                  <c:v>0.81417384152542938</c:v>
                </c:pt>
                <c:pt idx="228">
                  <c:v>0.81296473572398775</c:v>
                </c:pt>
                <c:pt idx="229">
                  <c:v>0.81175572145027242</c:v>
                </c:pt>
                <c:pt idx="230">
                  <c:v>0.81054682940702683</c:v>
                </c:pt>
                <c:pt idx="231">
                  <c:v>0.80933808997146239</c:v>
                </c:pt>
                <c:pt idx="232">
                  <c:v>0.80812953319646008</c:v>
                </c:pt>
                <c:pt idx="233">
                  <c:v>0.80692118881180475</c:v>
                </c:pt>
                <c:pt idx="234">
                  <c:v>0.80571308622545235</c:v>
                </c:pt>
                <c:pt idx="235">
                  <c:v>0.80450525452482646</c:v>
                </c:pt>
                <c:pt idx="236">
                  <c:v>0.80329772247814479</c:v>
                </c:pt>
                <c:pt idx="237">
                  <c:v>0.80209051853577606</c:v>
                </c:pt>
                <c:pt idx="238">
                  <c:v>0.80088367083162371</c:v>
                </c:pt>
                <c:pt idx="239">
                  <c:v>0.79967720718453672</c:v>
                </c:pt>
                <c:pt idx="240">
                  <c:v>0.79847115509974875</c:v>
                </c:pt>
                <c:pt idx="241">
                  <c:v>0.79726554177033992</c:v>
                </c:pt>
                <c:pt idx="242">
                  <c:v>0.7960603940787262</c:v>
                </c:pt>
                <c:pt idx="243">
                  <c:v>0.79485573859817094</c:v>
                </c:pt>
                <c:pt idx="244">
                  <c:v>0.79365160159432024</c:v>
                </c:pt>
                <c:pt idx="245">
                  <c:v>0.79244800902676094</c:v>
                </c:pt>
                <c:pt idx="246">
                  <c:v>0.79124498655059872</c:v>
                </c:pt>
                <c:pt idx="247">
                  <c:v>0.79004255951805946</c:v>
                </c:pt>
                <c:pt idx="248">
                  <c:v>0.78884075298010836</c:v>
                </c:pt>
                <c:pt idx="249">
                  <c:v>0.78763959168808939</c:v>
                </c:pt>
                <c:pt idx="250">
                  <c:v>0.78643910009538343</c:v>
                </c:pt>
                <c:pt idx="251">
                  <c:v>0.78523930235908301</c:v>
                </c:pt>
                <c:pt idx="252">
                  <c:v>0.78404022234168702</c:v>
                </c:pt>
                <c:pt idx="253">
                  <c:v>0.78284188361280749</c:v>
                </c:pt>
                <c:pt idx="254">
                  <c:v>0.78164430945089647</c:v>
                </c:pt>
                <c:pt idx="255">
                  <c:v>0.78044752284498464</c:v>
                </c:pt>
                <c:pt idx="256">
                  <c:v>0.77925154649643635</c:v>
                </c:pt>
                <c:pt idx="257">
                  <c:v>0.77805640282071709</c:v>
                </c:pt>
                <c:pt idx="258">
                  <c:v>0.77686211394917504</c:v>
                </c:pt>
                <c:pt idx="259">
                  <c:v>0.7756687017308338</c:v>
                </c:pt>
                <c:pt idx="260">
                  <c:v>0.77447618773419802</c:v>
                </c:pt>
                <c:pt idx="261">
                  <c:v>0.77328459324907006</c:v>
                </c:pt>
                <c:pt idx="262">
                  <c:v>0.772093939288376</c:v>
                </c:pt>
                <c:pt idx="263">
                  <c:v>0.77090424659000356</c:v>
                </c:pt>
                <c:pt idx="264">
                  <c:v>0.76971553561864714</c:v>
                </c:pt>
                <c:pt idx="265">
                  <c:v>0.7685278265676645</c:v>
                </c:pt>
                <c:pt idx="266">
                  <c:v>0.76734113936093795</c:v>
                </c:pt>
                <c:pt idx="267">
                  <c:v>0.76615549365474767</c:v>
                </c:pt>
                <c:pt idx="268">
                  <c:v>0.7649709088396478</c:v>
                </c:pt>
                <c:pt idx="269">
                  <c:v>0.76378740404235257</c:v>
                </c:pt>
                <c:pt idx="270">
                  <c:v>0.76260499812762617</c:v>
                </c:pt>
                <c:pt idx="271">
                  <c:v>0.76142370970017992</c:v>
                </c:pt>
                <c:pt idx="272">
                  <c:v>0.76024355710657332</c:v>
                </c:pt>
                <c:pt idx="273">
                  <c:v>0.75906455843712006</c:v>
                </c:pt>
                <c:pt idx="274">
                  <c:v>0.75788673152779851</c:v>
                </c:pt>
                <c:pt idx="275">
                  <c:v>0.7567100939621656</c:v>
                </c:pt>
                <c:pt idx="276">
                  <c:v>0.75553466307327355</c:v>
                </c:pt>
                <c:pt idx="277">
                  <c:v>0.75436045594558943</c:v>
                </c:pt>
                <c:pt idx="278">
                  <c:v>0.7531874894169176</c:v>
                </c:pt>
                <c:pt idx="279">
                  <c:v>0.75201578008032366</c:v>
                </c:pt>
                <c:pt idx="280">
                  <c:v>0.75084534428605909</c:v>
                </c:pt>
                <c:pt idx="281">
                  <c:v>0.74967619814348807</c:v>
                </c:pt>
                <c:pt idx="282">
                  <c:v>0.74850835752301437</c:v>
                </c:pt>
                <c:pt idx="283">
                  <c:v>0.74734183805800825</c:v>
                </c:pt>
                <c:pt idx="284">
                  <c:v>0.74617665514673359</c:v>
                </c:pt>
                <c:pt idx="285">
                  <c:v>0.74501282395427426</c:v>
                </c:pt>
                <c:pt idx="286">
                  <c:v>0.74385035941445965</c:v>
                </c:pt>
                <c:pt idx="287">
                  <c:v>0.74268927623178893</c:v>
                </c:pt>
                <c:pt idx="288">
                  <c:v>0.7415295888833533</c:v>
                </c:pt>
                <c:pt idx="289">
                  <c:v>0.74037131162075731</c:v>
                </c:pt>
                <c:pt idx="290">
                  <c:v>0.73921445847203637</c:v>
                </c:pt>
                <c:pt idx="291">
                  <c:v>0.7380590432435733</c:v>
                </c:pt>
                <c:pt idx="292">
                  <c:v>0.73690507952201001</c:v>
                </c:pt>
                <c:pt idx="293">
                  <c:v>0.73575258067615867</c:v>
                </c:pt>
                <c:pt idx="294">
                  <c:v>0.73460155985890574</c:v>
                </c:pt>
                <c:pt idx="295">
                  <c:v>0.73345203000911563</c:v>
                </c:pt>
                <c:pt idx="296">
                  <c:v>0.73230400385352734</c:v>
                </c:pt>
                <c:pt idx="297">
                  <c:v>0.73115749390864959</c:v>
                </c:pt>
                <c:pt idx="298">
                  <c:v>0.73001251248264831</c:v>
                </c:pt>
                <c:pt idx="299">
                  <c:v>0.72886907167723147</c:v>
                </c:pt>
                <c:pt idx="300">
                  <c:v>0.72772718338952713</c:v>
                </c:pt>
                <c:pt idx="301">
                  <c:v>0.72658685931395772</c:v>
                </c:pt>
                <c:pt idx="302">
                  <c:v>0.72544811094410633</c:v>
                </c:pt>
                <c:pt idx="303">
                  <c:v>0.72431094957457998</c:v>
                </c:pt>
                <c:pt idx="304">
                  <c:v>0.72317538630286371</c:v>
                </c:pt>
                <c:pt idx="305">
                  <c:v>0.72204143203117088</c:v>
                </c:pt>
                <c:pt idx="306">
                  <c:v>0.72090909746828513</c:v>
                </c:pt>
                <c:pt idx="307">
                  <c:v>0.71977839313139647</c:v>
                </c:pt>
                <c:pt idx="308">
                  <c:v>0.71864932934793024</c:v>
                </c:pt>
                <c:pt idx="309">
                  <c:v>0.71752191625736839</c:v>
                </c:pt>
                <c:pt idx="310">
                  <c:v>0.71639616381306404</c:v>
                </c:pt>
                <c:pt idx="311">
                  <c:v>0.71527208178404844</c:v>
                </c:pt>
                <c:pt idx="312">
                  <c:v>0.71414967975682953</c:v>
                </c:pt>
                <c:pt idx="313">
                  <c:v>0.71302896713718344</c:v>
                </c:pt>
                <c:pt idx="314">
                  <c:v>0.71190995315193761</c:v>
                </c:pt>
                <c:pt idx="315">
                  <c:v>0.71079264685074506</c:v>
                </c:pt>
                <c:pt idx="316">
                  <c:v>0.70967705710785167</c:v>
                </c:pt>
                <c:pt idx="317">
                  <c:v>0.70856319262385392</c:v>
                </c:pt>
                <c:pt idx="318">
                  <c:v>0.70745106192744778</c:v>
                </c:pt>
                <c:pt idx="319">
                  <c:v>0.70634067337716977</c:v>
                </c:pt>
                <c:pt idx="320">
                  <c:v>0.70523203516312893</c:v>
                </c:pt>
                <c:pt idx="321">
                  <c:v>0.70412515530872821</c:v>
                </c:pt>
                <c:pt idx="322">
                  <c:v>0.70302004167237897</c:v>
                </c:pt>
                <c:pt idx="323">
                  <c:v>0.70191670194920486</c:v>
                </c:pt>
                <c:pt idx="324">
                  <c:v>0.70081514367273656</c:v>
                </c:pt>
                <c:pt idx="325">
                  <c:v>0.6997153742165968</c:v>
                </c:pt>
                <c:pt idx="326">
                  <c:v>0.69861740079617618</c:v>
                </c:pt>
                <c:pt idx="327">
                  <c:v>0.69752123047029957</c:v>
                </c:pt>
                <c:pt idx="328">
                  <c:v>0.69642687014288185</c:v>
                </c:pt>
                <c:pt idx="329">
                  <c:v>0.69533432656457417</c:v>
                </c:pt>
                <c:pt idx="330">
                  <c:v>0.69424360633440074</c:v>
                </c:pt>
                <c:pt idx="331">
                  <c:v>0.69315471590138489</c:v>
                </c:pt>
                <c:pt idx="332">
                  <c:v>0.69206766156616539</c:v>
                </c:pt>
                <c:pt idx="333">
                  <c:v>0.69098244948260301</c:v>
                </c:pt>
                <c:pt idx="334">
                  <c:v>0.68989908565937508</c:v>
                </c:pt>
                <c:pt idx="335">
                  <c:v>0.68881757596156235</c:v>
                </c:pt>
                <c:pt idx="336">
                  <c:v>0.68773792611222384</c:v>
                </c:pt>
                <c:pt idx="337">
                  <c:v>0.68666014169396106</c:v>
                </c:pt>
                <c:pt idx="338">
                  <c:v>0.68558422815047282</c:v>
                </c:pt>
                <c:pt idx="339">
                  <c:v>0.68451019078809883</c:v>
                </c:pt>
                <c:pt idx="340">
                  <c:v>0.68343803477735288</c:v>
                </c:pt>
                <c:pt idx="341">
                  <c:v>0.68236776515444586</c:v>
                </c:pt>
                <c:pt idx="342">
                  <c:v>0.681299386822797</c:v>
                </c:pt>
                <c:pt idx="343">
                  <c:v>0.68023290455453556</c:v>
                </c:pt>
                <c:pt idx="344">
                  <c:v>0.67916832299199159</c:v>
                </c:pt>
                <c:pt idx="345">
                  <c:v>0.67810564664917561</c:v>
                </c:pt>
                <c:pt idx="346">
                  <c:v>0.67704487991324791</c:v>
                </c:pt>
                <c:pt idx="347">
                  <c:v>0.67598602704597655</c:v>
                </c:pt>
                <c:pt idx="348">
                  <c:v>0.67492909218518526</c:v>
                </c:pt>
                <c:pt idx="349">
                  <c:v>0.6738740793461897</c:v>
                </c:pt>
                <c:pt idx="350">
                  <c:v>0.67282099242322413</c:v>
                </c:pt>
                <c:pt idx="351">
                  <c:v>0.67176983519085554</c:v>
                </c:pt>
                <c:pt idx="352">
                  <c:v>0.67072061130538874</c:v>
                </c:pt>
                <c:pt idx="353">
                  <c:v>0.66967332430625892</c:v>
                </c:pt>
                <c:pt idx="354">
                  <c:v>0.66862797761741499</c:v>
                </c:pt>
                <c:pt idx="355">
                  <c:v>0.6675845745486908</c:v>
                </c:pt>
                <c:pt idx="356">
                  <c:v>0.6665431182971655</c:v>
                </c:pt>
                <c:pt idx="357">
                  <c:v>0.66550361194851448</c:v>
                </c:pt>
                <c:pt idx="358">
                  <c:v>0.66446605847834772</c:v>
                </c:pt>
                <c:pt idx="359">
                  <c:v>0.66343046075353818</c:v>
                </c:pt>
                <c:pt idx="360">
                  <c:v>0.66239682153353974</c:v>
                </c:pt>
                <c:pt idx="361">
                  <c:v>0.66136514347169351</c:v>
                </c:pt>
                <c:pt idx="362">
                  <c:v>0.6603354291165231</c:v>
                </c:pt>
                <c:pt idx="363">
                  <c:v>0.65930768091302094</c:v>
                </c:pt>
                <c:pt idx="364">
                  <c:v>0.65828190120392127</c:v>
                </c:pt>
                <c:pt idx="365">
                  <c:v>0.65725809223096465</c:v>
                </c:pt>
                <c:pt idx="366">
                  <c:v>0.65623625613615011</c:v>
                </c:pt>
                <c:pt idx="367">
                  <c:v>0.65521639496297834</c:v>
                </c:pt>
                <c:pt idx="368">
                  <c:v>0.65419851065768164</c:v>
                </c:pt>
                <c:pt idx="369">
                  <c:v>0.65318260507044579</c:v>
                </c:pt>
                <c:pt idx="370">
                  <c:v>0.65216867995662009</c:v>
                </c:pt>
                <c:pt idx="371">
                  <c:v>0.65115673697791676</c:v>
                </c:pt>
                <c:pt idx="372">
                  <c:v>0.65014677770360008</c:v>
                </c:pt>
                <c:pt idx="373">
                  <c:v>0.6491388036116652</c:v>
                </c:pt>
                <c:pt idx="374">
                  <c:v>0.6481328160900055</c:v>
                </c:pt>
                <c:pt idx="375">
                  <c:v>0.64712881643757103</c:v>
                </c:pt>
                <c:pt idx="376">
                  <c:v>0.64612680586551519</c:v>
                </c:pt>
                <c:pt idx="377">
                  <c:v>0.64512678549833125</c:v>
                </c:pt>
                <c:pt idx="378">
                  <c:v>0.64412875637497979</c:v>
                </c:pt>
                <c:pt idx="379">
                  <c:v>0.64313271945000361</c:v>
                </c:pt>
                <c:pt idx="380">
                  <c:v>0.642138675594635</c:v>
                </c:pt>
                <c:pt idx="381">
                  <c:v>0.64114662559788993</c:v>
                </c:pt>
                <c:pt idx="382">
                  <c:v>0.64015657016765481</c:v>
                </c:pt>
                <c:pt idx="383">
                  <c:v>0.63916850993176144</c:v>
                </c:pt>
                <c:pt idx="384">
                  <c:v>0.63818244543905189</c:v>
                </c:pt>
                <c:pt idx="385">
                  <c:v>0.63719837716043504</c:v>
                </c:pt>
                <c:pt idx="386">
                  <c:v>0.63621630548993002</c:v>
                </c:pt>
                <c:pt idx="387">
                  <c:v>0.63523623074570335</c:v>
                </c:pt>
                <c:pt idx="388">
                  <c:v>0.63425815317109324</c:v>
                </c:pt>
                <c:pt idx="389">
                  <c:v>0.63328207293562599</c:v>
                </c:pt>
                <c:pt idx="390">
                  <c:v>0.63230799013602124</c:v>
                </c:pt>
                <c:pt idx="391">
                  <c:v>0.63133590479718837</c:v>
                </c:pt>
                <c:pt idx="392">
                  <c:v>0.63036581687321314</c:v>
                </c:pt>
                <c:pt idx="393">
                  <c:v>0.62939772624833379</c:v>
                </c:pt>
                <c:pt idx="394">
                  <c:v>0.62843163273790925</c:v>
                </c:pt>
                <c:pt idx="395">
                  <c:v>0.62746753608937589</c:v>
                </c:pt>
                <c:pt idx="396">
                  <c:v>0.62650543598319663</c:v>
                </c:pt>
                <c:pt idx="397">
                  <c:v>0.62554533203379903</c:v>
                </c:pt>
                <c:pt idx="398">
                  <c:v>0.62458722379050513</c:v>
                </c:pt>
                <c:pt idx="399">
                  <c:v>0.62363111073845134</c:v>
                </c:pt>
                <c:pt idx="400">
                  <c:v>0.62267699229949991</c:v>
                </c:pt>
                <c:pt idx="401">
                  <c:v>0.62172486783314007</c:v>
                </c:pt>
                <c:pt idx="402">
                  <c:v>0.62077473663738103</c:v>
                </c:pt>
                <c:pt idx="403">
                  <c:v>0.61982659794963513</c:v>
                </c:pt>
                <c:pt idx="404">
                  <c:v>0.61888045094759281</c:v>
                </c:pt>
                <c:pt idx="405">
                  <c:v>0.61793629475008804</c:v>
                </c:pt>
                <c:pt idx="406">
                  <c:v>0.61699412841795465</c:v>
                </c:pt>
                <c:pt idx="407">
                  <c:v>0.6160539509548747</c:v>
                </c:pt>
                <c:pt idx="408">
                  <c:v>0.6151157613082171</c:v>
                </c:pt>
                <c:pt idx="409">
                  <c:v>0.61417955836986815</c:v>
                </c:pt>
                <c:pt idx="410">
                  <c:v>0.61324534097705341</c:v>
                </c:pt>
                <c:pt idx="411">
                  <c:v>0.61231310791315052</c:v>
                </c:pt>
                <c:pt idx="412">
                  <c:v>0.61138285790849345</c:v>
                </c:pt>
                <c:pt idx="413">
                  <c:v>0.61045458964116972</c:v>
                </c:pt>
                <c:pt idx="414">
                  <c:v>0.6095283017378067</c:v>
                </c:pt>
                <c:pt idx="415">
                  <c:v>0.60860399277435195</c:v>
                </c:pt>
                <c:pt idx="416">
                  <c:v>0.60768166127684342</c:v>
                </c:pt>
                <c:pt idx="417">
                  <c:v>0.60676130572217302</c:v>
                </c:pt>
                <c:pt idx="418">
                  <c:v>0.60584292453884081</c:v>
                </c:pt>
                <c:pt idx="419">
                  <c:v>0.60492651610770165</c:v>
                </c:pt>
                <c:pt idx="420">
                  <c:v>0.60401207876270346</c:v>
                </c:pt>
                <c:pt idx="421">
                  <c:v>0.60309961079161789</c:v>
                </c:pt>
                <c:pt idx="422">
                  <c:v>0.60218911043676315</c:v>
                </c:pt>
                <c:pt idx="423">
                  <c:v>0.60128057589571793</c:v>
                </c:pt>
                <c:pt idx="424">
                  <c:v>0.600374005322029</c:v>
                </c:pt>
                <c:pt idx="425">
                  <c:v>0.59946939682591016</c:v>
                </c:pt>
                <c:pt idx="426">
                  <c:v>0.59856674847493374</c:v>
                </c:pt>
                <c:pt idx="427">
                  <c:v>0.59766605829471431</c:v>
                </c:pt>
                <c:pt idx="428">
                  <c:v>0.59676732426958501</c:v>
                </c:pt>
                <c:pt idx="429">
                  <c:v>0.59587054434326658</c:v>
                </c:pt>
                <c:pt idx="430">
                  <c:v>0.59497571641952851</c:v>
                </c:pt>
                <c:pt idx="431">
                  <c:v>0.59408283836284326</c:v>
                </c:pt>
                <c:pt idx="432">
                  <c:v>0.59319190799903243</c:v>
                </c:pt>
                <c:pt idx="433">
                  <c:v>0.59230292311590715</c:v>
                </c:pt>
                <c:pt idx="434">
                  <c:v>0.59141588146389912</c:v>
                </c:pt>
                <c:pt idx="435">
                  <c:v>0.59053078075668686</c:v>
                </c:pt>
                <c:pt idx="436">
                  <c:v>0.58964761867181303</c:v>
                </c:pt>
                <c:pt idx="437">
                  <c:v>0.58876639285129573</c:v>
                </c:pt>
                <c:pt idx="438">
                  <c:v>0.58788710090223251</c:v>
                </c:pt>
                <c:pt idx="439">
                  <c:v>0.58700974039739784</c:v>
                </c:pt>
                <c:pt idx="440">
                  <c:v>0.58613430887583295</c:v>
                </c:pt>
                <c:pt idx="441">
                  <c:v>0.58526080384343016</c:v>
                </c:pt>
                <c:pt idx="442">
                  <c:v>0.58438922277350902</c:v>
                </c:pt>
                <c:pt idx="443">
                  <c:v>0.58351956310738706</c:v>
                </c:pt>
                <c:pt idx="444">
                  <c:v>0.58265182225494305</c:v>
                </c:pt>
                <c:pt idx="445">
                  <c:v>0.5817859975951748</c:v>
                </c:pt>
                <c:pt idx="446">
                  <c:v>0.5809220864767487</c:v>
                </c:pt>
                <c:pt idx="447">
                  <c:v>0.58006008621854532</c:v>
                </c:pt>
                <c:pt idx="448">
                  <c:v>0.57919999411019574</c:v>
                </c:pt>
                <c:pt idx="449">
                  <c:v>0.57834180741261443</c:v>
                </c:pt>
                <c:pt idx="450">
                  <c:v>0.5774855233585241</c:v>
                </c:pt>
                <c:pt idx="451">
                  <c:v>0.57663113915297415</c:v>
                </c:pt>
                <c:pt idx="452">
                  <c:v>0.57577865197385492</c:v>
                </c:pt>
                <c:pt idx="453">
                  <c:v>0.57492805897240362</c:v>
                </c:pt>
                <c:pt idx="454">
                  <c:v>0.57407935727370574</c:v>
                </c:pt>
                <c:pt idx="455">
                  <c:v>0.5732325439771897</c:v>
                </c:pt>
                <c:pt idx="456">
                  <c:v>0.5723876161571162</c:v>
                </c:pt>
                <c:pt idx="457">
                  <c:v>0.5715445708630611</c:v>
                </c:pt>
                <c:pt idx="458">
                  <c:v>0.57070340512039308</c:v>
                </c:pt>
                <c:pt idx="459">
                  <c:v>0.56986411593074504</c:v>
                </c:pt>
                <c:pt idx="460">
                  <c:v>0.56902670027248037</c:v>
                </c:pt>
                <c:pt idx="461">
                  <c:v>0.56819115510115303</c:v>
                </c:pt>
                <c:pt idx="462">
                  <c:v>0.56735747734996245</c:v>
                </c:pt>
                <c:pt idx="463">
                  <c:v>0.56652566393020265</c:v>
                </c:pt>
                <c:pt idx="464">
                  <c:v>0.5656957117317063</c:v>
                </c:pt>
                <c:pt idx="465">
                  <c:v>0.56486761762328275</c:v>
                </c:pt>
                <c:pt idx="466">
                  <c:v>0.56404137845315105</c:v>
                </c:pt>
                <c:pt idx="467">
                  <c:v>0.56321699104936795</c:v>
                </c:pt>
                <c:pt idx="468">
                  <c:v>0.56239445222024997</c:v>
                </c:pt>
                <c:pt idx="469">
                  <c:v>0.56157375875479076</c:v>
                </c:pt>
                <c:pt idx="470">
                  <c:v>0.5607549074230731</c:v>
                </c:pt>
                <c:pt idx="471">
                  <c:v>0.5599378949766759</c:v>
                </c:pt>
                <c:pt idx="472">
                  <c:v>0.55912271814907644</c:v>
                </c:pt>
                <c:pt idx="473">
                  <c:v>0.55830937365604638</c:v>
                </c:pt>
                <c:pt idx="474">
                  <c:v>0.55749785819604447</c:v>
                </c:pt>
                <c:pt idx="475">
                  <c:v>0.55668816845060354</c:v>
                </c:pt>
                <c:pt idx="476">
                  <c:v>0.5558803010847122</c:v>
                </c:pt>
                <c:pt idx="477">
                  <c:v>0.55507425274719302</c:v>
                </c:pt>
                <c:pt idx="478">
                  <c:v>0.55427002007107395</c:v>
                </c:pt>
                <c:pt idx="479">
                  <c:v>0.55346759967395764</c:v>
                </c:pt>
                <c:pt idx="480">
                  <c:v>0.55266698815838344</c:v>
                </c:pt>
                <c:pt idx="481">
                  <c:v>0.5518681821121868</c:v>
                </c:pt>
                <c:pt idx="482">
                  <c:v>0.55107117810885342</c:v>
                </c:pt>
                <c:pt idx="483">
                  <c:v>0.55027597270786799</c:v>
                </c:pt>
                <c:pt idx="484">
                  <c:v>0.54948256245506044</c:v>
                </c:pt>
                <c:pt idx="485">
                  <c:v>0.54869094388294537</c:v>
                </c:pt>
                <c:pt idx="486">
                  <c:v>0.5479011135110593</c:v>
                </c:pt>
                <c:pt idx="487">
                  <c:v>0.5471130678462921</c:v>
                </c:pt>
                <c:pt idx="488">
                  <c:v>0.54632680338321493</c:v>
                </c:pt>
                <c:pt idx="489">
                  <c:v>0.54554231660440344</c:v>
                </c:pt>
                <c:pt idx="490">
                  <c:v>0.54475960398075696</c:v>
                </c:pt>
                <c:pt idx="491">
                  <c:v>0.54397866197181399</c:v>
                </c:pt>
                <c:pt idx="492">
                  <c:v>0.54319948702606247</c:v>
                </c:pt>
                <c:pt idx="493">
                  <c:v>0.54242207558124722</c:v>
                </c:pt>
                <c:pt idx="494">
                  <c:v>0.54164642406467256</c:v>
                </c:pt>
                <c:pt idx="495">
                  <c:v>0.54087252889350113</c:v>
                </c:pt>
                <c:pt idx="496">
                  <c:v>0.54010038647504932</c:v>
                </c:pt>
                <c:pt idx="497">
                  <c:v>0.5393299932070772</c:v>
                </c:pt>
                <c:pt idx="498">
                  <c:v>0.5385613454780771</c:v>
                </c:pt>
                <c:pt idx="499">
                  <c:v>0.5377944396675558</c:v>
                </c:pt>
                <c:pt idx="500">
                  <c:v>0.53702927214631513</c:v>
                </c:pt>
                <c:pt idx="501">
                  <c:v>0.53626583927672677</c:v>
                </c:pt>
                <c:pt idx="502">
                  <c:v>0.53550413741300529</c:v>
                </c:pt>
                <c:pt idx="503">
                  <c:v>0.53474416290147642</c:v>
                </c:pt>
                <c:pt idx="504">
                  <c:v>0.53398591208084167</c:v>
                </c:pt>
                <c:pt idx="505">
                  <c:v>0.53322938128244013</c:v>
                </c:pt>
                <c:pt idx="506">
                  <c:v>0.53247456683050576</c:v>
                </c:pt>
                <c:pt idx="507">
                  <c:v>0.53172146504242235</c:v>
                </c:pt>
                <c:pt idx="508">
                  <c:v>0.53097007222897363</c:v>
                </c:pt>
                <c:pt idx="509">
                  <c:v>0.53022038469459132</c:v>
                </c:pt>
                <c:pt idx="510">
                  <c:v>0.52947239873759888</c:v>
                </c:pt>
                <c:pt idx="511">
                  <c:v>0.52872611065045216</c:v>
                </c:pt>
                <c:pt idx="512">
                  <c:v>0.52798151671997695</c:v>
                </c:pt>
                <c:pt idx="513">
                  <c:v>0.52723861322760313</c:v>
                </c:pt>
                <c:pt idx="514">
                  <c:v>0.52649739644959559</c:v>
                </c:pt>
                <c:pt idx="515">
                  <c:v>0.52575786265728164</c:v>
                </c:pt>
                <c:pt idx="516">
                  <c:v>0.52502000811727589</c:v>
                </c:pt>
                <c:pt idx="517">
                  <c:v>0.52428382909170157</c:v>
                </c:pt>
                <c:pt idx="518">
                  <c:v>0.52354932183840863</c:v>
                </c:pt>
                <c:pt idx="519">
                  <c:v>0.52281648261118918</c:v>
                </c:pt>
                <c:pt idx="520">
                  <c:v>0.52208530765999006</c:v>
                </c:pt>
                <c:pt idx="521">
                  <c:v>0.52135579323112125</c:v>
                </c:pt>
                <c:pt idx="522">
                  <c:v>0.52062793556746323</c:v>
                </c:pt>
                <c:pt idx="523">
                  <c:v>0.5199017309086692</c:v>
                </c:pt>
                <c:pt idx="524">
                  <c:v>0.51917717549136666</c:v>
                </c:pt>
                <c:pt idx="525">
                  <c:v>0.51845426554935448</c:v>
                </c:pt>
                <c:pt idx="526">
                  <c:v>0.51773299731379729</c:v>
                </c:pt>
                <c:pt idx="527">
                  <c:v>0.51701336701341871</c:v>
                </c:pt>
                <c:pt idx="528">
                  <c:v>0.51629537087468924</c:v>
                </c:pt>
                <c:pt idx="529">
                  <c:v>0.51557900512201404</c:v>
                </c:pt>
                <c:pt idx="530">
                  <c:v>0.51486426597791546</c:v>
                </c:pt>
                <c:pt idx="531">
                  <c:v>0.51415114966321551</c:v>
                </c:pt>
                <c:pt idx="532">
                  <c:v>0.51343965239721379</c:v>
                </c:pt>
                <c:pt idx="533">
                  <c:v>0.51272977039786294</c:v>
                </c:pt>
                <c:pt idx="534">
                  <c:v>0.5120214998819429</c:v>
                </c:pt>
                <c:pt idx="535">
                  <c:v>0.51131483706523129</c:v>
                </c:pt>
                <c:pt idx="536">
                  <c:v>0.51060977816267161</c:v>
                </c:pt>
                <c:pt idx="537">
                  <c:v>0.50990631938853925</c:v>
                </c:pt>
                <c:pt idx="538">
                  <c:v>0.50920445695660499</c:v>
                </c:pt>
                <c:pt idx="539">
                  <c:v>0.50850418708029532</c:v>
                </c:pt>
                <c:pt idx="540">
                  <c:v>0.50780550597285179</c:v>
                </c:pt>
                <c:pt idx="541">
                  <c:v>0.50710840984748662</c:v>
                </c:pt>
                <c:pt idx="542">
                  <c:v>0.5064128949175366</c:v>
                </c:pt>
                <c:pt idx="543">
                  <c:v>0.50571895739661488</c:v>
                </c:pt>
                <c:pt idx="544">
                  <c:v>0.50502659349875967</c:v>
                </c:pt>
                <c:pt idx="545">
                  <c:v>0.50433579943858187</c:v>
                </c:pt>
                <c:pt idx="546">
                  <c:v>0.50364657143140912</c:v>
                </c:pt>
                <c:pt idx="547">
                  <c:v>0.50295890569342872</c:v>
                </c:pt>
                <c:pt idx="548">
                  <c:v>0.50227279844182782</c:v>
                </c:pt>
                <c:pt idx="549">
                  <c:v>0.50158824589493167</c:v>
                </c:pt>
                <c:pt idx="550">
                  <c:v>0.50090524427233973</c:v>
                </c:pt>
                <c:pt idx="551">
                  <c:v>0.50022378979505921</c:v>
                </c:pt>
                <c:pt idx="552">
                  <c:v>0.49954387868563732</c:v>
                </c:pt>
                <c:pt idx="553">
                  <c:v>0.49886550716829092</c:v>
                </c:pt>
                <c:pt idx="554">
                  <c:v>0.49818867146903467</c:v>
                </c:pt>
                <c:pt idx="555">
                  <c:v>0.49751336781580591</c:v>
                </c:pt>
                <c:pt idx="556">
                  <c:v>0.49683959243858938</c:v>
                </c:pt>
                <c:pt idx="557">
                  <c:v>0.4961673415695384</c:v>
                </c:pt>
                <c:pt idx="558">
                  <c:v>0.4954966114430952</c:v>
                </c:pt>
                <c:pt idx="559">
                  <c:v>0.49482739829610861</c:v>
                </c:pt>
                <c:pt idx="560">
                  <c:v>0.49415969836795004</c:v>
                </c:pt>
                <c:pt idx="561">
                  <c:v>0.49349350790062824</c:v>
                </c:pt>
                <c:pt idx="562">
                  <c:v>0.49282882313890131</c:v>
                </c:pt>
                <c:pt idx="563">
                  <c:v>0.49216564033038701</c:v>
                </c:pt>
                <c:pt idx="564">
                  <c:v>0.49150395572567185</c:v>
                </c:pt>
                <c:pt idx="565">
                  <c:v>0.49084376557841841</c:v>
                </c:pt>
                <c:pt idx="566">
                  <c:v>0.49018506614546964</c:v>
                </c:pt>
                <c:pt idx="567">
                  <c:v>0.48952785368695323</c:v>
                </c:pt>
                <c:pt idx="568">
                  <c:v>0.48887212446638317</c:v>
                </c:pt>
                <c:pt idx="569">
                  <c:v>0.48821787475075917</c:v>
                </c:pt>
                <c:pt idx="570">
                  <c:v>0.48756510081066629</c:v>
                </c:pt>
                <c:pt idx="571">
                  <c:v>0.48691379892037084</c:v>
                </c:pt>
                <c:pt idx="572">
                  <c:v>0.48626396535791572</c:v>
                </c:pt>
                <c:pt idx="573">
                  <c:v>0.48561559640521396</c:v>
                </c:pt>
                <c:pt idx="574">
                  <c:v>0.48496868834814061</c:v>
                </c:pt>
                <c:pt idx="575">
                  <c:v>0.48432323747662365</c:v>
                </c:pt>
                <c:pt idx="576">
                  <c:v>0.48367924008473162</c:v>
                </c:pt>
                <c:pt idx="577">
                  <c:v>0.48303669247076231</c:v>
                </c:pt>
                <c:pt idx="578">
                  <c:v>0.48239559093732765</c:v>
                </c:pt>
                <c:pt idx="579">
                  <c:v>0.48175593179143833</c:v>
                </c:pt>
                <c:pt idx="580">
                  <c:v>0.48111771134458631</c:v>
                </c:pt>
                <c:pt idx="581">
                  <c:v>0.48048092591282643</c:v>
                </c:pt>
                <c:pt idx="582">
                  <c:v>0.47984557181685666</c:v>
                </c:pt>
                <c:pt idx="583">
                  <c:v>0.47921164538209582</c:v>
                </c:pt>
                <c:pt idx="584">
                  <c:v>0.47857914293876114</c:v>
                </c:pt>
                <c:pt idx="585">
                  <c:v>0.47794806082194424</c:v>
                </c:pt>
                <c:pt idx="586">
                  <c:v>0.4773183953716848</c:v>
                </c:pt>
                <c:pt idx="587">
                  <c:v>0.47669014293304424</c:v>
                </c:pt>
                <c:pt idx="588">
                  <c:v>0.4760632998561769</c:v>
                </c:pt>
                <c:pt idx="589">
                  <c:v>0.47543786249640052</c:v>
                </c:pt>
                <c:pt idx="590">
                  <c:v>0.4748138272142654</c:v>
                </c:pt>
                <c:pt idx="591">
                  <c:v>0.47419119037562224</c:v>
                </c:pt>
                <c:pt idx="592">
                  <c:v>0.47356994835168836</c:v>
                </c:pt>
                <c:pt idx="593">
                  <c:v>0.47295009751911304</c:v>
                </c:pt>
                <c:pt idx="594">
                  <c:v>0.47233163426004193</c:v>
                </c:pt>
                <c:pt idx="595">
                  <c:v>0.47171455496217918</c:v>
                </c:pt>
                <c:pt idx="596">
                  <c:v>0.47109885601884954</c:v>
                </c:pt>
                <c:pt idx="597">
                  <c:v>0.47048453382905864</c:v>
                </c:pt>
                <c:pt idx="598">
                  <c:v>0.46987158479755198</c:v>
                </c:pt>
                <c:pt idx="599">
                  <c:v>0.46926000533487383</c:v>
                </c:pt>
                <c:pt idx="600">
                  <c:v>0.46864979185742278</c:v>
                </c:pt>
                <c:pt idx="601">
                  <c:v>0.4680409407875093</c:v>
                </c:pt>
                <c:pt idx="602">
                  <c:v>0.46743344855340851</c:v>
                </c:pt>
                <c:pt idx="603">
                  <c:v>0.46682731158941548</c:v>
                </c:pt>
                <c:pt idx="604">
                  <c:v>0.46622252633589689</c:v>
                </c:pt>
                <c:pt idx="605">
                  <c:v>0.46561908923934248</c:v>
                </c:pt>
                <c:pt idx="606">
                  <c:v>0.46501699675241587</c:v>
                </c:pt>
                <c:pt idx="607">
                  <c:v>0.46441624533400327</c:v>
                </c:pt>
                <c:pt idx="608">
                  <c:v>0.46381683144926272</c:v>
                </c:pt>
                <c:pt idx="609">
                  <c:v>0.46321875156967041</c:v>
                </c:pt>
                <c:pt idx="610">
                  <c:v>0.46262200217306759</c:v>
                </c:pt>
                <c:pt idx="611">
                  <c:v>0.46202657974370587</c:v>
                </c:pt>
                <c:pt idx="612">
                  <c:v>0.46143248077229132</c:v>
                </c:pt>
                <c:pt idx="613">
                  <c:v>0.4608397017560279</c:v>
                </c:pt>
                <c:pt idx="614">
                  <c:v>0.46024823919866015</c:v>
                </c:pt>
                <c:pt idx="615">
                  <c:v>0.45965808961051435</c:v>
                </c:pt>
                <c:pt idx="616">
                  <c:v>0.45906924950853956</c:v>
                </c:pt>
                <c:pt idx="617">
                  <c:v>0.45848171541634625</c:v>
                </c:pt>
                <c:pt idx="618">
                  <c:v>0.45789548386424678</c:v>
                </c:pt>
                <c:pt idx="619">
                  <c:v>0.45731055138929116</c:v>
                </c:pt>
                <c:pt idx="620">
                  <c:v>0.45672691453530617</c:v>
                </c:pt>
                <c:pt idx="621">
                  <c:v>0.45614456985292967</c:v>
                </c:pt>
                <c:pt idx="622">
                  <c:v>0.45556351389964711</c:v>
                </c:pt>
                <c:pt idx="623">
                  <c:v>0.45498374323982527</c:v>
                </c:pt>
                <c:pt idx="624">
                  <c:v>0.45440525444474633</c:v>
                </c:pt>
                <c:pt idx="625">
                  <c:v>0.45382804409264027</c:v>
                </c:pt>
                <c:pt idx="626">
                  <c:v>0.45325210876871697</c:v>
                </c:pt>
                <c:pt idx="627">
                  <c:v>0.45267744506519775</c:v>
                </c:pt>
                <c:pt idx="628">
                  <c:v>0.45210404958134487</c:v>
                </c:pt>
                <c:pt idx="629">
                  <c:v>0.45153191892349226</c:v>
                </c:pt>
                <c:pt idx="630">
                  <c:v>0.45096104970507356</c:v>
                </c:pt>
                <c:pt idx="631">
                  <c:v>0.45039143854665042</c:v>
                </c:pt>
                <c:pt idx="632">
                  <c:v>0.44982308207593996</c:v>
                </c:pt>
                <c:pt idx="633">
                  <c:v>0.44925597692784153</c:v>
                </c:pt>
                <c:pt idx="634">
                  <c:v>0.44869011974446205</c:v>
                </c:pt>
                <c:pt idx="635">
                  <c:v>0.44812550717514171</c:v>
                </c:pt>
                <c:pt idx="636">
                  <c:v>0.44756213587647858</c:v>
                </c:pt>
                <c:pt idx="637">
                  <c:v>0.44700000251235134</c:v>
                </c:pt>
                <c:pt idx="638">
                  <c:v>0.44643910375394391</c:v>
                </c:pt>
                <c:pt idx="639">
                  <c:v>0.44587943627976656</c:v>
                </c:pt>
                <c:pt idx="640">
                  <c:v>0.44532099677567849</c:v>
                </c:pt>
                <c:pt idx="641">
                  <c:v>0.44476378193490829</c:v>
                </c:pt>
                <c:pt idx="642">
                  <c:v>0.44420778845807485</c:v>
                </c:pt>
                <c:pt idx="643">
                  <c:v>0.4436530130532072</c:v>
                </c:pt>
                <c:pt idx="644">
                  <c:v>0.4430994524357631</c:v>
                </c:pt>
                <c:pt idx="645">
                  <c:v>0.44254710332864844</c:v>
                </c:pt>
                <c:pt idx="646">
                  <c:v>0.44199596246223455</c:v>
                </c:pt>
                <c:pt idx="647">
                  <c:v>0.44144602657437543</c:v>
                </c:pt>
                <c:pt idx="648">
                  <c:v>0.44089729241042547</c:v>
                </c:pt>
                <c:pt idx="649">
                  <c:v>0.44034975672325438</c:v>
                </c:pt>
                <c:pt idx="650">
                  <c:v>0.43980341627326341</c:v>
                </c:pt>
                <c:pt idx="651">
                  <c:v>0.43925826782840061</c:v>
                </c:pt>
                <c:pt idx="652">
                  <c:v>0.43871430816417439</c:v>
                </c:pt>
                <c:pt idx="653">
                  <c:v>0.43817153406366843</c:v>
                </c:pt>
                <c:pt idx="654">
                  <c:v>0.43762994231755448</c:v>
                </c:pt>
                <c:pt idx="655">
                  <c:v>0.43708952972410497</c:v>
                </c:pt>
                <c:pt idx="656">
                  <c:v>0.4365502930892059</c:v>
                </c:pt>
                <c:pt idx="657">
                  <c:v>0.43601222922636784</c:v>
                </c:pt>
                <c:pt idx="658">
                  <c:v>0.43547533495673812</c:v>
                </c:pt>
                <c:pt idx="659">
                  <c:v>0.4349396071091105</c:v>
                </c:pt>
                <c:pt idx="660">
                  <c:v>0.43440504251993622</c:v>
                </c:pt>
                <c:pt idx="661">
                  <c:v>0.43387163803333328</c:v>
                </c:pt>
                <c:pt idx="662">
                  <c:v>0.4333393905010961</c:v>
                </c:pt>
                <c:pt idx="663">
                  <c:v>0.43280829678270372</c:v>
                </c:pt>
                <c:pt idx="664">
                  <c:v>0.43227835374532841</c:v>
                </c:pt>
                <c:pt idx="665">
                  <c:v>0.43174955826384376</c:v>
                </c:pt>
                <c:pt idx="666">
                  <c:v>0.43122190722083159</c:v>
                </c:pt>
                <c:pt idx="667">
                  <c:v>0.43069539750658914</c:v>
                </c:pt>
                <c:pt idx="668">
                  <c:v>0.43017002601913545</c:v>
                </c:pt>
                <c:pt idx="669">
                  <c:v>0.42964578966421751</c:v>
                </c:pt>
                <c:pt idx="670">
                  <c:v>0.42912268535531567</c:v>
                </c:pt>
                <c:pt idx="671">
                  <c:v>0.42860071001364891</c:v>
                </c:pt>
                <c:pt idx="672">
                  <c:v>0.42807986056817987</c:v>
                </c:pt>
                <c:pt idx="673">
                  <c:v>0.4275601339556187</c:v>
                </c:pt>
                <c:pt idx="674">
                  <c:v>0.42704152712042731</c:v>
                </c:pt>
                <c:pt idx="675">
                  <c:v>0.42652403701482294</c:v>
                </c:pt>
                <c:pt idx="676">
                  <c:v>0.42600766059878126</c:v>
                </c:pt>
                <c:pt idx="677">
                  <c:v>0.42549239484003892</c:v>
                </c:pt>
                <c:pt idx="678">
                  <c:v>0.42497823671409629</c:v>
                </c:pt>
                <c:pt idx="679">
                  <c:v>0.42446518320421917</c:v>
                </c:pt>
                <c:pt idx="680">
                  <c:v>0.42395323130144047</c:v>
                </c:pt>
                <c:pt idx="681">
                  <c:v>0.42344237800456169</c:v>
                </c:pt>
                <c:pt idx="682">
                  <c:v>0.4229326203201535</c:v>
                </c:pt>
                <c:pt idx="683">
                  <c:v>0.42242395526255661</c:v>
                </c:pt>
                <c:pt idx="684">
                  <c:v>0.42191637985388164</c:v>
                </c:pt>
                <c:pt idx="685">
                  <c:v>0.42140989112400917</c:v>
                </c:pt>
                <c:pt idx="686">
                  <c:v>0.42090448611058939</c:v>
                </c:pt>
                <c:pt idx="687">
                  <c:v>0.42040016185904089</c:v>
                </c:pt>
                <c:pt idx="688">
                  <c:v>0.41989691542255009</c:v>
                </c:pt>
                <c:pt idx="689">
                  <c:v>0.41939474386206899</c:v>
                </c:pt>
                <c:pt idx="690">
                  <c:v>0.41889364424631431</c:v>
                </c:pt>
                <c:pt idx="691">
                  <c:v>0.41839361365176458</c:v>
                </c:pt>
                <c:pt idx="692">
                  <c:v>0.41789464916265834</c:v>
                </c:pt>
                <c:pt idx="693">
                  <c:v>0.41739674787099096</c:v>
                </c:pt>
                <c:pt idx="694">
                  <c:v>0.41689990687651207</c:v>
                </c:pt>
                <c:pt idx="695">
                  <c:v>0.41640412328672199</c:v>
                </c:pt>
                <c:pt idx="696">
                  <c:v>0.41590939421686829</c:v>
                </c:pt>
                <c:pt idx="697">
                  <c:v>0.4154157167899416</c:v>
                </c:pt>
                <c:pt idx="698">
                  <c:v>0.41492308813667217</c:v>
                </c:pt>
                <c:pt idx="699">
                  <c:v>0.41443150539552448</c:v>
                </c:pt>
                <c:pt idx="700">
                  <c:v>0.41394096571269362</c:v>
                </c:pt>
                <c:pt idx="701">
                  <c:v>0.41345146624209933</c:v>
                </c:pt>
                <c:pt idx="702">
                  <c:v>0.41296300414538156</c:v>
                </c:pt>
                <c:pt idx="703">
                  <c:v>0.41247557659189454</c:v>
                </c:pt>
                <c:pt idx="704">
                  <c:v>0.41198918075870139</c:v>
                </c:pt>
                <c:pt idx="705">
                  <c:v>0.41150381383056778</c:v>
                </c:pt>
                <c:pt idx="706">
                  <c:v>0.41101947299995584</c:v>
                </c:pt>
                <c:pt idx="707">
                  <c:v>0.41053615546701799</c:v>
                </c:pt>
                <c:pt idx="708">
                  <c:v>0.41005385843958986</c:v>
                </c:pt>
                <c:pt idx="709">
                  <c:v>0.40957257913318362</c:v>
                </c:pt>
                <c:pt idx="710">
                  <c:v>0.40909231477098063</c:v>
                </c:pt>
                <c:pt idx="711">
                  <c:v>0.40861306258382429</c:v>
                </c:pt>
                <c:pt idx="712">
                  <c:v>0.40813481981021227</c:v>
                </c:pt>
                <c:pt idx="713">
                  <c:v>0.40765758369628863</c:v>
                </c:pt>
                <c:pt idx="714">
                  <c:v>0.40718135149583617</c:v>
                </c:pt>
                <c:pt idx="715">
                  <c:v>0.40670612047026755</c:v>
                </c:pt>
                <c:pt idx="716">
                  <c:v>0.40623188788861753</c:v>
                </c:pt>
                <c:pt idx="717">
                  <c:v>0.40575865102753411</c:v>
                </c:pt>
                <c:pt idx="718">
                  <c:v>0.40528640717126913</c:v>
                </c:pt>
                <c:pt idx="719">
                  <c:v>0.4048151536116702</c:v>
                </c:pt>
                <c:pt idx="720">
                  <c:v>0.40434488764817073</c:v>
                </c:pt>
                <c:pt idx="721">
                  <c:v>0.40387560658778082</c:v>
                </c:pt>
                <c:pt idx="722">
                  <c:v>0.40340730774507755</c:v>
                </c:pt>
                <c:pt idx="723">
                  <c:v>0.40293998844219536</c:v>
                </c:pt>
                <c:pt idx="724">
                  <c:v>0.4024736460088158</c:v>
                </c:pt>
                <c:pt idx="725">
                  <c:v>0.40200827778215786</c:v>
                </c:pt>
                <c:pt idx="726">
                  <c:v>0.40154388110696687</c:v>
                </c:pt>
                <c:pt idx="727">
                  <c:v>0.40108045333550502</c:v>
                </c:pt>
                <c:pt idx="728">
                  <c:v>0.40061799182753999</c:v>
                </c:pt>
                <c:pt idx="729">
                  <c:v>0.40015649395033431</c:v>
                </c:pt>
                <c:pt idx="730">
                  <c:v>0.3996959570786347</c:v>
                </c:pt>
                <c:pt idx="731">
                  <c:v>0.39923637859466055</c:v>
                </c:pt>
                <c:pt idx="732">
                  <c:v>0.39877775588809272</c:v>
                </c:pt>
                <c:pt idx="733">
                  <c:v>0.39832008635606259</c:v>
                </c:pt>
                <c:pt idx="734">
                  <c:v>0.39786336740313955</c:v>
                </c:pt>
                <c:pt idx="735">
                  <c:v>0.39740759644132029</c:v>
                </c:pt>
                <c:pt idx="736">
                  <c:v>0.39695277089001635</c:v>
                </c:pt>
                <c:pt idx="737">
                  <c:v>0.39649888817604217</c:v>
                </c:pt>
                <c:pt idx="738">
                  <c:v>0.39604594573360319</c:v>
                </c:pt>
                <c:pt idx="739">
                  <c:v>0.39559394100428341</c:v>
                </c:pt>
                <c:pt idx="740">
                  <c:v>0.39514287143703292</c:v>
                </c:pt>
                <c:pt idx="741">
                  <c:v>0.39469273448815578</c:v>
                </c:pt>
                <c:pt idx="742">
                  <c:v>0.39424352762129666</c:v>
                </c:pt>
                <c:pt idx="743">
                  <c:v>0.39379524830742874</c:v>
                </c:pt>
                <c:pt idx="744">
                  <c:v>0.39334789402484049</c:v>
                </c:pt>
                <c:pt idx="745">
                  <c:v>0.3929014622591227</c:v>
                </c:pt>
                <c:pt idx="746">
                  <c:v>0.39245595050315552</c:v>
                </c:pt>
                <c:pt idx="747">
                  <c:v>0.39201135625709466</c:v>
                </c:pt>
                <c:pt idx="748">
                  <c:v>0.39156767702835882</c:v>
                </c:pt>
                <c:pt idx="749">
                  <c:v>0.39112491033161567</c:v>
                </c:pt>
                <c:pt idx="750">
                  <c:v>0.39068305368876854</c:v>
                </c:pt>
                <c:pt idx="751">
                  <c:v>0.39024210462894243</c:v>
                </c:pt>
                <c:pt idx="752">
                  <c:v>0.38980206068847079</c:v>
                </c:pt>
                <c:pt idx="753">
                  <c:v>0.38936291941088108</c:v>
                </c:pt>
                <c:pt idx="754">
                  <c:v>0.38892467834688105</c:v>
                </c:pt>
                <c:pt idx="755">
                  <c:v>0.38848733505434468</c:v>
                </c:pt>
                <c:pt idx="756">
                  <c:v>0.3880508870982981</c:v>
                </c:pt>
                <c:pt idx="757">
                  <c:v>0.38761533205090493</c:v>
                </c:pt>
                <c:pt idx="758">
                  <c:v>0.38718066749145252</c:v>
                </c:pt>
                <c:pt idx="759">
                  <c:v>0.38674689100633719</c:v>
                </c:pt>
                <c:pt idx="760">
                  <c:v>0.3863140001890496</c:v>
                </c:pt>
                <c:pt idx="761">
                  <c:v>0.38588199264016043</c:v>
                </c:pt>
                <c:pt idx="762">
                  <c:v>0.38545086596730566</c:v>
                </c:pt>
                <c:pt idx="763">
                  <c:v>0.38502061778517149</c:v>
                </c:pt>
                <c:pt idx="764">
                  <c:v>0.38459124571548003</c:v>
                </c:pt>
                <c:pt idx="765">
                  <c:v>0.38416274738697398</c:v>
                </c:pt>
                <c:pt idx="766">
                  <c:v>0.38373512043540181</c:v>
                </c:pt>
                <c:pt idx="767">
                  <c:v>0.38330836250350275</c:v>
                </c:pt>
                <c:pt idx="768">
                  <c:v>0.38288247124099134</c:v>
                </c:pt>
                <c:pt idx="769">
                  <c:v>0.38245744430454293</c:v>
                </c:pt>
                <c:pt idx="770">
                  <c:v>0.38203327935777759</c:v>
                </c:pt>
                <c:pt idx="771">
                  <c:v>0.38160997407124542</c:v>
                </c:pt>
                <c:pt idx="772">
                  <c:v>0.38118752612241097</c:v>
                </c:pt>
                <c:pt idx="773">
                  <c:v>0.38076593319563751</c:v>
                </c:pt>
                <c:pt idx="774">
                  <c:v>0.38034519298217212</c:v>
                </c:pt>
                <c:pt idx="775">
                  <c:v>0.37992530318012935</c:v>
                </c:pt>
                <c:pt idx="776">
                  <c:v>0.37950626149447664</c:v>
                </c:pt>
                <c:pt idx="777">
                  <c:v>0.37908806563701752</c:v>
                </c:pt>
                <c:pt idx="778">
                  <c:v>0.3786707133263767</c:v>
                </c:pt>
                <c:pt idx="779">
                  <c:v>0.37825420228798384</c:v>
                </c:pt>
                <c:pt idx="780">
                  <c:v>0.37783853025405806</c:v>
                </c:pt>
                <c:pt idx="781">
                  <c:v>0.37742369496359163</c:v>
                </c:pt>
                <c:pt idx="782">
                  <c:v>0.37700969416233476</c:v>
                </c:pt>
                <c:pt idx="783">
                  <c:v>0.37659652560277884</c:v>
                </c:pt>
                <c:pt idx="784">
                  <c:v>0.37618418704414086</c:v>
                </c:pt>
                <c:pt idx="785">
                  <c:v>0.37577267625234723</c:v>
                </c:pt>
                <c:pt idx="786">
                  <c:v>0.37536199100001788</c:v>
                </c:pt>
                <c:pt idx="787">
                  <c:v>0.37495212906644987</c:v>
                </c:pt>
                <c:pt idx="788">
                  <c:v>0.37454308823760152</c:v>
                </c:pt>
                <c:pt idx="789">
                  <c:v>0.37413486630607568</c:v>
                </c:pt>
                <c:pt idx="790">
                  <c:v>0.37372746107110411</c:v>
                </c:pt>
                <c:pt idx="791">
                  <c:v>0.37332087033853079</c:v>
                </c:pt>
                <c:pt idx="792">
                  <c:v>0.3729150919207958</c:v>
                </c:pt>
                <c:pt idx="793">
                  <c:v>0.37251012363691882</c:v>
                </c:pt>
                <c:pt idx="794">
                  <c:v>0.37210596331248286</c:v>
                </c:pt>
                <c:pt idx="795">
                  <c:v>0.37170260877961803</c:v>
                </c:pt>
                <c:pt idx="796">
                  <c:v>0.37130005787698456</c:v>
                </c:pt>
                <c:pt idx="797">
                  <c:v>0.37089830844975707</c:v>
                </c:pt>
                <c:pt idx="798">
                  <c:v>0.37049735834960751</c:v>
                </c:pt>
                <c:pt idx="799">
                  <c:v>0.37009720543468888</c:v>
                </c:pt>
                <c:pt idx="800">
                  <c:v>0.36969784756961882</c:v>
                </c:pt>
                <c:pt idx="801">
                  <c:v>0.36929928262546285</c:v>
                </c:pt>
                <c:pt idx="802">
                  <c:v>0.3689015084797177</c:v>
                </c:pt>
                <c:pt idx="803">
                  <c:v>0.36850452301629516</c:v>
                </c:pt>
                <c:pt idx="804">
                  <c:v>0.36810832412550504</c:v>
                </c:pt>
                <c:pt idx="805">
                  <c:v>0.36771290970403858</c:v>
                </c:pt>
                <c:pt idx="806">
                  <c:v>0.36731827765495234</c:v>
                </c:pt>
                <c:pt idx="807">
                  <c:v>0.36692442588765051</c:v>
                </c:pt>
                <c:pt idx="808">
                  <c:v>0.36653135231786926</c:v>
                </c:pt>
                <c:pt idx="809">
                  <c:v>0.36613905486765946</c:v>
                </c:pt>
                <c:pt idx="810">
                  <c:v>0.36574753146537015</c:v>
                </c:pt>
                <c:pt idx="811">
                  <c:v>0.36535678004563188</c:v>
                </c:pt>
                <c:pt idx="812">
                  <c:v>0.36496679854933967</c:v>
                </c:pt>
                <c:pt idx="813">
                  <c:v>0.36457758492363679</c:v>
                </c:pt>
                <c:pt idx="814">
                  <c:v>0.36418913712189771</c:v>
                </c:pt>
                <c:pt idx="815">
                  <c:v>0.36380145310371104</c:v>
                </c:pt>
                <c:pt idx="816">
                  <c:v>0.36341453083486358</c:v>
                </c:pt>
                <c:pt idx="817">
                  <c:v>0.3630283682873226</c:v>
                </c:pt>
                <c:pt idx="818">
                  <c:v>0.36264296343921987</c:v>
                </c:pt>
                <c:pt idx="819">
                  <c:v>0.36225831427483435</c:v>
                </c:pt>
                <c:pt idx="820">
                  <c:v>0.36187441878457577</c:v>
                </c:pt>
                <c:pt idx="821">
                  <c:v>0.36149127496496758</c:v>
                </c:pt>
                <c:pt idx="822">
                  <c:v>0.36110888081863013</c:v>
                </c:pt>
                <c:pt idx="823">
                  <c:v>0.36072723435426429</c:v>
                </c:pt>
                <c:pt idx="824">
                  <c:v>0.3603463335866342</c:v>
                </c:pt>
                <c:pt idx="825">
                  <c:v>0.35996617653655066</c:v>
                </c:pt>
                <c:pt idx="826">
                  <c:v>0.35958676123085437</c:v>
                </c:pt>
                <c:pt idx="827">
                  <c:v>0.3592080857023992</c:v>
                </c:pt>
                <c:pt idx="828">
                  <c:v>0.35883014799003532</c:v>
                </c:pt>
                <c:pt idx="829">
                  <c:v>0.35845294613859219</c:v>
                </c:pt>
                <c:pt idx="830">
                  <c:v>0.35807647819886235</c:v>
                </c:pt>
                <c:pt idx="831">
                  <c:v>0.35770074222758419</c:v>
                </c:pt>
                <c:pt idx="832">
                  <c:v>0.3573257362874252</c:v>
                </c:pt>
                <c:pt idx="833">
                  <c:v>0.35695145844696546</c:v>
                </c:pt>
                <c:pt idx="834">
                  <c:v>0.35657790678068074</c:v>
                </c:pt>
                <c:pt idx="835">
                  <c:v>0.3562050793689257</c:v>
                </c:pt>
                <c:pt idx="836">
                  <c:v>0.35583297429791727</c:v>
                </c:pt>
                <c:pt idx="837">
                  <c:v>0.35546158965971791</c:v>
                </c:pt>
                <c:pt idx="838">
                  <c:v>0.35509092355221872</c:v>
                </c:pt>
                <c:pt idx="839">
                  <c:v>0.35472097407912295</c:v>
                </c:pt>
                <c:pt idx="840">
                  <c:v>0.35435173934992925</c:v>
                </c:pt>
                <c:pt idx="841">
                  <c:v>0.35398321747991485</c:v>
                </c:pt>
                <c:pt idx="842">
                  <c:v>0.35361540659011897</c:v>
                </c:pt>
                <c:pt idx="843">
                  <c:v>0.35324830480732633</c:v>
                </c:pt>
                <c:pt idx="844">
                  <c:v>0.35288191026405014</c:v>
                </c:pt>
                <c:pt idx="845">
                  <c:v>0.35251622109851577</c:v>
                </c:pt>
                <c:pt idx="846">
                  <c:v>0.352151235454644</c:v>
                </c:pt>
                <c:pt idx="847">
                  <c:v>0.3517869514820342</c:v>
                </c:pt>
                <c:pt idx="848">
                  <c:v>0.35142336733594853</c:v>
                </c:pt>
                <c:pt idx="849">
                  <c:v>0.35106048117729421</c:v>
                </c:pt>
                <c:pt idx="850">
                  <c:v>0.35069829117260776</c:v>
                </c:pt>
                <c:pt idx="851">
                  <c:v>0.35033679549403818</c:v>
                </c:pt>
                <c:pt idx="852">
                  <c:v>0.34997599231933069</c:v>
                </c:pt>
                <c:pt idx="853">
                  <c:v>0.34961587983180992</c:v>
                </c:pt>
                <c:pt idx="854">
                  <c:v>0.34925645622036317</c:v>
                </c:pt>
                <c:pt idx="855">
                  <c:v>0.34889771967942484</c:v>
                </c:pt>
                <c:pt idx="856">
                  <c:v>0.34853966840895895</c:v>
                </c:pt>
                <c:pt idx="857">
                  <c:v>0.34818230061444339</c:v>
                </c:pt>
                <c:pt idx="858">
                  <c:v>0.34782561450685329</c:v>
                </c:pt>
                <c:pt idx="859">
                  <c:v>0.34746960830264456</c:v>
                </c:pt>
                <c:pt idx="860">
                  <c:v>0.34711428022373747</c:v>
                </c:pt>
                <c:pt idx="861">
                  <c:v>0.34675962849750058</c:v>
                </c:pt>
                <c:pt idx="862">
                  <c:v>0.34640565135673423</c:v>
                </c:pt>
                <c:pt idx="863">
                  <c:v>0.34605234703965421</c:v>
                </c:pt>
                <c:pt idx="864">
                  <c:v>0.34569971378987513</c:v>
                </c:pt>
                <c:pt idx="865">
                  <c:v>0.34534774985639527</c:v>
                </c:pt>
                <c:pt idx="866">
                  <c:v>0.34499645349357888</c:v>
                </c:pt>
                <c:pt idx="867">
                  <c:v>0.34464582296114105</c:v>
                </c:pt>
                <c:pt idx="868">
                  <c:v>0.34429585652413119</c:v>
                </c:pt>
                <c:pt idx="869">
                  <c:v>0.34394655245291655</c:v>
                </c:pt>
                <c:pt idx="870">
                  <c:v>0.34359790902316661</c:v>
                </c:pt>
                <c:pt idx="871">
                  <c:v>0.34324992451583647</c:v>
                </c:pt>
                <c:pt idx="872">
                  <c:v>0.34290259721715127</c:v>
                </c:pt>
                <c:pt idx="873">
                  <c:v>0.34255592541858954</c:v>
                </c:pt>
                <c:pt idx="874">
                  <c:v>0.34220990741686769</c:v>
                </c:pt>
                <c:pt idx="875">
                  <c:v>0.34186454151392359</c:v>
                </c:pt>
                <c:pt idx="876">
                  <c:v>0.34151982601690095</c:v>
                </c:pt>
                <c:pt idx="877">
                  <c:v>0.34117575923813304</c:v>
                </c:pt>
                <c:pt idx="878">
                  <c:v>0.34083233949512681</c:v>
                </c:pt>
                <c:pt idx="879">
                  <c:v>0.34048956511054729</c:v>
                </c:pt>
                <c:pt idx="880">
                  <c:v>0.34014743441220141</c:v>
                </c:pt>
                <c:pt idx="881">
                  <c:v>0.33980594573302197</c:v>
                </c:pt>
                <c:pt idx="882">
                  <c:v>0.33946509741105252</c:v>
                </c:pt>
                <c:pt idx="883">
                  <c:v>0.33912488778943078</c:v>
                </c:pt>
                <c:pt idx="884">
                  <c:v>0.33878531521637334</c:v>
                </c:pt>
                <c:pt idx="885">
                  <c:v>0.33844637804515981</c:v>
                </c:pt>
                <c:pt idx="886">
                  <c:v>0.33810807463411713</c:v>
                </c:pt>
                <c:pt idx="887">
                  <c:v>0.33777040334660385</c:v>
                </c:pt>
                <c:pt idx="888">
                  <c:v>0.3374333625509946</c:v>
                </c:pt>
                <c:pt idx="889">
                  <c:v>0.3370969506206643</c:v>
                </c:pt>
                <c:pt idx="890">
                  <c:v>0.33676116593397265</c:v>
                </c:pt>
                <c:pt idx="891">
                  <c:v>0.33642600687424873</c:v>
                </c:pt>
                <c:pt idx="892">
                  <c:v>0.33609147182977533</c:v>
                </c:pt>
                <c:pt idx="893">
                  <c:v>0.33575755919377348</c:v>
                </c:pt>
                <c:pt idx="894">
                  <c:v>0.33542426736438685</c:v>
                </c:pt>
                <c:pt idx="895">
                  <c:v>0.3350915947446666</c:v>
                </c:pt>
                <c:pt idx="896">
                  <c:v>0.3347595397425559</c:v>
                </c:pt>
                <c:pt idx="897">
                  <c:v>0.33442810077087448</c:v>
                </c:pt>
                <c:pt idx="898">
                  <c:v>0.33409727624730318</c:v>
                </c:pt>
                <c:pt idx="899">
                  <c:v>0.33376706459436928</c:v>
                </c:pt>
                <c:pt idx="900">
                  <c:v>0.33343746423943016</c:v>
                </c:pt>
                <c:pt idx="901">
                  <c:v>0.33310847361465917</c:v>
                </c:pt>
                <c:pt idx="902">
                  <c:v>0.33278009115702978</c:v>
                </c:pt>
                <c:pt idx="903">
                  <c:v>0.33245231530830038</c:v>
                </c:pt>
                <c:pt idx="904">
                  <c:v>0.33212514451499975</c:v>
                </c:pt>
                <c:pt idx="905">
                  <c:v>0.33179857722841122</c:v>
                </c:pt>
                <c:pt idx="906">
                  <c:v>0.33147261190455807</c:v>
                </c:pt>
                <c:pt idx="907">
                  <c:v>0.33114724700418852</c:v>
                </c:pt>
                <c:pt idx="908">
                  <c:v>0.33082248099276024</c:v>
                </c:pt>
                <c:pt idx="909">
                  <c:v>0.33049831234042609</c:v>
                </c:pt>
                <c:pt idx="910">
                  <c:v>0.33017473952201865</c:v>
                </c:pt>
                <c:pt idx="911">
                  <c:v>0.32985176101703551</c:v>
                </c:pt>
                <c:pt idx="912">
                  <c:v>0.32952937530962451</c:v>
                </c:pt>
                <c:pt idx="913">
                  <c:v>0.32920758088856872</c:v>
                </c:pt>
                <c:pt idx="914">
                  <c:v>0.32888637624727196</c:v>
                </c:pt>
                <c:pt idx="915">
                  <c:v>0.32856575988374342</c:v>
                </c:pt>
                <c:pt idx="916">
                  <c:v>0.32824573030058385</c:v>
                </c:pt>
                <c:pt idx="917">
                  <c:v>0.32792628600497009</c:v>
                </c:pt>
                <c:pt idx="918">
                  <c:v>0.32760742550864086</c:v>
                </c:pt>
                <c:pt idx="919">
                  <c:v>0.32728914732788172</c:v>
                </c:pt>
                <c:pt idx="920">
                  <c:v>0.32697144998351113</c:v>
                </c:pt>
                <c:pt idx="921">
                  <c:v>0.32665433200086552</c:v>
                </c:pt>
                <c:pt idx="922">
                  <c:v>0.32633779190978462</c:v>
                </c:pt>
                <c:pt idx="923">
                  <c:v>0.32602182824459724</c:v>
                </c:pt>
                <c:pt idx="924">
                  <c:v>0.32570643954410694</c:v>
                </c:pt>
                <c:pt idx="925">
                  <c:v>0.32539162435157726</c:v>
                </c:pt>
                <c:pt idx="926">
                  <c:v>0.32507738121471774</c:v>
                </c:pt>
                <c:pt idx="927">
                  <c:v>0.32476370868566951</c:v>
                </c:pt>
                <c:pt idx="928">
                  <c:v>0.32445060532099063</c:v>
                </c:pt>
                <c:pt idx="929">
                  <c:v>0.32413806968164238</c:v>
                </c:pt>
                <c:pt idx="930">
                  <c:v>0.32382610033297471</c:v>
                </c:pt>
                <c:pt idx="931">
                  <c:v>0.32351469584471215</c:v>
                </c:pt>
                <c:pt idx="932">
                  <c:v>0.32320385479093966</c:v>
                </c:pt>
                <c:pt idx="933">
                  <c:v>0.32289357575008859</c:v>
                </c:pt>
                <c:pt idx="934">
                  <c:v>0.32258385730492234</c:v>
                </c:pt>
                <c:pt idx="935">
                  <c:v>0.32227469804252284</c:v>
                </c:pt>
                <c:pt idx="936">
                  <c:v>0.32196609655427599</c:v>
                </c:pt>
                <c:pt idx="937">
                  <c:v>0.32165805143585818</c:v>
                </c:pt>
                <c:pt idx="938">
                  <c:v>0.32135056128722195</c:v>
                </c:pt>
                <c:pt idx="939">
                  <c:v>0.32104362471258235</c:v>
                </c:pt>
                <c:pt idx="940">
                  <c:v>0.32073724032040324</c:v>
                </c:pt>
                <c:pt idx="941">
                  <c:v>0.32043140672338294</c:v>
                </c:pt>
                <c:pt idx="942">
                  <c:v>0.32012612253844114</c:v>
                </c:pt>
                <c:pt idx="943">
                  <c:v>0.31982138638670471</c:v>
                </c:pt>
                <c:pt idx="944">
                  <c:v>0.31951719689349395</c:v>
                </c:pt>
                <c:pt idx="945">
                  <c:v>0.31921355268830942</c:v>
                </c:pt>
                <c:pt idx="946">
                  <c:v>0.3189104524048178</c:v>
                </c:pt>
                <c:pt idx="947">
                  <c:v>0.31860789468083833</c:v>
                </c:pt>
                <c:pt idx="948">
                  <c:v>0.31830587815832995</c:v>
                </c:pt>
                <c:pt idx="949">
                  <c:v>0.31800440148337672</c:v>
                </c:pt>
                <c:pt idx="950">
                  <c:v>0.31770346330617516</c:v>
                </c:pt>
                <c:pt idx="951">
                  <c:v>0.31740306228102061</c:v>
                </c:pt>
                <c:pt idx="952">
                  <c:v>0.31710319706629353</c:v>
                </c:pt>
                <c:pt idx="953">
                  <c:v>0.31680386632444668</c:v>
                </c:pt>
                <c:pt idx="954">
                  <c:v>0.31650506872199125</c:v>
                </c:pt>
                <c:pt idx="955">
                  <c:v>0.31620680292948394</c:v>
                </c:pt>
                <c:pt idx="956">
                  <c:v>0.31590906762151338</c:v>
                </c:pt>
                <c:pt idx="957">
                  <c:v>0.31561186147668768</c:v>
                </c:pt>
                <c:pt idx="958">
                  <c:v>0.31531518317762003</c:v>
                </c:pt>
                <c:pt idx="959">
                  <c:v>0.31501903141091669</c:v>
                </c:pt>
                <c:pt idx="960">
                  <c:v>0.31472340486716321</c:v>
                </c:pt>
                <c:pt idx="961">
                  <c:v>0.31442830224091173</c:v>
                </c:pt>
                <c:pt idx="962">
                  <c:v>0.31413372223066782</c:v>
                </c:pt>
                <c:pt idx="963">
                  <c:v>0.31383966353887743</c:v>
                </c:pt>
                <c:pt idx="964">
                  <c:v>0.31354612487191408</c:v>
                </c:pt>
                <c:pt idx="965">
                  <c:v>0.31325310494006592</c:v>
                </c:pt>
                <c:pt idx="966">
                  <c:v>0.31296060245752261</c:v>
                </c:pt>
                <c:pt idx="967">
                  <c:v>0.31266861614236297</c:v>
                </c:pt>
                <c:pt idx="968">
                  <c:v>0.31237714471654171</c:v>
                </c:pt>
                <c:pt idx="969">
                  <c:v>0.31208618690587719</c:v>
                </c:pt>
                <c:pt idx="970">
                  <c:v>0.31179574144003785</c:v>
                </c:pt>
                <c:pt idx="971">
                  <c:v>0.31150580705253056</c:v>
                </c:pt>
                <c:pt idx="972">
                  <c:v>0.31121638248068717</c:v>
                </c:pt>
                <c:pt idx="973">
                  <c:v>0.31092746646565234</c:v>
                </c:pt>
                <c:pt idx="974">
                  <c:v>0.31063905775237072</c:v>
                </c:pt>
                <c:pt idx="975">
                  <c:v>0.31035115508957462</c:v>
                </c:pt>
                <c:pt idx="976">
                  <c:v>0.31006375722977136</c:v>
                </c:pt>
                <c:pt idx="977">
                  <c:v>0.3097768629292309</c:v>
                </c:pt>
                <c:pt idx="978">
                  <c:v>0.30949047094797327</c:v>
                </c:pt>
                <c:pt idx="979">
                  <c:v>0.30920458004975659</c:v>
                </c:pt>
                <c:pt idx="980">
                  <c:v>0.30891918900206405</c:v>
                </c:pt>
                <c:pt idx="981">
                  <c:v>0.30863429657609226</c:v>
                </c:pt>
                <c:pt idx="982">
                  <c:v>0.30834990154673864</c:v>
                </c:pt>
                <c:pt idx="983">
                  <c:v>0.3080660026925891</c:v>
                </c:pt>
                <c:pt idx="984">
                  <c:v>0.30778259879590614</c:v>
                </c:pt>
                <c:pt idx="985">
                  <c:v>0.30749968864261651</c:v>
                </c:pt>
                <c:pt idx="986">
                  <c:v>0.30721727102229895</c:v>
                </c:pt>
                <c:pt idx="987">
                  <c:v>0.30693534472817269</c:v>
                </c:pt>
                <c:pt idx="988">
                  <c:v>0.30665390855708441</c:v>
                </c:pt>
                <c:pt idx="989">
                  <c:v>0.30637296130949726</c:v>
                </c:pt>
                <c:pt idx="990">
                  <c:v>0.30609250178947806</c:v>
                </c:pt>
                <c:pt idx="991">
                  <c:v>0.30581252880468596</c:v>
                </c:pt>
                <c:pt idx="992">
                  <c:v>0.30553304116636032</c:v>
                </c:pt>
                <c:pt idx="993">
                  <c:v>0.30525403768930848</c:v>
                </c:pt>
                <c:pt idx="994">
                  <c:v>0.30497551719189475</c:v>
                </c:pt>
                <c:pt idx="995">
                  <c:v>0.30469747849602774</c:v>
                </c:pt>
                <c:pt idx="996">
                  <c:v>0.30441992042714927</c:v>
                </c:pt>
                <c:pt idx="997">
                  <c:v>0.30414284181422224</c:v>
                </c:pt>
                <c:pt idx="998">
                  <c:v>0.30386624148971914</c:v>
                </c:pt>
                <c:pt idx="999">
                  <c:v>0.30359011828961052</c:v>
                </c:pt>
                <c:pt idx="1000">
                  <c:v>0.30331447105335291</c:v>
                </c:pt>
                <c:pt idx="1001">
                  <c:v>0.3030392986238778</c:v>
                </c:pt>
                <c:pt idx="1002">
                  <c:v>0.30276459984757986</c:v>
                </c:pt>
                <c:pt idx="1003">
                  <c:v>0.3024903735743053</c:v>
                </c:pt>
                <c:pt idx="1004">
                  <c:v>0.30221661865734084</c:v>
                </c:pt>
                <c:pt idx="1005">
                  <c:v>0.30194333395340173</c:v>
                </c:pt>
                <c:pt idx="1006">
                  <c:v>0.30167051832262076</c:v>
                </c:pt>
                <c:pt idx="1007">
                  <c:v>0.3013981706285368</c:v>
                </c:pt>
                <c:pt idx="1008">
                  <c:v>0.30112628973808336</c:v>
                </c:pt>
                <c:pt idx="1009">
                  <c:v>0.30085487452157755</c:v>
                </c:pt>
                <c:pt idx="1010">
                  <c:v>0.30058392385270866</c:v>
                </c:pt>
                <c:pt idx="1011">
                  <c:v>0.30031343660852694</c:v>
                </c:pt>
                <c:pt idx="1012">
                  <c:v>0.30004341166943249</c:v>
                </c:pt>
                <c:pt idx="1013">
                  <c:v>0.29977384791916423</c:v>
                </c:pt>
                <c:pt idx="1014">
                  <c:v>0.29950474424478846</c:v>
                </c:pt>
                <c:pt idx="1015">
                  <c:v>0.29923609953668817</c:v>
                </c:pt>
                <c:pt idx="1016">
                  <c:v>0.29896791268855194</c:v>
                </c:pt>
                <c:pt idx="1017">
                  <c:v>0.29870018259736264</c:v>
                </c:pt>
                <c:pt idx="1018">
                  <c:v>0.2984329081633868</c:v>
                </c:pt>
                <c:pt idx="1019">
                  <c:v>0.29816608829016356</c:v>
                </c:pt>
                <c:pt idx="1020">
                  <c:v>0.29789972188449376</c:v>
                </c:pt>
                <c:pt idx="1021">
                  <c:v>0.29763380785642934</c:v>
                </c:pt>
                <c:pt idx="1022">
                  <c:v>0.29736834511926202</c:v>
                </c:pt>
                <c:pt idx="1023">
                  <c:v>0.29710333258951294</c:v>
                </c:pt>
                <c:pt idx="1024">
                  <c:v>0.29683876918692176</c:v>
                </c:pt>
                <c:pt idx="1025">
                  <c:v>0.29657465383443604</c:v>
                </c:pt>
                <c:pt idx="1026">
                  <c:v>0.29631098545820028</c:v>
                </c:pt>
                <c:pt idx="1027">
                  <c:v>0.29604776298754581</c:v>
                </c:pt>
                <c:pt idx="1028">
                  <c:v>0.2957849853549796</c:v>
                </c:pt>
                <c:pt idx="1029">
                  <c:v>0.29552265149617402</c:v>
                </c:pt>
                <c:pt idx="1030">
                  <c:v>0.29526076034995619</c:v>
                </c:pt>
                <c:pt idx="1031">
                  <c:v>0.29499931085829761</c:v>
                </c:pt>
                <c:pt idx="1032">
                  <c:v>0.29473830196630357</c:v>
                </c:pt>
                <c:pt idx="1033">
                  <c:v>0.29447773262220267</c:v>
                </c:pt>
                <c:pt idx="1034">
                  <c:v>0.29421760177733652</c:v>
                </c:pt>
                <c:pt idx="1035">
                  <c:v>0.29395790838614949</c:v>
                </c:pt>
                <c:pt idx="1036">
                  <c:v>0.29369865140617796</c:v>
                </c:pt>
                <c:pt idx="1037">
                  <c:v>0.29343982979804056</c:v>
                </c:pt>
                <c:pt idx="1038">
                  <c:v>0.29318144252542749</c:v>
                </c:pt>
                <c:pt idx="1039">
                  <c:v>0.29292348855509048</c:v>
                </c:pt>
                <c:pt idx="1040">
                  <c:v>0.29266596685683255</c:v>
                </c:pt>
                <c:pt idx="1041">
                  <c:v>0.29240887640349789</c:v>
                </c:pt>
                <c:pt idx="1042">
                  <c:v>0.29215221617096165</c:v>
                </c:pt>
                <c:pt idx="1043">
                  <c:v>0.2918959851381201</c:v>
                </c:pt>
                <c:pt idx="1044">
                  <c:v>0.29164018228687999</c:v>
                </c:pt>
                <c:pt idx="1045">
                  <c:v>0.29138480660214927</c:v>
                </c:pt>
                <c:pt idx="1046">
                  <c:v>0.29112985707182643</c:v>
                </c:pt>
                <c:pt idx="1047">
                  <c:v>0.29087533268679111</c:v>
                </c:pt>
                <c:pt idx="1048">
                  <c:v>0.29062123244089377</c:v>
                </c:pt>
                <c:pt idx="1049">
                  <c:v>0.29036755533094583</c:v>
                </c:pt>
                <c:pt idx="1050">
                  <c:v>0.29011430035671015</c:v>
                </c:pt>
                <c:pt idx="1051">
                  <c:v>0.28986146652089068</c:v>
                </c:pt>
                <c:pt idx="1052">
                  <c:v>0.28960905282912314</c:v>
                </c:pt>
                <c:pt idx="1053">
                  <c:v>0.28935705828996511</c:v>
                </c:pt>
                <c:pt idx="1054">
                  <c:v>0.28910548191488605</c:v>
                </c:pt>
                <c:pt idx="1055">
                  <c:v>0.28885432271825801</c:v>
                </c:pt>
                <c:pt idx="1056">
                  <c:v>0.28860357971734568</c:v>
                </c:pt>
                <c:pt idx="1057">
                  <c:v>0.28835325193229688</c:v>
                </c:pt>
                <c:pt idx="1058">
                  <c:v>0.28810333838613289</c:v>
                </c:pt>
                <c:pt idx="1059">
                  <c:v>0.28785383810473897</c:v>
                </c:pt>
                <c:pt idx="1060">
                  <c:v>0.28760475011685482</c:v>
                </c:pt>
                <c:pt idx="1061">
                  <c:v>0.28735607345406494</c:v>
                </c:pt>
                <c:pt idx="1062">
                  <c:v>0.28710780715078937</c:v>
                </c:pt>
                <c:pt idx="1063">
                  <c:v>0.28685995024427419</c:v>
                </c:pt>
                <c:pt idx="1064">
                  <c:v>0.28661250177458181</c:v>
                </c:pt>
                <c:pt idx="1065">
                  <c:v>0.28636546078458225</c:v>
                </c:pt>
                <c:pt idx="1066">
                  <c:v>0.28611882631994318</c:v>
                </c:pt>
                <c:pt idx="1067">
                  <c:v>0.2858725974291208</c:v>
                </c:pt>
                <c:pt idx="1068">
                  <c:v>0.28562677316335083</c:v>
                </c:pt>
                <c:pt idx="1069">
                  <c:v>0.28538135257663888</c:v>
                </c:pt>
                <c:pt idx="1070">
                  <c:v>0.28513633472575139</c:v>
                </c:pt>
                <c:pt idx="1071">
                  <c:v>0.28489171867020652</c:v>
                </c:pt>
                <c:pt idx="1072">
                  <c:v>0.28464750347226497</c:v>
                </c:pt>
                <c:pt idx="1073">
                  <c:v>0.2844036881969208</c:v>
                </c:pt>
                <c:pt idx="1074">
                  <c:v>0.2841602719118923</c:v>
                </c:pt>
                <c:pt idx="1075">
                  <c:v>0.28391725368761306</c:v>
                </c:pt>
                <c:pt idx="1076">
                  <c:v>0.28367463259722292</c:v>
                </c:pt>
                <c:pt idx="1077">
                  <c:v>0.28343240771655887</c:v>
                </c:pt>
                <c:pt idx="1078">
                  <c:v>0.28319057812414622</c:v>
                </c:pt>
                <c:pt idx="1079">
                  <c:v>0.2829491429011895</c:v>
                </c:pt>
                <c:pt idx="1080">
                  <c:v>0.28270810113156392</c:v>
                </c:pt>
                <c:pt idx="1081">
                  <c:v>0.28246745190180578</c:v>
                </c:pt>
                <c:pt idx="1082">
                  <c:v>0.2822271943011046</c:v>
                </c:pt>
                <c:pt idx="1083">
                  <c:v>0.2819873274212934</c:v>
                </c:pt>
                <c:pt idx="1084">
                  <c:v>0.28174785035684047</c:v>
                </c:pt>
                <c:pt idx="1085">
                  <c:v>0.2815087622048405</c:v>
                </c:pt>
                <c:pt idx="1086">
                  <c:v>0.28127006206500571</c:v>
                </c:pt>
                <c:pt idx="1087">
                  <c:v>0.28103174903965744</c:v>
                </c:pt>
                <c:pt idx="1088">
                  <c:v>0.28079382223371702</c:v>
                </c:pt>
                <c:pt idx="1089">
                  <c:v>0.28055628075469768</c:v>
                </c:pt>
                <c:pt idx="1090">
                  <c:v>0.28031912371269574</c:v>
                </c:pt>
                <c:pt idx="1091">
                  <c:v>0.28008235022038169</c:v>
                </c:pt>
                <c:pt idx="1092">
                  <c:v>0.27984595939299245</c:v>
                </c:pt>
                <c:pt idx="1093">
                  <c:v>0.27960995034832187</c:v>
                </c:pt>
                <c:pt idx="1094">
                  <c:v>0.27937432220671304</c:v>
                </c:pt>
                <c:pt idx="1095">
                  <c:v>0.27913907409104954</c:v>
                </c:pt>
                <c:pt idx="1096">
                  <c:v>0.27890420512674674</c:v>
                </c:pt>
                <c:pt idx="1097">
                  <c:v>0.27866971444174415</c:v>
                </c:pt>
                <c:pt idx="1098">
                  <c:v>0.27843560116649613</c:v>
                </c:pt>
                <c:pt idx="1099">
                  <c:v>0.27820186443396427</c:v>
                </c:pt>
                <c:pt idx="1100">
                  <c:v>0.27796850337960877</c:v>
                </c:pt>
                <c:pt idx="1101">
                  <c:v>0.27773551714138012</c:v>
                </c:pt>
                <c:pt idx="1102">
                  <c:v>0.27750290485971113</c:v>
                </c:pt>
                <c:pt idx="1103">
                  <c:v>0.2772706656775083</c:v>
                </c:pt>
                <c:pt idx="1104">
                  <c:v>0.27703879874014403</c:v>
                </c:pt>
                <c:pt idx="1105">
                  <c:v>0.27680730319544811</c:v>
                </c:pt>
                <c:pt idx="1106">
                  <c:v>0.27657617819369995</c:v>
                </c:pt>
                <c:pt idx="1107">
                  <c:v>0.27634542288762004</c:v>
                </c:pt>
                <c:pt idx="1108">
                  <c:v>0.27611503643236229</c:v>
                </c:pt>
                <c:pt idx="1109">
                  <c:v>0.27588501798550569</c:v>
                </c:pt>
                <c:pt idx="1110">
                  <c:v>0.27565536670704627</c:v>
                </c:pt>
                <c:pt idx="1111">
                  <c:v>0.27542608175938949</c:v>
                </c:pt>
                <c:pt idx="1112">
                  <c:v>0.27519716230734181</c:v>
                </c:pt>
                <c:pt idx="1113">
                  <c:v>0.27496860751810298</c:v>
                </c:pt>
                <c:pt idx="1114">
                  <c:v>0.27474041656125808</c:v>
                </c:pt>
                <c:pt idx="1115">
                  <c:v>0.27451258860876965</c:v>
                </c:pt>
                <c:pt idx="1116">
                  <c:v>0.27428512283496986</c:v>
                </c:pt>
                <c:pt idx="1117">
                  <c:v>0.27405801841655258</c:v>
                </c:pt>
                <c:pt idx="1118">
                  <c:v>0.27383127453256578</c:v>
                </c:pt>
                <c:pt idx="1119">
                  <c:v>0.27360489036440333</c:v>
                </c:pt>
                <c:pt idx="1120">
                  <c:v>0.27337886509579795</c:v>
                </c:pt>
                <c:pt idx="1121">
                  <c:v>0.27315319791281273</c:v>
                </c:pt>
                <c:pt idx="1122">
                  <c:v>0.27292788800383394</c:v>
                </c:pt>
                <c:pt idx="1123">
                  <c:v>0.27270293455956329</c:v>
                </c:pt>
                <c:pt idx="1124">
                  <c:v>0.27247833677301009</c:v>
                </c:pt>
                <c:pt idx="1125">
                  <c:v>0.27225409383948374</c:v>
                </c:pt>
                <c:pt idx="1126">
                  <c:v>0.27203020495658631</c:v>
                </c:pt>
                <c:pt idx="1127">
                  <c:v>0.27180666932420466</c:v>
                </c:pt>
                <c:pt idx="1128">
                  <c:v>0.27158348614450317</c:v>
                </c:pt>
                <c:pt idx="1129">
                  <c:v>0.27136065462191628</c:v>
                </c:pt>
                <c:pt idx="1130">
                  <c:v>0.27113817396314055</c:v>
                </c:pt>
                <c:pt idx="1131">
                  <c:v>0.27091604337712788</c:v>
                </c:pt>
                <c:pt idx="1132">
                  <c:v>0.27069426207507757</c:v>
                </c:pt>
                <c:pt idx="1133">
                  <c:v>0.27047282927042893</c:v>
                </c:pt>
                <c:pt idx="1134">
                  <c:v>0.27025174417885439</c:v>
                </c:pt>
                <c:pt idx="1135">
                  <c:v>0.27003100601825153</c:v>
                </c:pt>
                <c:pt idx="1136">
                  <c:v>0.26981061400873629</c:v>
                </c:pt>
                <c:pt idx="1137">
                  <c:v>0.26959056737263515</c:v>
                </c:pt>
                <c:pt idx="1138">
                  <c:v>0.26937086533447835</c:v>
                </c:pt>
                <c:pt idx="1139">
                  <c:v>0.26915150712099239</c:v>
                </c:pt>
                <c:pt idx="1140">
                  <c:v>0.2689324919610927</c:v>
                </c:pt>
                <c:pt idx="1141">
                  <c:v>0.26871381908587683</c:v>
                </c:pt>
                <c:pt idx="1142">
                  <c:v>0.26849548772861681</c:v>
                </c:pt>
                <c:pt idx="1143">
                  <c:v>0.26827749712475241</c:v>
                </c:pt>
                <c:pt idx="1144">
                  <c:v>0.26805984651188369</c:v>
                </c:pt>
                <c:pt idx="1145">
                  <c:v>0.26784253512976425</c:v>
                </c:pt>
                <c:pt idx="1146">
                  <c:v>0.26762556222029371</c:v>
                </c:pt>
                <c:pt idx="1147">
                  <c:v>0.26740892702751118</c:v>
                </c:pt>
                <c:pt idx="1148">
                  <c:v>0.26719262879758787</c:v>
                </c:pt>
                <c:pt idx="1149">
                  <c:v>0.26697666677882015</c:v>
                </c:pt>
                <c:pt idx="1150">
                  <c:v>0.26676104022162284</c:v>
                </c:pt>
                <c:pt idx="1151">
                  <c:v>0.2665457483785218</c:v>
                </c:pt>
                <c:pt idx="1152">
                  <c:v>0.26633079050414737</c:v>
                </c:pt>
                <c:pt idx="1153">
                  <c:v>0.26611616585522757</c:v>
                </c:pt>
                <c:pt idx="1154">
                  <c:v>0.26590187369058071</c:v>
                </c:pt>
                <c:pt idx="1155">
                  <c:v>0.26568791327110913</c:v>
                </c:pt>
                <c:pt idx="1156">
                  <c:v>0.26547428385979183</c:v>
                </c:pt>
                <c:pt idx="1157">
                  <c:v>0.26526098472167831</c:v>
                </c:pt>
                <c:pt idx="1158">
                  <c:v>0.26504801512388115</c:v>
                </c:pt>
                <c:pt idx="1159">
                  <c:v>0.26483537433556958</c:v>
                </c:pt>
                <c:pt idx="1160">
                  <c:v>0.26462306162796279</c:v>
                </c:pt>
                <c:pt idx="1161">
                  <c:v>0.26441107627432314</c:v>
                </c:pt>
                <c:pt idx="1162">
                  <c:v>0.26419941754994941</c:v>
                </c:pt>
                <c:pt idx="1163">
                  <c:v>0.26398808473217034</c:v>
                </c:pt>
                <c:pt idx="1164">
                  <c:v>0.26377707710033776</c:v>
                </c:pt>
                <c:pt idx="1165">
                  <c:v>0.26356639393582015</c:v>
                </c:pt>
                <c:pt idx="1166">
                  <c:v>0.26335603452199596</c:v>
                </c:pt>
                <c:pt idx="1167">
                  <c:v>0.26314599814424722</c:v>
                </c:pt>
                <c:pt idx="1168">
                  <c:v>0.26293628408995257</c:v>
                </c:pt>
                <c:pt idx="1169">
                  <c:v>0.2627268916484814</c:v>
                </c:pt>
                <c:pt idx="1170">
                  <c:v>0.26251782011118674</c:v>
                </c:pt>
                <c:pt idx="1171">
                  <c:v>0.26230906877139915</c:v>
                </c:pt>
                <c:pt idx="1172">
                  <c:v>0.26210063692442009</c:v>
                </c:pt>
                <c:pt idx="1173">
                  <c:v>0.26189252386751571</c:v>
                </c:pt>
                <c:pt idx="1174">
                  <c:v>0.26168472889991007</c:v>
                </c:pt>
                <c:pt idx="1175">
                  <c:v>0.26147725132277932</c:v>
                </c:pt>
                <c:pt idx="1176">
                  <c:v>0.26127009043924465</c:v>
                </c:pt>
                <c:pt idx="1177">
                  <c:v>0.26106324555436661</c:v>
                </c:pt>
                <c:pt idx="1178">
                  <c:v>0.26085671597513843</c:v>
                </c:pt>
                <c:pt idx="1179">
                  <c:v>0.26065050101047971</c:v>
                </c:pt>
                <c:pt idx="1180">
                  <c:v>0.26044459997123043</c:v>
                </c:pt>
                <c:pt idx="1181">
                  <c:v>0.26023901217014445</c:v>
                </c:pt>
                <c:pt idx="1182">
                  <c:v>0.26003373692188325</c:v>
                </c:pt>
                <c:pt idx="1183">
                  <c:v>0.25982877354301004</c:v>
                </c:pt>
                <c:pt idx="1184">
                  <c:v>0.25962412135198321</c:v>
                </c:pt>
                <c:pt idx="1185">
                  <c:v>0.25941977966915053</c:v>
                </c:pt>
                <c:pt idx="1186">
                  <c:v>0.25921574781674261</c:v>
                </c:pt>
                <c:pt idx="1187">
                  <c:v>0.25901202511886734</c:v>
                </c:pt>
                <c:pt idx="1188">
                  <c:v>0.25880861090150303</c:v>
                </c:pt>
                <c:pt idx="1189">
                  <c:v>0.25860550449249309</c:v>
                </c:pt>
                <c:pt idx="1190">
                  <c:v>0.25840270522153957</c:v>
                </c:pt>
                <c:pt idx="1191">
                  <c:v>0.25820021242019731</c:v>
                </c:pt>
                <c:pt idx="1192">
                  <c:v>0.25799802542186767</c:v>
                </c:pt>
                <c:pt idx="1193">
                  <c:v>0.25779614356179287</c:v>
                </c:pt>
                <c:pt idx="1194">
                  <c:v>0.2575945661770499</c:v>
                </c:pt>
                <c:pt idx="1195">
                  <c:v>0.25739329260654442</c:v>
                </c:pt>
                <c:pt idx="1196">
                  <c:v>0.25719232219100513</c:v>
                </c:pt>
                <c:pt idx="1197">
                  <c:v>0.25699165427297765</c:v>
                </c:pt>
                <c:pt idx="1198">
                  <c:v>0.25679128819681873</c:v>
                </c:pt>
                <c:pt idx="1199">
                  <c:v>0.25659122330869027</c:v>
                </c:pt>
                <c:pt idx="1200">
                  <c:v>0.2563914589565538</c:v>
                </c:pt>
                <c:pt idx="1201">
                  <c:v>0.25619199449016428</c:v>
                </c:pt>
                <c:pt idx="1202">
                  <c:v>0.25599282926106443</c:v>
                </c:pt>
                <c:pt idx="1203">
                  <c:v>0.25579396262257914</c:v>
                </c:pt>
                <c:pt idx="1204">
                  <c:v>0.25559539392980951</c:v>
                </c:pt>
                <c:pt idx="1205">
                  <c:v>0.25539712253962704</c:v>
                </c:pt>
                <c:pt idx="1206">
                  <c:v>0.25519914781066827</c:v>
                </c:pt>
                <c:pt idx="1207">
                  <c:v>0.25500146910332877</c:v>
                </c:pt>
                <c:pt idx="1208">
                  <c:v>0.25480408577975749</c:v>
                </c:pt>
                <c:pt idx="1209">
                  <c:v>0.25460699720385122</c:v>
                </c:pt>
                <c:pt idx="1210">
                  <c:v>0.25441020274124893</c:v>
                </c:pt>
                <c:pt idx="1211">
                  <c:v>0.25421370175932617</c:v>
                </c:pt>
                <c:pt idx="1212">
                  <c:v>0.25401749362718934</c:v>
                </c:pt>
                <c:pt idx="1213">
                  <c:v>0.25382157771567027</c:v>
                </c:pt>
                <c:pt idx="1214">
                  <c:v>0.25362595339732064</c:v>
                </c:pt>
                <c:pt idx="1215">
                  <c:v>0.25343062004640632</c:v>
                </c:pt>
                <c:pt idx="1216">
                  <c:v>0.25323557703890215</c:v>
                </c:pt>
                <c:pt idx="1217">
                  <c:v>0.25304082375248599</c:v>
                </c:pt>
                <c:pt idx="1218">
                  <c:v>0.25284635956653367</c:v>
                </c:pt>
                <c:pt idx="1219">
                  <c:v>0.25265218386211341</c:v>
                </c:pt>
                <c:pt idx="1220">
                  <c:v>0.25245829602198006</c:v>
                </c:pt>
                <c:pt idx="1221">
                  <c:v>0.25226469543057028</c:v>
                </c:pt>
                <c:pt idx="1222">
                  <c:v>0.25207138147399666</c:v>
                </c:pt>
                <c:pt idx="1223">
                  <c:v>0.25187835354004245</c:v>
                </c:pt>
                <c:pt idx="1224">
                  <c:v>0.25168561101815634</c:v>
                </c:pt>
                <c:pt idx="1225">
                  <c:v>0.25149315329944699</c:v>
                </c:pt>
                <c:pt idx="1226">
                  <c:v>0.25130097977667776</c:v>
                </c:pt>
                <c:pt idx="1227">
                  <c:v>0.25110908984426139</c:v>
                </c:pt>
                <c:pt idx="1228">
                  <c:v>0.25091748289825466</c:v>
                </c:pt>
                <c:pt idx="1229">
                  <c:v>0.25072615833635326</c:v>
                </c:pt>
                <c:pt idx="1230">
                  <c:v>0.25053511555788632</c:v>
                </c:pt>
                <c:pt idx="1231">
                  <c:v>0.25034435396381149</c:v>
                </c:pt>
                <c:pt idx="1232">
                  <c:v>0.25015387295670943</c:v>
                </c:pt>
                <c:pt idx="1233">
                  <c:v>0.24996367194077884</c:v>
                </c:pt>
                <c:pt idx="1234">
                  <c:v>0.24977375032183108</c:v>
                </c:pt>
                <c:pt idx="1235">
                  <c:v>0.24958410750728524</c:v>
                </c:pt>
                <c:pt idx="1236">
                  <c:v>0.2493947429061629</c:v>
                </c:pt>
                <c:pt idx="1237">
                  <c:v>0.24920565592908275</c:v>
                </c:pt>
                <c:pt idx="1238">
                  <c:v>0.24901684598825599</c:v>
                </c:pt>
                <c:pt idx="1239">
                  <c:v>0.24882831249748105</c:v>
                </c:pt>
                <c:pt idx="1240">
                  <c:v>0.24864005487213825</c:v>
                </c:pt>
                <c:pt idx="1241">
                  <c:v>0.24845207252918514</c:v>
                </c:pt>
                <c:pt idx="1242">
                  <c:v>0.24826436488715106</c:v>
                </c:pt>
                <c:pt idx="1243">
                  <c:v>0.24807693136613276</c:v>
                </c:pt>
                <c:pt idx="1244">
                  <c:v>0.24788977138778873</c:v>
                </c:pt>
                <c:pt idx="1245">
                  <c:v>0.24770288437533453</c:v>
                </c:pt>
                <c:pt idx="1246">
                  <c:v>0.24751626975353802</c:v>
                </c:pt>
                <c:pt idx="1247">
                  <c:v>0.24732992694871386</c:v>
                </c:pt>
                <c:pt idx="1248">
                  <c:v>0.24714385538871939</c:v>
                </c:pt>
                <c:pt idx="1249">
                  <c:v>0.24695805450294889</c:v>
                </c:pt>
                <c:pt idx="1250">
                  <c:v>0.24677252372232925</c:v>
                </c:pt>
                <c:pt idx="1251">
                  <c:v>0.24658726247931492</c:v>
                </c:pt>
                <c:pt idx="1252">
                  <c:v>0.24640227020788297</c:v>
                </c:pt>
                <c:pt idx="1253">
                  <c:v>0.24621754634352858</c:v>
                </c:pt>
                <c:pt idx="1254">
                  <c:v>0.24603309032325965</c:v>
                </c:pt>
                <c:pt idx="1255">
                  <c:v>0.2458489015855925</c:v>
                </c:pt>
                <c:pt idx="1256">
                  <c:v>0.24566497957054698</c:v>
                </c:pt>
                <c:pt idx="1257">
                  <c:v>0.2454813237196416</c:v>
                </c:pt>
                <c:pt idx="1258">
                  <c:v>0.24529793347588874</c:v>
                </c:pt>
                <c:pt idx="1259">
                  <c:v>0.24511480828379004</c:v>
                </c:pt>
                <c:pt idx="1260">
                  <c:v>0.24493194758933168</c:v>
                </c:pt>
                <c:pt idx="1261">
                  <c:v>0.2447493508399794</c:v>
                </c:pt>
                <c:pt idx="1262">
                  <c:v>0.24456701748467444</c:v>
                </c:pt>
                <c:pt idx="1263">
                  <c:v>0.24438494697382815</c:v>
                </c:pt>
                <c:pt idx="1264">
                  <c:v>0.24420313875931779</c:v>
                </c:pt>
                <c:pt idx="1265">
                  <c:v>0.2440215922944817</c:v>
                </c:pt>
                <c:pt idx="1266">
                  <c:v>0.24384030703411494</c:v>
                </c:pt>
                <c:pt idx="1267">
                  <c:v>0.24365928243446414</c:v>
                </c:pt>
                <c:pt idx="1268">
                  <c:v>0.2434785179532237</c:v>
                </c:pt>
                <c:pt idx="1269">
                  <c:v>0.24329801304953036</c:v>
                </c:pt>
                <c:pt idx="1270">
                  <c:v>0.24311776718395947</c:v>
                </c:pt>
                <c:pt idx="1271">
                  <c:v>0.24293777981851974</c:v>
                </c:pt>
                <c:pt idx="1272">
                  <c:v>0.24275805041664925</c:v>
                </c:pt>
                <c:pt idx="1273">
                  <c:v>0.24257857844321049</c:v>
                </c:pt>
                <c:pt idx="1274">
                  <c:v>0.24239936336448639</c:v>
                </c:pt>
                <c:pt idx="1275">
                  <c:v>0.2422204046481754</c:v>
                </c:pt>
                <c:pt idx="1276">
                  <c:v>0.2420417017633871</c:v>
                </c:pt>
                <c:pt idx="1277">
                  <c:v>0.24186325418063817</c:v>
                </c:pt>
                <c:pt idx="1278">
                  <c:v>0.24168506137184725</c:v>
                </c:pt>
                <c:pt idx="1279">
                  <c:v>0.24150712281033113</c:v>
                </c:pt>
                <c:pt idx="1280">
                  <c:v>0.24132943797080011</c:v>
                </c:pt>
                <c:pt idx="1281">
                  <c:v>0.24115200632935374</c:v>
                </c:pt>
                <c:pt idx="1282">
                  <c:v>0.2409748273634762</c:v>
                </c:pt>
                <c:pt idx="1283">
                  <c:v>0.24079790055203223</c:v>
                </c:pt>
                <c:pt idx="1284">
                  <c:v>0.24062122537526259</c:v>
                </c:pt>
                <c:pt idx="1285">
                  <c:v>0.24044480131477994</c:v>
                </c:pt>
                <c:pt idx="1286">
                  <c:v>0.24026862785356431</c:v>
                </c:pt>
                <c:pt idx="1287">
                  <c:v>0.24009270447595907</c:v>
                </c:pt>
                <c:pt idx="1288">
                  <c:v>0.23991703066766634</c:v>
                </c:pt>
                <c:pt idx="1289">
                  <c:v>0.23974160591574306</c:v>
                </c:pt>
                <c:pt idx="1290">
                  <c:v>0.23956642970859646</c:v>
                </c:pt>
                <c:pt idx="1291">
                  <c:v>0.23939150153598007</c:v>
                </c:pt>
                <c:pt idx="1292">
                  <c:v>0.23921682088898938</c:v>
                </c:pt>
                <c:pt idx="1293">
                  <c:v>0.23904238726005753</c:v>
                </c:pt>
                <c:pt idx="1294">
                  <c:v>0.23886820014295138</c:v>
                </c:pt>
                <c:pt idx="1295">
                  <c:v>0.2386942590327672</c:v>
                </c:pt>
                <c:pt idx="1296">
                  <c:v>0.23852056342592654</c:v>
                </c:pt>
                <c:pt idx="1297">
                  <c:v>0.23834711282017199</c:v>
                </c:pt>
                <c:pt idx="1298">
                  <c:v>0.23817390671456312</c:v>
                </c:pt>
                <c:pt idx="1299">
                  <c:v>0.23800094460947252</c:v>
                </c:pt>
                <c:pt idx="1300">
                  <c:v>0.23782822600658152</c:v>
                </c:pt>
                <c:pt idx="1301">
                  <c:v>0.2376557504088761</c:v>
                </c:pt>
                <c:pt idx="1302">
                  <c:v>0.23748351732064293</c:v>
                </c:pt>
                <c:pt idx="1303">
                  <c:v>0.23731152624746521</c:v>
                </c:pt>
                <c:pt idx="1304">
                  <c:v>0.23713977669621872</c:v>
                </c:pt>
                <c:pt idx="1305">
                  <c:v>0.23696826817506783</c:v>
                </c:pt>
                <c:pt idx="1306">
                  <c:v>0.2367970001934612</c:v>
                </c:pt>
                <c:pt idx="1307">
                  <c:v>0.23662597226212828</c:v>
                </c:pt>
                <c:pt idx="1308">
                  <c:v>0.23645518389307479</c:v>
                </c:pt>
                <c:pt idx="1309">
                  <c:v>0.23628463459957921</c:v>
                </c:pt>
                <c:pt idx="1310">
                  <c:v>0.23611432389618842</c:v>
                </c:pt>
                <c:pt idx="1311">
                  <c:v>0.23594425129871405</c:v>
                </c:pt>
                <c:pt idx="1312">
                  <c:v>0.23577441632422858</c:v>
                </c:pt>
                <c:pt idx="1313">
                  <c:v>0.23560481849106099</c:v>
                </c:pt>
                <c:pt idx="1314">
                  <c:v>0.23543545731879351</c:v>
                </c:pt>
                <c:pt idx="1315">
                  <c:v>0.23526633232825711</c:v>
                </c:pt>
                <c:pt idx="1316">
                  <c:v>0.23509744304152816</c:v>
                </c:pt>
                <c:pt idx="1317">
                  <c:v>0.23492878898192415</c:v>
                </c:pt>
                <c:pt idx="1318">
                  <c:v>0.23476036967400002</c:v>
                </c:pt>
                <c:pt idx="1319">
                  <c:v>0.23459218464354445</c:v>
                </c:pt>
                <c:pt idx="1320">
                  <c:v>0.23442423341757576</c:v>
                </c:pt>
                <c:pt idx="1321">
                  <c:v>0.23425651552433829</c:v>
                </c:pt>
                <c:pt idx="1322">
                  <c:v>0.2340890304932986</c:v>
                </c:pt>
                <c:pt idx="1323">
                  <c:v>0.23392177785514168</c:v>
                </c:pt>
                <c:pt idx="1324">
                  <c:v>0.23375475714176719</c:v>
                </c:pt>
                <c:pt idx="1325">
                  <c:v>0.23358796788628547</c:v>
                </c:pt>
                <c:pt idx="1326">
                  <c:v>0.2334214096230143</c:v>
                </c:pt>
                <c:pt idx="1327">
                  <c:v>0.23325508188747465</c:v>
                </c:pt>
                <c:pt idx="1328">
                  <c:v>0.23308898421638743</c:v>
                </c:pt>
                <c:pt idx="1329">
                  <c:v>0.23292311614766928</c:v>
                </c:pt>
                <c:pt idx="1330">
                  <c:v>0.2327574772204293</c:v>
                </c:pt>
                <c:pt idx="1331">
                  <c:v>0.23259206697496534</c:v>
                </c:pt>
                <c:pt idx="1332">
                  <c:v>0.23242688495275998</c:v>
                </c:pt>
                <c:pt idx="1333">
                  <c:v>0.23226193069647741</c:v>
                </c:pt>
                <c:pt idx="1334">
                  <c:v>0.23209720374995924</c:v>
                </c:pt>
                <c:pt idx="1335">
                  <c:v>0.23193270365822133</c:v>
                </c:pt>
                <c:pt idx="1336">
                  <c:v>0.2317684299674499</c:v>
                </c:pt>
                <c:pt idx="1337">
                  <c:v>0.2316043822249981</c:v>
                </c:pt>
                <c:pt idx="1338">
                  <c:v>0.23144055997938234</c:v>
                </c:pt>
                <c:pt idx="1339">
                  <c:v>0.23127696278027862</c:v>
                </c:pt>
                <c:pt idx="1340">
                  <c:v>0.23111359017851921</c:v>
                </c:pt>
                <c:pt idx="1341">
                  <c:v>0.23095044172608883</c:v>
                </c:pt>
                <c:pt idx="1342">
                  <c:v>0.23078751697612135</c:v>
                </c:pt>
                <c:pt idx="1343">
                  <c:v>0.23062481548289607</c:v>
                </c:pt>
                <c:pt idx="1344">
                  <c:v>0.23046233680183442</c:v>
                </c:pt>
                <c:pt idx="1345">
                  <c:v>0.23030008048949621</c:v>
                </c:pt>
                <c:pt idx="1346">
                  <c:v>0.23013804610357635</c:v>
                </c:pt>
                <c:pt idx="1347">
                  <c:v>0.22997623320290128</c:v>
                </c:pt>
                <c:pt idx="1348">
                  <c:v>0.22981464134742538</c:v>
                </c:pt>
                <c:pt idx="1349">
                  <c:v>0.22965327009822789</c:v>
                </c:pt>
                <c:pt idx="1350">
                  <c:v>0.22949211901750907</c:v>
                </c:pt>
                <c:pt idx="1351">
                  <c:v>0.22933118766858698</c:v>
                </c:pt>
                <c:pt idx="1352">
                  <c:v>0.22917047561589404</c:v>
                </c:pt>
                <c:pt idx="1353">
                  <c:v>0.22900998242497347</c:v>
                </c:pt>
                <c:pt idx="1354">
                  <c:v>0.22884970766247634</c:v>
                </c:pt>
                <c:pt idx="1355">
                  <c:v>0.22868965089615759</c:v>
                </c:pt>
                <c:pt idx="1356">
                  <c:v>0.22852981169487296</c:v>
                </c:pt>
                <c:pt idx="1357">
                  <c:v>0.22837018962857583</c:v>
                </c:pt>
                <c:pt idx="1358">
                  <c:v>0.22821078426831357</c:v>
                </c:pt>
                <c:pt idx="1359">
                  <c:v>0.22805159518622412</c:v>
                </c:pt>
                <c:pt idx="1360">
                  <c:v>0.22789262195553317</c:v>
                </c:pt>
                <c:pt idx="1361">
                  <c:v>0.22773386415055033</c:v>
                </c:pt>
                <c:pt idx="1362">
                  <c:v>0.22757532134666605</c:v>
                </c:pt>
                <c:pt idx="1363">
                  <c:v>0.22741699312034833</c:v>
                </c:pt>
                <c:pt idx="1364">
                  <c:v>0.22725887904913949</c:v>
                </c:pt>
                <c:pt idx="1365">
                  <c:v>0.22710097871165266</c:v>
                </c:pt>
                <c:pt idx="1366">
                  <c:v>0.22694329168756891</c:v>
                </c:pt>
                <c:pt idx="1367">
                  <c:v>0.22678581755763363</c:v>
                </c:pt>
                <c:pt idx="1368">
                  <c:v>0.22662855590365361</c:v>
                </c:pt>
                <c:pt idx="1369">
                  <c:v>0.22647150630849358</c:v>
                </c:pt>
                <c:pt idx="1370">
                  <c:v>0.22631466835607311</c:v>
                </c:pt>
                <c:pt idx="1371">
                  <c:v>0.22615804163136341</c:v>
                </c:pt>
                <c:pt idx="1372">
                  <c:v>0.22600162572038421</c:v>
                </c:pt>
                <c:pt idx="1373">
                  <c:v>0.22584542021020032</c:v>
                </c:pt>
                <c:pt idx="1374">
                  <c:v>0.22568942468891875</c:v>
                </c:pt>
                <c:pt idx="1375">
                  <c:v>0.22553363874568561</c:v>
                </c:pt>
                <c:pt idx="1376">
                  <c:v>0.22537806197068247</c:v>
                </c:pt>
                <c:pt idx="1377">
                  <c:v>0.22522269395512384</c:v>
                </c:pt>
                <c:pt idx="1378">
                  <c:v>0.22506753429125367</c:v>
                </c:pt>
                <c:pt idx="1379">
                  <c:v>0.22491258257234231</c:v>
                </c:pt>
                <c:pt idx="1380">
                  <c:v>0.22475783839268362</c:v>
                </c:pt>
                <c:pt idx="1381">
                  <c:v>0.22460330134759141</c:v>
                </c:pt>
                <c:pt idx="1382">
                  <c:v>0.22444897103339689</c:v>
                </c:pt>
                <c:pt idx="1383">
                  <c:v>0.22429484704744521</c:v>
                </c:pt>
                <c:pt idx="1384">
                  <c:v>0.22414092898809262</c:v>
                </c:pt>
                <c:pt idx="1385">
                  <c:v>0.22398721645470346</c:v>
                </c:pt>
                <c:pt idx="1386">
                  <c:v>0.22383370904764688</c:v>
                </c:pt>
                <c:pt idx="1387">
                  <c:v>0.22368040636829384</c:v>
                </c:pt>
                <c:pt idx="1388">
                  <c:v>0.22352730801901444</c:v>
                </c:pt>
                <c:pt idx="1389">
                  <c:v>0.22337441360317464</c:v>
                </c:pt>
                <c:pt idx="1390">
                  <c:v>0.22322172272513319</c:v>
                </c:pt>
                <c:pt idx="1391">
                  <c:v>0.22306923499023876</c:v>
                </c:pt>
                <c:pt idx="1392">
                  <c:v>0.22291695000482706</c:v>
                </c:pt>
                <c:pt idx="1393">
                  <c:v>0.2227648673762177</c:v>
                </c:pt>
                <c:pt idx="1394">
                  <c:v>0.22261298671271137</c:v>
                </c:pt>
                <c:pt idx="1395">
                  <c:v>0.22246130762358671</c:v>
                </c:pt>
                <c:pt idx="1396">
                  <c:v>0.22230982971909774</c:v>
                </c:pt>
                <c:pt idx="1397">
                  <c:v>0.22215855261047032</c:v>
                </c:pt>
                <c:pt idx="1398">
                  <c:v>0.2220074759099</c:v>
                </c:pt>
                <c:pt idx="1399">
                  <c:v>0.22185659923054848</c:v>
                </c:pt>
                <c:pt idx="1400">
                  <c:v>0.22170592218654106</c:v>
                </c:pt>
                <c:pt idx="1401">
                  <c:v>0.22155544439296357</c:v>
                </c:pt>
                <c:pt idx="1402">
                  <c:v>0.22140516546585975</c:v>
                </c:pt>
                <c:pt idx="1403">
                  <c:v>0.22125508502222802</c:v>
                </c:pt>
                <c:pt idx="1404">
                  <c:v>0.22110520268001885</c:v>
                </c:pt>
                <c:pt idx="1405">
                  <c:v>0.22095551805813199</c:v>
                </c:pt>
                <c:pt idx="1406">
                  <c:v>0.2208060307764135</c:v>
                </c:pt>
                <c:pt idx="1407">
                  <c:v>0.22065674045565295</c:v>
                </c:pt>
                <c:pt idx="1408">
                  <c:v>0.22050764671758041</c:v>
                </c:pt>
                <c:pt idx="1409">
                  <c:v>0.22035874918486409</c:v>
                </c:pt>
                <c:pt idx="1410">
                  <c:v>0.22021004748110728</c:v>
                </c:pt>
                <c:pt idx="1411">
                  <c:v>0.22006154123084537</c:v>
                </c:pt>
                <c:pt idx="1412">
                  <c:v>0.21991323005954344</c:v>
                </c:pt>
                <c:pt idx="1413">
                  <c:v>0.21976511359359324</c:v>
                </c:pt>
                <c:pt idx="1414">
                  <c:v>0.21961719146031056</c:v>
                </c:pt>
                <c:pt idx="1415">
                  <c:v>0.21946946328793243</c:v>
                </c:pt>
                <c:pt idx="1416">
                  <c:v>0.21932192870561437</c:v>
                </c:pt>
                <c:pt idx="1417">
                  <c:v>0.21917458734342765</c:v>
                </c:pt>
                <c:pt idx="1418">
                  <c:v>0.21902743883235665</c:v>
                </c:pt>
                <c:pt idx="1419">
                  <c:v>0.21888048280429598</c:v>
                </c:pt>
                <c:pt idx="1420">
                  <c:v>0.21873371889204798</c:v>
                </c:pt>
                <c:pt idx="1421">
                  <c:v>0.21858714672931998</c:v>
                </c:pt>
                <c:pt idx="1422">
                  <c:v>0.21844076595072132</c:v>
                </c:pt>
                <c:pt idx="1423">
                  <c:v>0.21829457619176115</c:v>
                </c:pt>
                <c:pt idx="1424">
                  <c:v>0.21814857708884544</c:v>
                </c:pt>
                <c:pt idx="1425">
                  <c:v>0.21800276827927448</c:v>
                </c:pt>
                <c:pt idx="1426">
                  <c:v>0.21785714940124001</c:v>
                </c:pt>
                <c:pt idx="1427">
                  <c:v>0.21771172009382284</c:v>
                </c:pt>
                <c:pt idx="1428">
                  <c:v>0.21756647999699008</c:v>
                </c:pt>
                <c:pt idx="1429">
                  <c:v>0.21742142875159262</c:v>
                </c:pt>
                <c:pt idx="1430">
                  <c:v>0.21727656599936232</c:v>
                </c:pt>
                <c:pt idx="1431">
                  <c:v>0.21713189138290964</c:v>
                </c:pt>
                <c:pt idx="1432">
                  <c:v>0.2169874045457208</c:v>
                </c:pt>
                <c:pt idx="1433">
                  <c:v>0.21684310513215549</c:v>
                </c:pt>
                <c:pt idx="1434">
                  <c:v>0.21669899278744401</c:v>
                </c:pt>
                <c:pt idx="1435">
                  <c:v>0.21655506715768488</c:v>
                </c:pt>
                <c:pt idx="1436">
                  <c:v>0.21641132788984216</c:v>
                </c:pt>
                <c:pt idx="1437">
                  <c:v>0.21626777463174301</c:v>
                </c:pt>
                <c:pt idx="1438">
                  <c:v>0.21612440703207511</c:v>
                </c:pt>
                <c:pt idx="1439">
                  <c:v>0.21598122474038403</c:v>
                </c:pt>
                <c:pt idx="1440">
                  <c:v>0.21583822740707082</c:v>
                </c:pt>
                <c:pt idx="1441">
                  <c:v>0.21569541468338949</c:v>
                </c:pt>
                <c:pt idx="1442">
                  <c:v>0.21555278622144439</c:v>
                </c:pt>
                <c:pt idx="1443">
                  <c:v>0.21541034167418791</c:v>
                </c:pt>
                <c:pt idx="1444">
                  <c:v>0.21526808069541764</c:v>
                </c:pt>
                <c:pt idx="1445">
                  <c:v>0.21512600293977438</c:v>
                </c:pt>
                <c:pt idx="1446">
                  <c:v>0.21498410806273918</c:v>
                </c:pt>
                <c:pt idx="1447">
                  <c:v>0.21484239572063119</c:v>
                </c:pt>
                <c:pt idx="1448">
                  <c:v>0.21470086557060497</c:v>
                </c:pt>
                <c:pt idx="1449">
                  <c:v>0.21455951727064851</c:v>
                </c:pt>
                <c:pt idx="1450">
                  <c:v>0.21441835047957988</c:v>
                </c:pt>
                <c:pt idx="1451">
                  <c:v>0.21427736485704593</c:v>
                </c:pt>
                <c:pt idx="1452">
                  <c:v>0.21413656006351886</c:v>
                </c:pt>
                <c:pt idx="1453">
                  <c:v>0.21399593576029455</c:v>
                </c:pt>
                <c:pt idx="1454">
                  <c:v>0.21385549160948955</c:v>
                </c:pt>
                <c:pt idx="1455">
                  <c:v>0.21371522727403924</c:v>
                </c:pt>
                <c:pt idx="1456">
                  <c:v>0.21357514241769493</c:v>
                </c:pt>
                <c:pt idx="1457">
                  <c:v>0.21343523670502185</c:v>
                </c:pt>
                <c:pt idx="1458">
                  <c:v>0.21329550980139658</c:v>
                </c:pt>
                <c:pt idx="1459">
                  <c:v>0.21315596137300472</c:v>
                </c:pt>
                <c:pt idx="1460">
                  <c:v>0.21301659108683854</c:v>
                </c:pt>
                <c:pt idx="1461">
                  <c:v>0.21287739861069466</c:v>
                </c:pt>
                <c:pt idx="1462">
                  <c:v>0.21273838361317154</c:v>
                </c:pt>
                <c:pt idx="1463">
                  <c:v>0.21259954576366749</c:v>
                </c:pt>
                <c:pt idx="1464">
                  <c:v>0.21246088473237787</c:v>
                </c:pt>
                <c:pt idx="1465">
                  <c:v>0.21232240019029316</c:v>
                </c:pt>
                <c:pt idx="1466">
                  <c:v>0.21218409180919653</c:v>
                </c:pt>
                <c:pt idx="1467">
                  <c:v>0.21204595926166145</c:v>
                </c:pt>
                <c:pt idx="1468">
                  <c:v>0.21190800222104939</c:v>
                </c:pt>
                <c:pt idx="1469">
                  <c:v>0.21177022036150769</c:v>
                </c:pt>
                <c:pt idx="1470">
                  <c:v>0.2116326133579671</c:v>
                </c:pt>
                <c:pt idx="1471">
                  <c:v>0.21149518088613967</c:v>
                </c:pt>
                <c:pt idx="1472">
                  <c:v>0.21135792262251618</c:v>
                </c:pt>
                <c:pt idx="1473">
                  <c:v>0.21122083824436438</c:v>
                </c:pt>
                <c:pt idx="1474">
                  <c:v>0.21108392742972618</c:v>
                </c:pt>
                <c:pt idx="1475">
                  <c:v>0.21094718985741587</c:v>
                </c:pt>
                <c:pt idx="1476">
                  <c:v>0.21081062520701746</c:v>
                </c:pt>
                <c:pt idx="1477">
                  <c:v>0.2106742331588829</c:v>
                </c:pt>
                <c:pt idx="1478">
                  <c:v>0.21053801339412953</c:v>
                </c:pt>
                <c:pt idx="1479">
                  <c:v>0.21040196559463784</c:v>
                </c:pt>
                <c:pt idx="1480">
                  <c:v>0.21026608944304956</c:v>
                </c:pt>
                <c:pt idx="1481">
                  <c:v>0.21013038462276523</c:v>
                </c:pt>
                <c:pt idx="1482">
                  <c:v>0.20999485081794197</c:v>
                </c:pt>
                <c:pt idx="1483">
                  <c:v>0.2098594877134915</c:v>
                </c:pt>
                <c:pt idx="1484">
                  <c:v>0.20972429499507775</c:v>
                </c:pt>
                <c:pt idx="1485">
                  <c:v>0.20958927234911484</c:v>
                </c:pt>
                <c:pt idx="1486">
                  <c:v>0.20945441946276477</c:v>
                </c:pt>
                <c:pt idx="1487">
                  <c:v>0.2093197360239355</c:v>
                </c:pt>
                <c:pt idx="1488">
                  <c:v>0.20918522172127849</c:v>
                </c:pt>
                <c:pt idx="1489">
                  <c:v>0.2090508762441867</c:v>
                </c:pt>
                <c:pt idx="1490">
                  <c:v>0.20891669928279261</c:v>
                </c:pt>
                <c:pt idx="1491">
                  <c:v>0.20878269052796591</c:v>
                </c:pt>
                <c:pt idx="1492">
                  <c:v>0.20864884967131134</c:v>
                </c:pt>
                <c:pt idx="1493">
                  <c:v>0.20851517640516662</c:v>
                </c:pt>
                <c:pt idx="1494">
                  <c:v>0.2083816704226005</c:v>
                </c:pt>
                <c:pt idx="1495">
                  <c:v>0.20824833141741048</c:v>
                </c:pt>
                <c:pt idx="1496">
                  <c:v>0.2081151590841207</c:v>
                </c:pt>
                <c:pt idx="1497">
                  <c:v>0.20798215311798007</c:v>
                </c:pt>
                <c:pt idx="1498">
                  <c:v>0.20784931321495986</c:v>
                </c:pt>
                <c:pt idx="1499">
                  <c:v>0.20771663907175189</c:v>
                </c:pt>
                <c:pt idx="1500">
                  <c:v>0.20758413038576648</c:v>
                </c:pt>
                <c:pt idx="1501">
                  <c:v>0.20745178685513008</c:v>
                </c:pt>
                <c:pt idx="1502">
                  <c:v>0.20731960817868361</c:v>
                </c:pt>
                <c:pt idx="1503">
                  <c:v>0.20718759405598014</c:v>
                </c:pt>
                <c:pt idx="1504">
                  <c:v>0.20705574418728298</c:v>
                </c:pt>
                <c:pt idx="1505">
                  <c:v>0.20692405827356361</c:v>
                </c:pt>
                <c:pt idx="1506">
                  <c:v>0.20679253601649961</c:v>
                </c:pt>
                <c:pt idx="1507">
                  <c:v>0.20666117711847273</c:v>
                </c:pt>
                <c:pt idx="1508">
                  <c:v>0.2065299812825668</c:v>
                </c:pt>
                <c:pt idx="1509">
                  <c:v>0.20639894821256585</c:v>
                </c:pt>
                <c:pt idx="1510">
                  <c:v>0.20626807761295188</c:v>
                </c:pt>
                <c:pt idx="1511">
                  <c:v>0.2061373691889031</c:v>
                </c:pt>
                <c:pt idx="1512">
                  <c:v>0.20600682264629186</c:v>
                </c:pt>
                <c:pt idx="1513">
                  <c:v>0.20587643769168254</c:v>
                </c:pt>
                <c:pt idx="1514">
                  <c:v>0.20574621403232982</c:v>
                </c:pt>
                <c:pt idx="1515">
                  <c:v>0.20561615137617659</c:v>
                </c:pt>
                <c:pt idx="1516">
                  <c:v>0.2054862494318519</c:v>
                </c:pt>
                <c:pt idx="1517">
                  <c:v>0.20535650790866924</c:v>
                </c:pt>
                <c:pt idx="1518">
                  <c:v>0.20522692651662422</c:v>
                </c:pt>
                <c:pt idx="1519">
                  <c:v>0.20509750496639315</c:v>
                </c:pt>
                <c:pt idx="1520">
                  <c:v>0.20496824296933056</c:v>
                </c:pt>
                <c:pt idx="1521">
                  <c:v>0.20483914023746769</c:v>
                </c:pt>
                <c:pt idx="1522">
                  <c:v>0.20471019648351035</c:v>
                </c:pt>
                <c:pt idx="1523">
                  <c:v>0.20458141142083708</c:v>
                </c:pt>
                <c:pt idx="1524">
                  <c:v>0.20445278476349721</c:v>
                </c:pt>
                <c:pt idx="1525">
                  <c:v>0.20432431622620892</c:v>
                </c:pt>
                <c:pt idx="1526">
                  <c:v>0.20419600552435743</c:v>
                </c:pt>
                <c:pt idx="1527">
                  <c:v>0.20406785237399314</c:v>
                </c:pt>
                <c:pt idx="1528">
                  <c:v>0.20393985649182961</c:v>
                </c:pt>
                <c:pt idx="1529">
                  <c:v>0.20381201759524162</c:v>
                </c:pt>
                <c:pt idx="1530">
                  <c:v>0.20368433540226383</c:v>
                </c:pt>
                <c:pt idx="1531">
                  <c:v>0.20355680963158801</c:v>
                </c:pt>
                <c:pt idx="1532">
                  <c:v>0.20342944000256208</c:v>
                </c:pt>
                <c:pt idx="1533">
                  <c:v>0.20330222623518759</c:v>
                </c:pt>
                <c:pt idx="1534">
                  <c:v>0.20317516805011834</c:v>
                </c:pt>
                <c:pt idx="1535">
                  <c:v>0.20304826516865818</c:v>
                </c:pt>
                <c:pt idx="1536">
                  <c:v>0.2029215173127594</c:v>
                </c:pt>
                <c:pt idx="1537">
                  <c:v>0.20279492420502099</c:v>
                </c:pt>
                <c:pt idx="1538">
                  <c:v>0.20266848556868641</c:v>
                </c:pt>
                <c:pt idx="1539">
                  <c:v>0.2025422011276421</c:v>
                </c:pt>
                <c:pt idx="1540">
                  <c:v>0.20241607060641575</c:v>
                </c:pt>
                <c:pt idx="1541">
                  <c:v>0.20229009373017412</c:v>
                </c:pt>
                <c:pt idx="1542">
                  <c:v>0.20216427022472153</c:v>
                </c:pt>
                <c:pt idx="1543">
                  <c:v>0.20203859981649813</c:v>
                </c:pt>
                <c:pt idx="1544">
                  <c:v>0.20191308223257778</c:v>
                </c:pt>
                <c:pt idx="1545">
                  <c:v>0.2017877172006666</c:v>
                </c:pt>
                <c:pt idx="1546">
                  <c:v>0.201662504449101</c:v>
                </c:pt>
                <c:pt idx="1547">
                  <c:v>0.20153744370684593</c:v>
                </c:pt>
                <c:pt idx="1548">
                  <c:v>0.20141253470349324</c:v>
                </c:pt>
                <c:pt idx="1549">
                  <c:v>0.20128777716925975</c:v>
                </c:pt>
                <c:pt idx="1550">
                  <c:v>0.20116317083498567</c:v>
                </c:pt>
                <c:pt idx="1551">
                  <c:v>0.2010387154321327</c:v>
                </c:pt>
                <c:pt idx="1552">
                  <c:v>0.20091441069278235</c:v>
                </c:pt>
                <c:pt idx="1553">
                  <c:v>0.20079025634963421</c:v>
                </c:pt>
                <c:pt idx="1554">
                  <c:v>0.20066625213600425</c:v>
                </c:pt>
                <c:pt idx="1555">
                  <c:v>0.200542397785823</c:v>
                </c:pt>
                <c:pt idx="1556">
                  <c:v>0.20041869303363388</c:v>
                </c:pt>
                <c:pt idx="1557">
                  <c:v>0.20029513761459161</c:v>
                </c:pt>
                <c:pt idx="1558">
                  <c:v>0.20017173126446031</c:v>
                </c:pt>
                <c:pt idx="1559">
                  <c:v>0.20004847371961171</c:v>
                </c:pt>
                <c:pt idx="1560">
                  <c:v>0.19992536471702396</c:v>
                </c:pt>
                <c:pt idx="1561">
                  <c:v>0.19980240399427932</c:v>
                </c:pt>
                <c:pt idx="1562">
                  <c:v>0.19967959128956281</c:v>
                </c:pt>
                <c:pt idx="1563">
                  <c:v>0.19955692634166056</c:v>
                </c:pt>
                <c:pt idx="1564">
                  <c:v>0.19943440888995789</c:v>
                </c:pt>
                <c:pt idx="1565">
                  <c:v>0.19931203867443792</c:v>
                </c:pt>
                <c:pt idx="1566">
                  <c:v>0.19918981543567971</c:v>
                </c:pt>
                <c:pt idx="1567">
                  <c:v>0.19906773891485668</c:v>
                </c:pt>
                <c:pt idx="1568">
                  <c:v>0.19894580885373503</c:v>
                </c:pt>
                <c:pt idx="1569">
                  <c:v>0.19882402499467175</c:v>
                </c:pt>
                <c:pt idx="1570">
                  <c:v>0.19870238708061352</c:v>
                </c:pt>
                <c:pt idx="1571">
                  <c:v>0.19858089485509461</c:v>
                </c:pt>
                <c:pt idx="1572">
                  <c:v>0.19845954806223554</c:v>
                </c:pt>
                <c:pt idx="1573">
                  <c:v>0.1983383464467412</c:v>
                </c:pt>
                <c:pt idx="1574">
                  <c:v>0.19821728975389943</c:v>
                </c:pt>
                <c:pt idx="1575">
                  <c:v>0.19809637772957933</c:v>
                </c:pt>
                <c:pt idx="1576">
                  <c:v>0.19797561012022966</c:v>
                </c:pt>
                <c:pt idx="1577">
                  <c:v>0.19785498667287721</c:v>
                </c:pt>
                <c:pt idx="1578">
                  <c:v>0.19773450713512522</c:v>
                </c:pt>
                <c:pt idx="1579">
                  <c:v>0.19761417125515174</c:v>
                </c:pt>
                <c:pt idx="1580">
                  <c:v>0.19749397878170813</c:v>
                </c:pt>
                <c:pt idx="1581">
                  <c:v>0.19737392946411736</c:v>
                </c:pt>
                <c:pt idx="1582">
                  <c:v>0.19725402305227263</c:v>
                </c:pt>
                <c:pt idx="1583">
                  <c:v>0.19713425929663542</c:v>
                </c:pt>
                <c:pt idx="1584">
                  <c:v>0.19701463794823437</c:v>
                </c:pt>
                <c:pt idx="1585">
                  <c:v>0.19689515875866331</c:v>
                </c:pt>
                <c:pt idx="1586">
                  <c:v>0.19677582148008013</c:v>
                </c:pt>
                <c:pt idx="1587">
                  <c:v>0.19665662586520466</c:v>
                </c:pt>
                <c:pt idx="1588">
                  <c:v>0.19653757166731767</c:v>
                </c:pt>
                <c:pt idx="1589">
                  <c:v>0.19641865864025906</c:v>
                </c:pt>
                <c:pt idx="1590">
                  <c:v>0.19629988653842634</c:v>
                </c:pt>
                <c:pt idx="1591">
                  <c:v>0.19618125511677298</c:v>
                </c:pt>
                <c:pt idx="1592">
                  <c:v>0.19606276413080723</c:v>
                </c:pt>
                <c:pt idx="1593">
                  <c:v>0.19594441333659016</c:v>
                </c:pt>
                <c:pt idx="1594">
                  <c:v>0.19582620249073446</c:v>
                </c:pt>
                <c:pt idx="1595">
                  <c:v>0.1957081313504028</c:v>
                </c:pt>
                <c:pt idx="1596">
                  <c:v>0.19559019967330635</c:v>
                </c:pt>
                <c:pt idx="1597">
                  <c:v>0.19547240721770315</c:v>
                </c:pt>
                <c:pt idx="1598">
                  <c:v>0.1953547537423968</c:v>
                </c:pt>
                <c:pt idx="1599">
                  <c:v>0.19523723900673484</c:v>
                </c:pt>
                <c:pt idx="1600">
                  <c:v>0.19511986277060736</c:v>
                </c:pt>
                <c:pt idx="1601">
                  <c:v>0.1950026247944453</c:v>
                </c:pt>
                <c:pt idx="1602">
                  <c:v>0.19488552483921928</c:v>
                </c:pt>
                <c:pt idx="1603">
                  <c:v>0.1947685626664378</c:v>
                </c:pt>
                <c:pt idx="1604">
                  <c:v>0.19465173803814603</c:v>
                </c:pt>
                <c:pt idx="1605">
                  <c:v>0.19453505071692415</c:v>
                </c:pt>
                <c:pt idx="1606">
                  <c:v>0.19441850046588599</c:v>
                </c:pt>
                <c:pt idx="1607">
                  <c:v>0.19430208704867763</c:v>
                </c:pt>
                <c:pt idx="1608">
                  <c:v>0.19418581022947573</c:v>
                </c:pt>
                <c:pt idx="1609">
                  <c:v>0.19406966977298626</c:v>
                </c:pt>
                <c:pt idx="1610">
                  <c:v>0.19395366544444304</c:v>
                </c:pt>
                <c:pt idx="1611">
                  <c:v>0.19383779700960624</c:v>
                </c:pt>
                <c:pt idx="1612">
                  <c:v>0.19372206423476102</c:v>
                </c:pt>
                <c:pt idx="1613">
                  <c:v>0.19360646688671587</c:v>
                </c:pt>
                <c:pt idx="1614">
                  <c:v>0.19349100473280162</c:v>
                </c:pt>
                <c:pt idx="1615">
                  <c:v>0.19337567754086948</c:v>
                </c:pt>
                <c:pt idx="1616">
                  <c:v>0.19326048507929014</c:v>
                </c:pt>
                <c:pt idx="1617">
                  <c:v>0.19314542711695201</c:v>
                </c:pt>
                <c:pt idx="1618">
                  <c:v>0.19303050342325989</c:v>
                </c:pt>
                <c:pt idx="1619">
                  <c:v>0.19291571376813363</c:v>
                </c:pt>
                <c:pt idx="1620">
                  <c:v>0.19280105792200669</c:v>
                </c:pt>
                <c:pt idx="1621">
                  <c:v>0.19268653565582466</c:v>
                </c:pt>
                <c:pt idx="1622">
                  <c:v>0.19257214674104411</c:v>
                </c:pt>
                <c:pt idx="1623">
                  <c:v>0.19245789094963087</c:v>
                </c:pt>
                <c:pt idx="1624">
                  <c:v>0.19234376805405901</c:v>
                </c:pt>
                <c:pt idx="1625">
                  <c:v>0.19222977782730916</c:v>
                </c:pt>
                <c:pt idx="1626">
                  <c:v>0.19211592004286718</c:v>
                </c:pt>
                <c:pt idx="1627">
                  <c:v>0.192002194474723</c:v>
                </c:pt>
                <c:pt idx="1628">
                  <c:v>0.19188860089736909</c:v>
                </c:pt>
                <c:pt idx="1629">
                  <c:v>0.19177513908579902</c:v>
                </c:pt>
                <c:pt idx="1630">
                  <c:v>0.19166180881550629</c:v>
                </c:pt>
                <c:pt idx="1631">
                  <c:v>0.19154860986248295</c:v>
                </c:pt>
                <c:pt idx="1632">
                  <c:v>0.19143554200321811</c:v>
                </c:pt>
                <c:pt idx="1633">
                  <c:v>0.19132260501469667</c:v>
                </c:pt>
                <c:pt idx="1634">
                  <c:v>0.191209798674398</c:v>
                </c:pt>
                <c:pt idx="1635">
                  <c:v>0.19109712276029467</c:v>
                </c:pt>
                <c:pt idx="1636">
                  <c:v>0.19098457705085101</c:v>
                </c:pt>
                <c:pt idx="1637">
                  <c:v>0.19087216132502172</c:v>
                </c:pt>
                <c:pt idx="1638">
                  <c:v>0.19075987536225078</c:v>
                </c:pt>
                <c:pt idx="1639">
                  <c:v>0.19064771894246998</c:v>
                </c:pt>
                <c:pt idx="1640">
                  <c:v>0.1905356918460975</c:v>
                </c:pt>
                <c:pt idx="1641">
                  <c:v>0.19042379385403685</c:v>
                </c:pt>
                <c:pt idx="1642">
                  <c:v>0.19031202474767542</c:v>
                </c:pt>
                <c:pt idx="1643">
                  <c:v>0.19020038430888311</c:v>
                </c:pt>
                <c:pt idx="1644">
                  <c:v>0.1900888723200112</c:v>
                </c:pt>
                <c:pt idx="1645">
                  <c:v>0.18997748856389088</c:v>
                </c:pt>
                <c:pt idx="1646">
                  <c:v>0.18986623282383217</c:v>
                </c:pt>
                <c:pt idx="1647">
                  <c:v>0.18975510488362241</c:v>
                </c:pt>
                <c:pt idx="1648">
                  <c:v>0.18964410452752509</c:v>
                </c:pt>
                <c:pt idx="1649">
                  <c:v>0.18953323154027865</c:v>
                </c:pt>
                <c:pt idx="1650">
                  <c:v>0.189422485707095</c:v>
                </c:pt>
                <c:pt idx="1651">
                  <c:v>0.18931186681365847</c:v>
                </c:pt>
                <c:pt idx="1652">
                  <c:v>0.18920137464612435</c:v>
                </c:pt>
                <c:pt idx="1653">
                  <c:v>0.18909100899111783</c:v>
                </c:pt>
                <c:pt idx="1654">
                  <c:v>0.18898076963573254</c:v>
                </c:pt>
                <c:pt idx="1655">
                  <c:v>0.18887065636752937</c:v>
                </c:pt>
                <c:pt idx="1656">
                  <c:v>0.18876066897453536</c:v>
                </c:pt>
                <c:pt idx="1657">
                  <c:v>0.18865080724524225</c:v>
                </c:pt>
                <c:pt idx="1658">
                  <c:v>0.1885410709686052</c:v>
                </c:pt>
                <c:pt idx="1659">
                  <c:v>0.18843145993404192</c:v>
                </c:pt>
                <c:pt idx="1660">
                  <c:v>0.18832197393143102</c:v>
                </c:pt>
                <c:pt idx="1661">
                  <c:v>0.18821261275111098</c:v>
                </c:pt>
                <c:pt idx="1662">
                  <c:v>0.18810337618387885</c:v>
                </c:pt>
                <c:pt idx="1663">
                  <c:v>0.18799426402098915</c:v>
                </c:pt>
                <c:pt idx="1664">
                  <c:v>0.18788527605415245</c:v>
                </c:pt>
                <c:pt idx="1665">
                  <c:v>0.18777641207553436</c:v>
                </c:pt>
                <c:pt idx="1666">
                  <c:v>0.18766767187775416</c:v>
                </c:pt>
                <c:pt idx="1667">
                  <c:v>0.18755905525388375</c:v>
                </c:pt>
                <c:pt idx="1668">
                  <c:v>0.18745056199744617</c:v>
                </c:pt>
                <c:pt idx="1669">
                  <c:v>0.18734219190241486</c:v>
                </c:pt>
                <c:pt idx="1670">
                  <c:v>0.1872339447632119</c:v>
                </c:pt>
                <c:pt idx="1671">
                  <c:v>0.18712582037470726</c:v>
                </c:pt>
                <c:pt idx="1672">
                  <c:v>0.18701781853221738</c:v>
                </c:pt>
                <c:pt idx="1673">
                  <c:v>0.18690993903150419</c:v>
                </c:pt>
                <c:pt idx="1674">
                  <c:v>0.1868021816687736</c:v>
                </c:pt>
                <c:pt idx="1675">
                  <c:v>0.18669454624067466</c:v>
                </c:pt>
                <c:pt idx="1676">
                  <c:v>0.18658703254429818</c:v>
                </c:pt>
                <c:pt idx="1677">
                  <c:v>0.1864796403771756</c:v>
                </c:pt>
                <c:pt idx="1678">
                  <c:v>0.18637236953727784</c:v>
                </c:pt>
                <c:pt idx="1679">
                  <c:v>0.18626521982301425</c:v>
                </c:pt>
                <c:pt idx="1680">
                  <c:v>0.18615819103323117</c:v>
                </c:pt>
                <c:pt idx="1681">
                  <c:v>0.18605128296721105</c:v>
                </c:pt>
                <c:pt idx="1682">
                  <c:v>0.18594449542467115</c:v>
                </c:pt>
                <c:pt idx="1683">
                  <c:v>0.18583782820576242</c:v>
                </c:pt>
                <c:pt idx="1684">
                  <c:v>0.18573128111106837</c:v>
                </c:pt>
                <c:pt idx="1685">
                  <c:v>0.18562485394160391</c:v>
                </c:pt>
                <c:pt idx="1686">
                  <c:v>0.18551854649881422</c:v>
                </c:pt>
                <c:pt idx="1687">
                  <c:v>0.18541235858457361</c:v>
                </c:pt>
                <c:pt idx="1688">
                  <c:v>0.18530629000118443</c:v>
                </c:pt>
                <c:pt idx="1689">
                  <c:v>0.18520034055137582</c:v>
                </c:pt>
                <c:pt idx="1690">
                  <c:v>0.18509451003830271</c:v>
                </c:pt>
                <c:pt idx="1691">
                  <c:v>0.18498879826554471</c:v>
                </c:pt>
                <c:pt idx="1692">
                  <c:v>0.18488320503710476</c:v>
                </c:pt>
                <c:pt idx="1693">
                  <c:v>0.18477773015740839</c:v>
                </c:pt>
                <c:pt idx="1694">
                  <c:v>0.18467237343130233</c:v>
                </c:pt>
                <c:pt idx="1695">
                  <c:v>0.18456713466405353</c:v>
                </c:pt>
                <c:pt idx="1696">
                  <c:v>0.18446201366134782</c:v>
                </c:pt>
                <c:pt idx="1697">
                  <c:v>0.18435701022928924</c:v>
                </c:pt>
                <c:pt idx="1698">
                  <c:v>0.18425212417439857</c:v>
                </c:pt>
                <c:pt idx="1699">
                  <c:v>0.18414735530361237</c:v>
                </c:pt>
                <c:pt idx="1700">
                  <c:v>0.18404270342428192</c:v>
                </c:pt>
                <c:pt idx="1701">
                  <c:v>0.18393816834417201</c:v>
                </c:pt>
                <c:pt idx="1702">
                  <c:v>0.18383374987146003</c:v>
                </c:pt>
                <c:pt idx="1703">
                  <c:v>0.18372944781473483</c:v>
                </c:pt>
                <c:pt idx="1704">
                  <c:v>0.18362526198299542</c:v>
                </c:pt>
                <c:pt idx="1705">
                  <c:v>0.18352119218565038</c:v>
                </c:pt>
                <c:pt idx="1706">
                  <c:v>0.18341723823251621</c:v>
                </c:pt>
                <c:pt idx="1707">
                  <c:v>0.18331339993381668</c:v>
                </c:pt>
                <c:pt idx="1708">
                  <c:v>0.18320967710018171</c:v>
                </c:pt>
                <c:pt idx="1709">
                  <c:v>0.18310606954264605</c:v>
                </c:pt>
                <c:pt idx="1710">
                  <c:v>0.1830025770726485</c:v>
                </c:pt>
                <c:pt idx="1711">
                  <c:v>0.18289919950203076</c:v>
                </c:pt>
                <c:pt idx="1712">
                  <c:v>0.18279593664303642</c:v>
                </c:pt>
                <c:pt idx="1713">
                  <c:v>0.18269278830830982</c:v>
                </c:pt>
                <c:pt idx="1714">
                  <c:v>0.18258975431089491</c:v>
                </c:pt>
                <c:pt idx="1715">
                  <c:v>0.18248683446423469</c:v>
                </c:pt>
                <c:pt idx="1716">
                  <c:v>0.18238402858216951</c:v>
                </c:pt>
                <c:pt idx="1717">
                  <c:v>0.18228133647893646</c:v>
                </c:pt>
                <c:pt idx="1718">
                  <c:v>0.18217875796916833</c:v>
                </c:pt>
                <c:pt idx="1719">
                  <c:v>0.18207629286789237</c:v>
                </c:pt>
                <c:pt idx="1720">
                  <c:v>0.18197394099052938</c:v>
                </c:pt>
                <c:pt idx="1721">
                  <c:v>0.18187170215289278</c:v>
                </c:pt>
                <c:pt idx="1722">
                  <c:v>0.18176957617118733</c:v>
                </c:pt>
                <c:pt idx="1723">
                  <c:v>0.1816675628620085</c:v>
                </c:pt>
                <c:pt idx="1724">
                  <c:v>0.18156566204234093</c:v>
                </c:pt>
                <c:pt idx="1725">
                  <c:v>0.18146387352955812</c:v>
                </c:pt>
                <c:pt idx="1726">
                  <c:v>0.18136219714142063</c:v>
                </c:pt>
                <c:pt idx="1727">
                  <c:v>0.18126063269607567</c:v>
                </c:pt>
                <c:pt idx="1728">
                  <c:v>0.18115918001205589</c:v>
                </c:pt>
                <c:pt idx="1729">
                  <c:v>0.1810578389082784</c:v>
                </c:pt>
                <c:pt idx="1730">
                  <c:v>0.18095660920404372</c:v>
                </c:pt>
                <c:pt idx="1731">
                  <c:v>0.18085549071903478</c:v>
                </c:pt>
                <c:pt idx="1732">
                  <c:v>0.18075448327331609</c:v>
                </c:pt>
                <c:pt idx="1733">
                  <c:v>0.18065358668733261</c:v>
                </c:pt>
                <c:pt idx="1734">
                  <c:v>0.18055280078190875</c:v>
                </c:pt>
                <c:pt idx="1735">
                  <c:v>0.18045212537824748</c:v>
                </c:pt>
                <c:pt idx="1736">
                  <c:v>0.18035156029792931</c:v>
                </c:pt>
                <c:pt idx="1737">
                  <c:v>0.18025110536291133</c:v>
                </c:pt>
                <c:pt idx="1738">
                  <c:v>0.18015076039552619</c:v>
                </c:pt>
                <c:pt idx="1739">
                  <c:v>0.18005052521848122</c:v>
                </c:pt>
                <c:pt idx="1740">
                  <c:v>0.17995039965485735</c:v>
                </c:pt>
                <c:pt idx="1741">
                  <c:v>0.17985038352810823</c:v>
                </c:pt>
                <c:pt idx="1742">
                  <c:v>0.17975047666205926</c:v>
                </c:pt>
                <c:pt idx="1743">
                  <c:v>0.17965067888090663</c:v>
                </c:pt>
                <c:pt idx="1744">
                  <c:v>0.17955099000921634</c:v>
                </c:pt>
                <c:pt idx="1745">
                  <c:v>0.17945140987192321</c:v>
                </c:pt>
                <c:pt idx="1746">
                  <c:v>0.17935193829433013</c:v>
                </c:pt>
                <c:pt idx="1747">
                  <c:v>0.17925257510210679</c:v>
                </c:pt>
                <c:pt idx="1748">
                  <c:v>0.17915332012128907</c:v>
                </c:pt>
                <c:pt idx="1749">
                  <c:v>0.1790541731782779</c:v>
                </c:pt>
                <c:pt idx="1750">
                  <c:v>0.17895513409983826</c:v>
                </c:pt>
                <c:pt idx="1751">
                  <c:v>0.17885620271309854</c:v>
                </c:pt>
                <c:pt idx="1752">
                  <c:v>0.17875737884554932</c:v>
                </c:pt>
                <c:pt idx="1753">
                  <c:v>0.17865866232504252</c:v>
                </c:pt>
                <c:pt idx="1754">
                  <c:v>0.17856005297979055</c:v>
                </c:pt>
                <c:pt idx="1755">
                  <c:v>0.17846155063836533</c:v>
                </c:pt>
                <c:pt idx="1756">
                  <c:v>0.17836315512969739</c:v>
                </c:pt>
                <c:pt idx="1757">
                  <c:v>0.17826486628307489</c:v>
                </c:pt>
                <c:pt idx="1758">
                  <c:v>0.17816668392814278</c:v>
                </c:pt>
                <c:pt idx="1759">
                  <c:v>0.17806860789490186</c:v>
                </c:pt>
                <c:pt idx="1760">
                  <c:v>0.17797063801370788</c:v>
                </c:pt>
                <c:pt idx="1761">
                  <c:v>0.17787277411527064</c:v>
                </c:pt>
                <c:pt idx="1762">
                  <c:v>0.17777501603065296</c:v>
                </c:pt>
                <c:pt idx="1763">
                  <c:v>0.17767736359127004</c:v>
                </c:pt>
                <c:pt idx="1764">
                  <c:v>0.1775798166288883</c:v>
                </c:pt>
                <c:pt idx="1765">
                  <c:v>0.17748237497562472</c:v>
                </c:pt>
                <c:pt idx="1766">
                  <c:v>0.1773850384639456</c:v>
                </c:pt>
                <c:pt idx="1767">
                  <c:v>0.1772878069266661</c:v>
                </c:pt>
                <c:pt idx="1768">
                  <c:v>0.17719068019694914</c:v>
                </c:pt>
                <c:pt idx="1769">
                  <c:v>0.17709365810830432</c:v>
                </c:pt>
                <c:pt idx="1770">
                  <c:v>0.17699674049458741</c:v>
                </c:pt>
                <c:pt idx="1771">
                  <c:v>0.1768999271899992</c:v>
                </c:pt>
                <c:pt idx="1772">
                  <c:v>0.17680321802908483</c:v>
                </c:pt>
                <c:pt idx="1773">
                  <c:v>0.17670661284673267</c:v>
                </c:pt>
                <c:pt idx="1774">
                  <c:v>0.17661011147817371</c:v>
                </c:pt>
                <c:pt idx="1775">
                  <c:v>0.17651371375898037</c:v>
                </c:pt>
                <c:pt idx="1776">
                  <c:v>0.17641741952506604</c:v>
                </c:pt>
                <c:pt idx="1777">
                  <c:v>0.17632122861268384</c:v>
                </c:pt>
                <c:pt idx="1778">
                  <c:v>0.176225140858426</c:v>
                </c:pt>
                <c:pt idx="1779">
                  <c:v>0.17612915609922289</c:v>
                </c:pt>
                <c:pt idx="1780">
                  <c:v>0.17603327417234221</c:v>
                </c:pt>
                <c:pt idx="1781">
                  <c:v>0.17593749491538802</c:v>
                </c:pt>
                <c:pt idx="1782">
                  <c:v>0.17584181816630012</c:v>
                </c:pt>
                <c:pt idx="1783">
                  <c:v>0.17574624376335302</c:v>
                </c:pt>
                <c:pt idx="1784">
                  <c:v>0.17565077154515504</c:v>
                </c:pt>
                <c:pt idx="1785">
                  <c:v>0.17555540135064776</c:v>
                </c:pt>
                <c:pt idx="1786">
                  <c:v>0.17546013301910482</c:v>
                </c:pt>
                <c:pt idx="1787">
                  <c:v>0.17536496639013122</c:v>
                </c:pt>
                <c:pt idx="1788">
                  <c:v>0.17526990130366268</c:v>
                </c:pt>
                <c:pt idx="1789">
                  <c:v>0.17517493759996447</c:v>
                </c:pt>
                <c:pt idx="1790">
                  <c:v>0.17508007511963081</c:v>
                </c:pt>
                <c:pt idx="1791">
                  <c:v>0.17498531370358397</c:v>
                </c:pt>
                <c:pt idx="1792">
                  <c:v>0.17489065319307348</c:v>
                </c:pt>
                <c:pt idx="1793">
                  <c:v>0.17479609342967517</c:v>
                </c:pt>
                <c:pt idx="1794">
                  <c:v>0.17470163425529051</c:v>
                </c:pt>
                <c:pt idx="1795">
                  <c:v>0.17460727551214572</c:v>
                </c:pt>
                <c:pt idx="1796">
                  <c:v>0.17451301704279096</c:v>
                </c:pt>
                <c:pt idx="1797">
                  <c:v>0.17441885869009957</c:v>
                </c:pt>
                <c:pt idx="1798">
                  <c:v>0.1743248002972671</c:v>
                </c:pt>
                <c:pt idx="1799">
                  <c:v>0.1742308417078107</c:v>
                </c:pt>
                <c:pt idx="1800">
                  <c:v>0.17413698276556816</c:v>
                </c:pt>
                <c:pt idx="1801">
                  <c:v>0.17404322331469713</c:v>
                </c:pt>
                <c:pt idx="1802">
                  <c:v>0.17394956319967447</c:v>
                </c:pt>
                <c:pt idx="1803">
                  <c:v>0.17385600226529527</c:v>
                </c:pt>
                <c:pt idx="1804">
                  <c:v>0.17376254035667205</c:v>
                </c:pt>
                <c:pt idx="1805">
                  <c:v>0.17366917731923404</c:v>
                </c:pt>
                <c:pt idx="1806">
                  <c:v>0.17357591299872649</c:v>
                </c:pt>
                <c:pt idx="1807">
                  <c:v>0.1734827472412096</c:v>
                </c:pt>
                <c:pt idx="1808">
                  <c:v>0.17338967989305804</c:v>
                </c:pt>
                <c:pt idx="1809">
                  <c:v>0.17329671080095985</c:v>
                </c:pt>
                <c:pt idx="1810">
                  <c:v>0.17320383981191603</c:v>
                </c:pt>
                <c:pt idx="1811">
                  <c:v>0.17311106677323931</c:v>
                </c:pt>
                <c:pt idx="1812">
                  <c:v>0.17301839153255383</c:v>
                </c:pt>
                <c:pt idx="1813">
                  <c:v>0.17292581393779402</c:v>
                </c:pt>
                <c:pt idx="1814">
                  <c:v>0.17283333383720398</c:v>
                </c:pt>
                <c:pt idx="1815">
                  <c:v>0.17274095107933657</c:v>
                </c:pt>
                <c:pt idx="1816">
                  <c:v>0.17264866551305302</c:v>
                </c:pt>
                <c:pt idx="1817">
                  <c:v>0.17255647698752158</c:v>
                </c:pt>
                <c:pt idx="1818">
                  <c:v>0.17246438535221728</c:v>
                </c:pt>
                <c:pt idx="1819">
                  <c:v>0.17237239045692079</c:v>
                </c:pt>
                <c:pt idx="1820">
                  <c:v>0.17228049215171792</c:v>
                </c:pt>
                <c:pt idx="1821">
                  <c:v>0.17218869028699874</c:v>
                </c:pt>
                <c:pt idx="1822">
                  <c:v>0.1720969847134568</c:v>
                </c:pt>
                <c:pt idx="1823">
                  <c:v>0.17200537528208845</c:v>
                </c:pt>
                <c:pt idx="1824">
                  <c:v>0.17191386184419202</c:v>
                </c:pt>
                <c:pt idx="1825">
                  <c:v>0.17182244425136714</c:v>
                </c:pt>
                <c:pt idx="1826">
                  <c:v>0.17173112235551394</c:v>
                </c:pt>
                <c:pt idx="1827">
                  <c:v>0.17163989600883231</c:v>
                </c:pt>
                <c:pt idx="1828">
                  <c:v>0.17154876506382119</c:v>
                </c:pt>
                <c:pt idx="1829">
                  <c:v>0.17145772937327775</c:v>
                </c:pt>
                <c:pt idx="1830">
                  <c:v>0.17136678879029674</c:v>
                </c:pt>
                <c:pt idx="1831">
                  <c:v>0.17127594316826972</c:v>
                </c:pt>
                <c:pt idx="1832">
                  <c:v>0.17118519236088434</c:v>
                </c:pt>
                <c:pt idx="1833">
                  <c:v>0.17109453622212351</c:v>
                </c:pt>
                <c:pt idx="1834">
                  <c:v>0.17100397460626479</c:v>
                </c:pt>
                <c:pt idx="1835">
                  <c:v>0.17091350736787964</c:v>
                </c:pt>
                <c:pt idx="1836">
                  <c:v>0.17082313436183275</c:v>
                </c:pt>
                <c:pt idx="1837">
                  <c:v>0.17073285544328093</c:v>
                </c:pt>
                <c:pt idx="1838">
                  <c:v>0.17064267046767309</c:v>
                </c:pt>
                <c:pt idx="1839">
                  <c:v>0.17055257929074882</c:v>
                </c:pt>
                <c:pt idx="1840">
                  <c:v>0.17046258176853818</c:v>
                </c:pt>
                <c:pt idx="1841">
                  <c:v>0.17037267775736062</c:v>
                </c:pt>
                <c:pt idx="1842">
                  <c:v>0.17028286711382457</c:v>
                </c:pt>
                <c:pt idx="1843">
                  <c:v>0.17019314969482643</c:v>
                </c:pt>
                <c:pt idx="1844">
                  <c:v>0.17010352535755016</c:v>
                </c:pt>
                <c:pt idx="1845">
                  <c:v>0.17001399395946626</c:v>
                </c:pt>
                <c:pt idx="1846">
                  <c:v>0.16992455535833145</c:v>
                </c:pt>
                <c:pt idx="1847">
                  <c:v>0.16983520941218752</c:v>
                </c:pt>
                <c:pt idx="1848">
                  <c:v>0.16974595597936101</c:v>
                </c:pt>
                <c:pt idx="1849">
                  <c:v>0.16965679491846231</c:v>
                </c:pt>
                <c:pt idx="1850">
                  <c:v>0.16956772608838488</c:v>
                </c:pt>
                <c:pt idx="1851">
                  <c:v>0.16947874934830492</c:v>
                </c:pt>
                <c:pt idx="1852">
                  <c:v>0.16938986455768026</c:v>
                </c:pt>
                <c:pt idx="1853">
                  <c:v>0.16930107157624993</c:v>
                </c:pt>
                <c:pt idx="1854">
                  <c:v>0.16921237026403327</c:v>
                </c:pt>
                <c:pt idx="1855">
                  <c:v>0.16912376048132946</c:v>
                </c:pt>
                <c:pt idx="1856">
                  <c:v>0.16903524208871673</c:v>
                </c:pt>
                <c:pt idx="1857">
                  <c:v>0.16894681494705169</c:v>
                </c:pt>
                <c:pt idx="1858">
                  <c:v>0.16885847891746847</c:v>
                </c:pt>
                <c:pt idx="1859">
                  <c:v>0.16877023386137846</c:v>
                </c:pt>
                <c:pt idx="1860">
                  <c:v>0.16868207964046919</c:v>
                </c:pt>
                <c:pt idx="1861">
                  <c:v>0.16859401611670394</c:v>
                </c:pt>
                <c:pt idx="1862">
                  <c:v>0.1685060431523209</c:v>
                </c:pt>
                <c:pt idx="1863">
                  <c:v>0.16841816060983261</c:v>
                </c:pt>
                <c:pt idx="1864">
                  <c:v>0.16833036835202517</c:v>
                </c:pt>
                <c:pt idx="1865">
                  <c:v>0.1682426662419578</c:v>
                </c:pt>
                <c:pt idx="1866">
                  <c:v>0.16815505414296189</c:v>
                </c:pt>
                <c:pt idx="1867">
                  <c:v>0.16806753191864052</c:v>
                </c:pt>
                <c:pt idx="1868">
                  <c:v>0.16798009943286765</c:v>
                </c:pt>
                <c:pt idx="1869">
                  <c:v>0.16789275654978775</c:v>
                </c:pt>
                <c:pt idx="1870">
                  <c:v>0.16780550313381476</c:v>
                </c:pt>
                <c:pt idx="1871">
                  <c:v>0.16771833904963165</c:v>
                </c:pt>
                <c:pt idx="1872">
                  <c:v>0.16763126416218985</c:v>
                </c:pt>
                <c:pt idx="1873">
                  <c:v>0.16754427833670835</c:v>
                </c:pt>
                <c:pt idx="1874">
                  <c:v>0.16745738143867323</c:v>
                </c:pt>
                <c:pt idx="1875">
                  <c:v>0.16737057333383695</c:v>
                </c:pt>
                <c:pt idx="1876">
                  <c:v>0.1672838538882177</c:v>
                </c:pt>
                <c:pt idx="1877">
                  <c:v>0.16719722296809883</c:v>
                </c:pt>
                <c:pt idx="1878">
                  <c:v>0.167110680440028</c:v>
                </c:pt>
                <c:pt idx="1879">
                  <c:v>0.16702422617081691</c:v>
                </c:pt>
                <c:pt idx="1880">
                  <c:v>0.16693786002754016</c:v>
                </c:pt>
                <c:pt idx="1881">
                  <c:v>0.16685158187753513</c:v>
                </c:pt>
                <c:pt idx="1882">
                  <c:v>0.16676539158840084</c:v>
                </c:pt>
                <c:pt idx="1883">
                  <c:v>0.16667928902799783</c:v>
                </c:pt>
                <c:pt idx="1884">
                  <c:v>0.1665932740644471</c:v>
                </c:pt>
                <c:pt idx="1885">
                  <c:v>0.16650734656612973</c:v>
                </c:pt>
                <c:pt idx="1886">
                  <c:v>0.1664215064016861</c:v>
                </c:pt>
                <c:pt idx="1887">
                  <c:v>0.16633575344001536</c:v>
                </c:pt>
                <c:pt idx="1888">
                  <c:v>0.16625008755027479</c:v>
                </c:pt>
                <c:pt idx="1889">
                  <c:v>0.16616450860187915</c:v>
                </c:pt>
                <c:pt idx="1890">
                  <c:v>0.16607901646450005</c:v>
                </c:pt>
                <c:pt idx="1891">
                  <c:v>0.16599361100806539</c:v>
                </c:pt>
                <c:pt idx="1892">
                  <c:v>0.16590829210275862</c:v>
                </c:pt>
                <c:pt idx="1893">
                  <c:v>0.16582305961901828</c:v>
                </c:pt>
                <c:pt idx="1894">
                  <c:v>0.1657379134275373</c:v>
                </c:pt>
                <c:pt idx="1895">
                  <c:v>0.16565285339926239</c:v>
                </c:pt>
                <c:pt idx="1896">
                  <c:v>0.16556787940539336</c:v>
                </c:pt>
                <c:pt idx="1897">
                  <c:v>0.1654829913173827</c:v>
                </c:pt>
                <c:pt idx="1898">
                  <c:v>0.16539818900693476</c:v>
                </c:pt>
                <c:pt idx="1899">
                  <c:v>0.1653134723460053</c:v>
                </c:pt>
                <c:pt idx="1900">
                  <c:v>0.16522884120680076</c:v>
                </c:pt>
                <c:pt idx="1901">
                  <c:v>0.16514429546177778</c:v>
                </c:pt>
                <c:pt idx="1902">
                  <c:v>0.16505983498364252</c:v>
                </c:pt>
                <c:pt idx="1903">
                  <c:v>0.1649754596453501</c:v>
                </c:pt>
                <c:pt idx="1904">
                  <c:v>0.16489116932010384</c:v>
                </c:pt>
                <c:pt idx="1905">
                  <c:v>0.16480696388135507</c:v>
                </c:pt>
                <c:pt idx="1906">
                  <c:v>0.16472284320280206</c:v>
                </c:pt>
                <c:pt idx="1907">
                  <c:v>0.16463880715838966</c:v>
                </c:pt>
                <c:pt idx="1908">
                  <c:v>0.16455485562230876</c:v>
                </c:pt>
                <c:pt idx="1909">
                  <c:v>0.16447098846899566</c:v>
                </c:pt>
                <c:pt idx="1910">
                  <c:v>0.16438720557313127</c:v>
                </c:pt>
                <c:pt idx="1911">
                  <c:v>0.16430350680964087</c:v>
                </c:pt>
                <c:pt idx="1912">
                  <c:v>0.16421989205369331</c:v>
                </c:pt>
                <c:pt idx="1913">
                  <c:v>0.16413636118070049</c:v>
                </c:pt>
                <c:pt idx="1914">
                  <c:v>0.1640529140663167</c:v>
                </c:pt>
                <c:pt idx="1915">
                  <c:v>0.1639695505864382</c:v>
                </c:pt>
                <c:pt idx="1916">
                  <c:v>0.16388627061720246</c:v>
                </c:pt>
                <c:pt idx="1917">
                  <c:v>0.16380307403498773</c:v>
                </c:pt>
                <c:pt idx="1918">
                  <c:v>0.16371996071641232</c:v>
                </c:pt>
                <c:pt idx="1919">
                  <c:v>0.16363693053833425</c:v>
                </c:pt>
                <c:pt idx="1920">
                  <c:v>0.16355398337785049</c:v>
                </c:pt>
                <c:pt idx="1921">
                  <c:v>0.16347111911229636</c:v>
                </c:pt>
                <c:pt idx="1922">
                  <c:v>0.16338833761924509</c:v>
                </c:pt>
                <c:pt idx="1923">
                  <c:v>0.16330563877650731</c:v>
                </c:pt>
                <c:pt idx="1924">
                  <c:v>0.16322302246213019</c:v>
                </c:pt>
                <c:pt idx="1925">
                  <c:v>0.16314048855439719</c:v>
                </c:pt>
                <c:pt idx="1926">
                  <c:v>0.16305803693182741</c:v>
                </c:pt>
                <c:pt idx="1927">
                  <c:v>0.16297566747317491</c:v>
                </c:pt>
                <c:pt idx="1928">
                  <c:v>0.16289338005742823</c:v>
                </c:pt>
                <c:pt idx="1929">
                  <c:v>0.16281117456380992</c:v>
                </c:pt>
                <c:pt idx="1930">
                  <c:v>0.16272905087177586</c:v>
                </c:pt>
                <c:pt idx="1931">
                  <c:v>0.16264700886101469</c:v>
                </c:pt>
                <c:pt idx="1932">
                  <c:v>0.16256504841144739</c:v>
                </c:pt>
                <c:pt idx="1933">
                  <c:v>0.16248316940322674</c:v>
                </c:pt>
                <c:pt idx="1934">
                  <c:v>0.16240137171673646</c:v>
                </c:pt>
                <c:pt idx="1935">
                  <c:v>0.16231965523259109</c:v>
                </c:pt>
                <c:pt idx="1936">
                  <c:v>0.16223801983163513</c:v>
                </c:pt>
                <c:pt idx="1937">
                  <c:v>0.16215646539494272</c:v>
                </c:pt>
                <c:pt idx="1938">
                  <c:v>0.16207499180381679</c:v>
                </c:pt>
                <c:pt idx="1939">
                  <c:v>0.1619935989397889</c:v>
                </c:pt>
                <c:pt idx="1940">
                  <c:v>0.16191228668461843</c:v>
                </c:pt>
                <c:pt idx="1941">
                  <c:v>0.16183105492029215</c:v>
                </c:pt>
                <c:pt idx="1942">
                  <c:v>0.1617499035290236</c:v>
                </c:pt>
                <c:pt idx="1943">
                  <c:v>0.16166883239325272</c:v>
                </c:pt>
                <c:pt idx="1944">
                  <c:v>0.16158784139564505</c:v>
                </c:pt>
                <c:pt idx="1945">
                  <c:v>0.16150693041909148</c:v>
                </c:pt>
                <c:pt idx="1946">
                  <c:v>0.16142609934670754</c:v>
                </c:pt>
                <c:pt idx="1947">
                  <c:v>0.1613453480618329</c:v>
                </c:pt>
                <c:pt idx="1948">
                  <c:v>0.16126467644803094</c:v>
                </c:pt>
                <c:pt idx="1949">
                  <c:v>0.1611840843890881</c:v>
                </c:pt>
                <c:pt idx="1950">
                  <c:v>0.16110357176901333</c:v>
                </c:pt>
                <c:pt idx="1951">
                  <c:v>0.16102313847203772</c:v>
                </c:pt>
                <c:pt idx="1952">
                  <c:v>0.16094278438261389</c:v>
                </c:pt>
                <c:pt idx="1953">
                  <c:v>0.16086250938541546</c:v>
                </c:pt>
                <c:pt idx="1954">
                  <c:v>0.16078231336533655</c:v>
                </c:pt>
                <c:pt idx="1955">
                  <c:v>0.16070219620749118</c:v>
                </c:pt>
                <c:pt idx="1956">
                  <c:v>0.16062215779721295</c:v>
                </c:pt>
                <c:pt idx="1957">
                  <c:v>0.16054219802005429</c:v>
                </c:pt>
                <c:pt idx="1958">
                  <c:v>0.16046231676178621</c:v>
                </c:pt>
                <c:pt idx="1959">
                  <c:v>0.16038251390839739</c:v>
                </c:pt>
                <c:pt idx="1960">
                  <c:v>0.1603027893460941</c:v>
                </c:pt>
                <c:pt idx="1961">
                  <c:v>0.16022314296129953</c:v>
                </c:pt>
                <c:pt idx="1962">
                  <c:v>0.1601435746406531</c:v>
                </c:pt>
                <c:pt idx="1963">
                  <c:v>0.16006408427101027</c:v>
                </c:pt>
                <c:pt idx="1964">
                  <c:v>0.15998467173944175</c:v>
                </c:pt>
                <c:pt idx="1965">
                  <c:v>0.15990533693323314</c:v>
                </c:pt>
                <c:pt idx="1966">
                  <c:v>0.1598260797398845</c:v>
                </c:pt>
                <c:pt idx="1967">
                  <c:v>0.15974690004710962</c:v>
                </c:pt>
                <c:pt idx="1968">
                  <c:v>0.15966779774283582</c:v>
                </c:pt>
                <c:pt idx="1969">
                  <c:v>0.15958877271520311</c:v>
                </c:pt>
                <c:pt idx="1970">
                  <c:v>0.15950982485256396</c:v>
                </c:pt>
                <c:pt idx="1971">
                  <c:v>0.15943095404348273</c:v>
                </c:pt>
                <c:pt idx="1972">
                  <c:v>0.15935216017673512</c:v>
                </c:pt>
                <c:pt idx="1973">
                  <c:v>0.15927344314130773</c:v>
                </c:pt>
                <c:pt idx="1974">
                  <c:v>0.15919480282639753</c:v>
                </c:pt>
                <c:pt idx="1975">
                  <c:v>0.15911623912141143</c:v>
                </c:pt>
                <c:pt idx="1976">
                  <c:v>0.15903775191596578</c:v>
                </c:pt>
                <c:pt idx="1977">
                  <c:v>0.15895934109988571</c:v>
                </c:pt>
                <c:pt idx="1978">
                  <c:v>0.15888100656320506</c:v>
                </c:pt>
                <c:pt idx="1979">
                  <c:v>0.1588027481961653</c:v>
                </c:pt>
                <c:pt idx="1980">
                  <c:v>0.15872456588921563</c:v>
                </c:pt>
                <c:pt idx="1981">
                  <c:v>0.1586464595330121</c:v>
                </c:pt>
                <c:pt idx="1982">
                  <c:v>0.15856842901841736</c:v>
                </c:pt>
                <c:pt idx="1983">
                  <c:v>0.15849047423650001</c:v>
                </c:pt>
                <c:pt idx="1984">
                  <c:v>0.1584125950785342</c:v>
                </c:pt>
                <c:pt idx="1985">
                  <c:v>0.15833479143599921</c:v>
                </c:pt>
                <c:pt idx="1986">
                  <c:v>0.15825706320057892</c:v>
                </c:pt>
                <c:pt idx="1987">
                  <c:v>0.15817941026416127</c:v>
                </c:pt>
                <c:pt idx="1988">
                  <c:v>0.15810183251883789</c:v>
                </c:pt>
                <c:pt idx="1989">
                  <c:v>0.15802432985690351</c:v>
                </c:pt>
                <c:pt idx="1990">
                  <c:v>0.1579469021708558</c:v>
                </c:pt>
                <c:pt idx="1991">
                  <c:v>0.15786954935339431</c:v>
                </c:pt>
                <c:pt idx="1992">
                  <c:v>0.15779227129742071</c:v>
                </c:pt>
                <c:pt idx="1993">
                  <c:v>0.1577150678960377</c:v>
                </c:pt>
                <c:pt idx="1994">
                  <c:v>0.157637939042549</c:v>
                </c:pt>
                <c:pt idx="1995">
                  <c:v>0.15756088463045859</c:v>
                </c:pt>
                <c:pt idx="1996">
                  <c:v>0.15748390455347044</c:v>
                </c:pt>
                <c:pt idx="1997">
                  <c:v>0.15740699870548788</c:v>
                </c:pt>
                <c:pt idx="1998">
                  <c:v>0.15733016698061336</c:v>
                </c:pt>
                <c:pt idx="1999">
                  <c:v>0.15725340927314768</c:v>
                </c:pt>
                <c:pt idx="2000">
                  <c:v>0.15717672547758987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0B5-8640-BFDE-A4C79A1DD1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7427968"/>
        <c:axId val="157430144"/>
      </c:scatterChart>
      <c:valAx>
        <c:axId val="157427968"/>
        <c:scaling>
          <c:orientation val="minMax"/>
          <c:max val="100000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f</a:t>
                </a:r>
                <a:r>
                  <a:rPr lang="de-DE" baseline="0"/>
                  <a:t> in Hz</a:t>
                </a:r>
              </a:p>
            </c:rich>
          </c:tx>
          <c:overlay val="0"/>
        </c:title>
        <c:numFmt formatCode="_-* #,##0\ _€_-;\-* #,##0\ _€_-;_-* &quot;-&quot;??\ _€_-;_-@_-" sourceLinked="1"/>
        <c:majorTickMark val="out"/>
        <c:minorTickMark val="none"/>
        <c:tickLblPos val="nextTo"/>
        <c:crossAx val="157430144"/>
        <c:crosses val="autoZero"/>
        <c:crossBetween val="midCat"/>
      </c:valAx>
      <c:valAx>
        <c:axId val="157430144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de-DE"/>
                  <a:t>Ausgangsspannung</a:t>
                </a:r>
                <a:r>
                  <a:rPr lang="de-DE" baseline="0"/>
                  <a:t> in V</a:t>
                </a:r>
                <a:endParaRPr lang="de-DE"/>
              </a:p>
            </c:rich>
          </c:tx>
          <c:overlay val="0"/>
        </c:title>
        <c:numFmt formatCode="0.0" sourceLinked="1"/>
        <c:majorTickMark val="out"/>
        <c:minorTickMark val="none"/>
        <c:tickLblPos val="nextTo"/>
        <c:crossAx val="157427968"/>
        <c:crosses val="autoZero"/>
        <c:crossBetween val="midCat"/>
      </c:valAx>
    </c:plotArea>
    <c:plotVisOnly val="1"/>
    <c:dispBlanksAs val="gap"/>
    <c:showDLblsOverMax val="0"/>
  </c:chart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6195C-5D09-134E-9AB3-9F458A498602}" type="datetimeFigureOut">
              <a:rPr lang="de-DE" smtClean="0"/>
              <a:t>05.09.25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D69A4-BB98-5746-9B10-8CE5476336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356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F99A2D-DAF3-C307-3C1D-C89C4BD30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D9C9D56-1D40-D172-B8B3-F9E614C6D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5F5394-C881-06D8-03BE-D4A89351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F8B5-1196-864C-86C5-F5EF0005C5A2}" type="datetime1">
              <a:rPr lang="de-DE" smtClean="0"/>
              <a:t>05.09.25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8FB780-2F4C-BF06-2B74-861D49F16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3D0956-9BA1-CB91-659E-78A51E0B8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70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613CC-93B2-73C6-7A23-D67C71E3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188F8A-4703-40F6-59FE-35C7B0037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2B4B36-A646-7B59-D045-AB42A4921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FA318-F880-4143-BFEE-0CB5CFE76196}" type="datetime1">
              <a:rPr lang="de-DE" smtClean="0"/>
              <a:t>05.09.25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FC0436-9483-8B95-AD43-6B7CC57D2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B70F9D-CDD8-1A5D-5BC6-8F7E21328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920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C71EA42-682C-DC43-4194-2FA3C8643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0FB0C4-5350-B08E-3CAC-9A17946B2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DCB457-97A3-E8B2-B137-532A87257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E918E-E885-9143-AFC4-B54172D790ED}" type="datetime1">
              <a:rPr lang="de-DE" smtClean="0"/>
              <a:t>05.09.25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0C1382-603B-3FC9-DC56-0EF76A48C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13FA25-1FD4-4455-9C6E-B7AE72FC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27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3546C9-804C-A896-095F-32D1FF464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0D9ACE-5922-369D-129B-A8653BA0E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CA519F-152F-14C9-3612-84E58E3A0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63FD7-AE5F-2A45-B6BA-D35C8371ABCF}" type="datetime1">
              <a:rPr lang="de-DE" smtClean="0"/>
              <a:t>05.09.25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A1D66F-B3DA-858B-3953-4646F33BE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D57F27-9747-46EA-AD42-A81572A6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11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0E63A7-4066-121A-38F7-3046FF172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3C16BC-A804-3EC9-AB9A-FEFEE5385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BB4DE2-729C-D6B2-CDA3-D6FB9F925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77857-7613-1F4A-846D-929B865AF7C5}" type="datetime1">
              <a:rPr lang="de-DE" smtClean="0"/>
              <a:t>05.09.25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CABEC1-069D-34C6-5677-F472A259B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010B11-F310-26B5-5A5F-B7B2F10A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30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3A5DE8-E069-2496-3E5D-2CB214823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5B21DF-EB86-3CCC-1023-55AE7B114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EF6E5AF-68CF-0F6F-FA04-35B4D84DB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9F0D10-52BA-B3C1-EBAE-E44584C8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A6300-37DA-0B49-9490-D3FDB4600107}" type="datetime1">
              <a:rPr lang="de-DE" smtClean="0"/>
              <a:t>05.09.25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0136AF-9E2E-697A-5D34-628F9FE01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CE5D79-AAA9-101B-549C-E761E66A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71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A6DCD6-D85C-D56A-CD77-ED24CD4E0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27E19C-58A6-0346-22D8-C193CB29E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6E1D93-FA6E-1801-37C1-F6E8928C3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A7257AC-6CB2-4836-B3F3-AC083F9E5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CF59F2E-FC85-9BD6-EDF7-AD7C6F6BC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DEC88B1-8333-F534-5EA4-BA0D284F8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6B2B9-C23E-CA40-BAFA-3164D82DB6ED}" type="datetime1">
              <a:rPr lang="de-DE" smtClean="0"/>
              <a:t>05.09.25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40F0A23-0A44-12FC-DEB5-740505C19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1E09CFB-DE2C-9316-282B-D4C12F1E3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313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21C4F8-A8C8-47AA-B490-1CFE623A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EBB0AF8-6BC7-4D99-16B0-DAC6C6C64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6F3A-BB74-0444-A477-228C4785ADE1}" type="datetime1">
              <a:rPr lang="de-DE" smtClean="0"/>
              <a:t>05.09.25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F5FDE0-6B3D-C22C-E275-DACB902A1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EA55D29-B5CB-DB09-014A-13A4363F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88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951D3C5-8ED9-B9B7-6F1D-D201E984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02A29-F8B1-4F47-B406-F738EC13F3C1}" type="datetime1">
              <a:rPr lang="de-DE" smtClean="0"/>
              <a:t>05.09.25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2E5A898-E11B-753C-847E-4F4BD3CC4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3195A0-0D1F-44AB-D97C-9E2CDBAC8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78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81973-9292-F6E3-5116-E3B387AFE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8392CF-9692-F781-EA6D-AB7776922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0B63A8-1B9A-7C03-A0D6-3D3CE800D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9F14B0-5B42-4C1C-42BC-4762BA4B7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C5FD0-3427-F548-B970-11CA7A95E8CA}" type="datetime1">
              <a:rPr lang="de-DE" smtClean="0"/>
              <a:t>05.09.25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37E155-CF9B-3C02-585B-42732E7A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2BED54-8899-E8E5-3D67-9EECE2D68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095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79370B-73FF-A548-98DD-544CFFD2F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4242282-9841-F4D2-C114-5D6101B4E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1C3027-4C97-FAC7-3A49-C4E092089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385A4F-7084-831B-50C4-669C66BB3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7F38-2795-C344-819A-FB5BF0343463}" type="datetime1">
              <a:rPr lang="de-DE" smtClean="0"/>
              <a:t>05.09.25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633A39-BDF4-EFAC-9561-F04CDE95A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841DE0-B845-5EA4-A686-E28D2D09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139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2D5FCEA-374D-0284-D12F-C1B042C23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D62F4C-C41E-C23B-77C8-07CCC5994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E5A3FD-5996-8528-F89F-19877C2D4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83E789-A00F-ED4B-8FBA-740C0BC55B0F}" type="datetime1">
              <a:rPr lang="de-DE" smtClean="0"/>
              <a:t>05.09.25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998CBE-B563-7E08-0E7A-1FE2CE7F2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0F7741-1523-AF90-B230-6B67697B65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D1D914-B947-8E44-8E93-2211406D86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29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49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6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F2923D-3895-BF25-8FF0-9063E9CAE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Electrical</a:t>
            </a:r>
            <a:r>
              <a:rPr lang="de-DE" dirty="0"/>
              <a:t> Engineering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68E1015-F0F7-BDF7-81A6-8D77EBEA0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080" y="4581128"/>
            <a:ext cx="1973065" cy="191925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AF523FF-EDDE-CBCE-CF3C-23754CE877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1664" y="4581128"/>
            <a:ext cx="2193433" cy="191925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5D6C663-1B18-BF64-775E-7688EF4041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6000" y="4581128"/>
            <a:ext cx="2846090" cy="227687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37BBB93-FC05-4423-CA66-B8B94BF79C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42090" y="4582955"/>
            <a:ext cx="2712054" cy="1988840"/>
          </a:xfrm>
          <a:prstGeom prst="rect">
            <a:avLst/>
          </a:prstGeom>
        </p:spPr>
      </p:pic>
      <p:pic>
        <p:nvPicPr>
          <p:cNvPr id="9" name="Grafik 8" descr="Ein Bild, das Grafiken, Schrift, Screenshot, Grafikdesign enthält.&#10;&#10;KI-generierte Inhalte können fehlerhaft sein.">
            <a:extLst>
              <a:ext uri="{FF2B5EF4-FFF2-40B4-BE49-F238E27FC236}">
                <a16:creationId xmlns:a16="http://schemas.microsoft.com/office/drawing/2014/main" id="{44C8233E-B9AF-4B79-8A1E-12D4DBDF58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02572" y="286205"/>
            <a:ext cx="2251572" cy="117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68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BC49C2-27F8-AD71-8F73-D9B49AF5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Phasor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2F5E19-41B5-926A-8CB2-6C5359055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10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83FA1E1-2364-23D7-8CC2-BAF2AB7F69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35" y="1998394"/>
            <a:ext cx="8210855" cy="3492000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C6D6F43-3090-B057-A0A7-BC49A5AE520A}"/>
              </a:ext>
            </a:extLst>
          </p:cNvPr>
          <p:cNvCxnSpPr/>
          <p:nvPr/>
        </p:nvCxnSpPr>
        <p:spPr bwMode="auto">
          <a:xfrm flipV="1">
            <a:off x="9691766" y="3219892"/>
            <a:ext cx="1728192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DFF1801-C32A-04C3-3977-0F74C34B7C82}"/>
              </a:ext>
            </a:extLst>
          </p:cNvPr>
          <p:cNvCxnSpPr/>
          <p:nvPr/>
        </p:nvCxnSpPr>
        <p:spPr bwMode="auto">
          <a:xfrm flipV="1">
            <a:off x="9691766" y="3075876"/>
            <a:ext cx="360040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FD06277-4513-4247-066C-264B7A4401B3}"/>
              </a:ext>
            </a:extLst>
          </p:cNvPr>
          <p:cNvCxnSpPr/>
          <p:nvPr/>
        </p:nvCxnSpPr>
        <p:spPr bwMode="auto">
          <a:xfrm flipV="1">
            <a:off x="11419958" y="2427804"/>
            <a:ext cx="360040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945F902-C7FA-FAE3-FB02-CACC84D6383C}"/>
              </a:ext>
            </a:extLst>
          </p:cNvPr>
          <p:cNvCxnSpPr/>
          <p:nvPr/>
        </p:nvCxnSpPr>
        <p:spPr bwMode="auto">
          <a:xfrm flipV="1">
            <a:off x="9691766" y="2427804"/>
            <a:ext cx="2088232" cy="14401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0ED829E0-E5CD-A17D-43F8-CB50C6EC6050}"/>
              </a:ext>
            </a:extLst>
          </p:cNvPr>
          <p:cNvSpPr txBox="1"/>
          <p:nvPr/>
        </p:nvSpPr>
        <p:spPr>
          <a:xfrm>
            <a:off x="10361796" y="3650034"/>
            <a:ext cx="49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U</a:t>
            </a:r>
            <a:r>
              <a:rPr lang="de-DE" baseline="-25000" dirty="0"/>
              <a:t>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F1842F1-9382-B712-6549-36E56A58AE7A}"/>
              </a:ext>
            </a:extLst>
          </p:cNvPr>
          <p:cNvSpPr txBox="1"/>
          <p:nvPr/>
        </p:nvSpPr>
        <p:spPr>
          <a:xfrm>
            <a:off x="11673988" y="2728992"/>
            <a:ext cx="49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U</a:t>
            </a:r>
            <a:r>
              <a:rPr lang="de-DE" baseline="-25000" dirty="0"/>
              <a:t>2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C2F4901-7294-A539-FB1F-50A02E795269}"/>
              </a:ext>
            </a:extLst>
          </p:cNvPr>
          <p:cNvSpPr txBox="1"/>
          <p:nvPr/>
        </p:nvSpPr>
        <p:spPr>
          <a:xfrm>
            <a:off x="9442975" y="3075876"/>
            <a:ext cx="49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U</a:t>
            </a:r>
            <a:r>
              <a:rPr lang="de-DE" baseline="-25000" dirty="0"/>
              <a:t>2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C3A85BB-B12D-E89E-7B6E-034530AD56AA}"/>
              </a:ext>
            </a:extLst>
          </p:cNvPr>
          <p:cNvSpPr txBox="1"/>
          <p:nvPr/>
        </p:nvSpPr>
        <p:spPr>
          <a:xfrm>
            <a:off x="10361796" y="2586278"/>
            <a:ext cx="68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U</a:t>
            </a:r>
            <a:endParaRPr lang="de-DE" baseline="-25000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B10D60B3-4D94-289B-35ED-B0C8A590E612}"/>
              </a:ext>
            </a:extLst>
          </p:cNvPr>
          <p:cNvCxnSpPr/>
          <p:nvPr/>
        </p:nvCxnSpPr>
        <p:spPr bwMode="auto">
          <a:xfrm flipV="1">
            <a:off x="9777621" y="5087173"/>
            <a:ext cx="1728192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F379664-0EFE-C37B-32E8-83EEE0BD898C}"/>
              </a:ext>
            </a:extLst>
          </p:cNvPr>
          <p:cNvCxnSpPr/>
          <p:nvPr/>
        </p:nvCxnSpPr>
        <p:spPr bwMode="auto">
          <a:xfrm flipV="1">
            <a:off x="9777621" y="4943157"/>
            <a:ext cx="360040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583D56E-399E-3A2C-E8B8-9B2D365A8326}"/>
              </a:ext>
            </a:extLst>
          </p:cNvPr>
          <p:cNvCxnSpPr/>
          <p:nvPr/>
        </p:nvCxnSpPr>
        <p:spPr bwMode="auto">
          <a:xfrm flipV="1">
            <a:off x="11125484" y="5088838"/>
            <a:ext cx="360040" cy="7920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B52319D2-0D82-33D9-9DD9-3325223F8B84}"/>
              </a:ext>
            </a:extLst>
          </p:cNvPr>
          <p:cNvCxnSpPr/>
          <p:nvPr/>
        </p:nvCxnSpPr>
        <p:spPr bwMode="auto">
          <a:xfrm>
            <a:off x="9777622" y="5735246"/>
            <a:ext cx="1347863" cy="1265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198F76AE-17DD-D803-B1EE-648A9441505B}"/>
              </a:ext>
            </a:extLst>
          </p:cNvPr>
          <p:cNvSpPr txBox="1"/>
          <p:nvPr/>
        </p:nvSpPr>
        <p:spPr>
          <a:xfrm>
            <a:off x="10718890" y="4908027"/>
            <a:ext cx="49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U</a:t>
            </a:r>
            <a:r>
              <a:rPr lang="de-DE" baseline="-25000" dirty="0"/>
              <a:t>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E5845B1-DF85-7776-EDA6-B8E20F79B01E}"/>
              </a:ext>
            </a:extLst>
          </p:cNvPr>
          <p:cNvSpPr txBox="1"/>
          <p:nvPr/>
        </p:nvSpPr>
        <p:spPr>
          <a:xfrm>
            <a:off x="9493286" y="4969869"/>
            <a:ext cx="49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U</a:t>
            </a:r>
            <a:r>
              <a:rPr lang="de-DE" baseline="-25000" dirty="0"/>
              <a:t>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548FFB4-A62A-2F13-8EB8-D93F9A3BBDD1}"/>
              </a:ext>
            </a:extLst>
          </p:cNvPr>
          <p:cNvSpPr txBox="1"/>
          <p:nvPr/>
        </p:nvSpPr>
        <p:spPr>
          <a:xfrm>
            <a:off x="11414825" y="5343193"/>
            <a:ext cx="497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-</a:t>
            </a:r>
            <a:r>
              <a:rPr lang="de-DE" u="sng" dirty="0"/>
              <a:t>U</a:t>
            </a:r>
            <a:r>
              <a:rPr lang="de-DE" baseline="-25000" dirty="0"/>
              <a:t>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1BCE40B-8681-5FAD-C1DC-A1066F216631}"/>
              </a:ext>
            </a:extLst>
          </p:cNvPr>
          <p:cNvSpPr txBox="1"/>
          <p:nvPr/>
        </p:nvSpPr>
        <p:spPr>
          <a:xfrm>
            <a:off x="10285325" y="5888534"/>
            <a:ext cx="682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u="sng" dirty="0"/>
              <a:t>U</a:t>
            </a:r>
            <a:endParaRPr lang="de-DE" baseline="-250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ACA10E7-F190-7117-9691-67364B0F641E}"/>
              </a:ext>
            </a:extLst>
          </p:cNvPr>
          <p:cNvSpPr txBox="1"/>
          <p:nvPr/>
        </p:nvSpPr>
        <p:spPr>
          <a:xfrm>
            <a:off x="10054357" y="203936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addition</a:t>
            </a:r>
            <a:r>
              <a:rPr lang="de-DE" dirty="0"/>
              <a:t>: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33F1053-07F2-5F65-00D0-322B7D9B2A7C}"/>
              </a:ext>
            </a:extLst>
          </p:cNvPr>
          <p:cNvSpPr txBox="1"/>
          <p:nvPr/>
        </p:nvSpPr>
        <p:spPr>
          <a:xfrm>
            <a:off x="10051806" y="4432082"/>
            <a:ext cx="1394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subtraction</a:t>
            </a:r>
            <a:r>
              <a:rPr lang="de-DE" dirty="0"/>
              <a:t>: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C5133E5-B236-1F54-34A0-50A1F79DEA93}"/>
              </a:ext>
            </a:extLst>
          </p:cNvPr>
          <p:cNvSpPr txBox="1"/>
          <p:nvPr/>
        </p:nvSpPr>
        <p:spPr>
          <a:xfrm>
            <a:off x="838200" y="1629062"/>
            <a:ext cx="1803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phasor</a:t>
            </a:r>
            <a:r>
              <a:rPr lang="de-DE" dirty="0"/>
              <a:t> </a:t>
            </a:r>
            <a:r>
              <a:rPr lang="de-DE" dirty="0" err="1"/>
              <a:t>diagram</a:t>
            </a:r>
            <a:r>
              <a:rPr lang="de-DE" dirty="0"/>
              <a:t>: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E7A23FB-2611-8AE7-DF69-A149196D4627}"/>
              </a:ext>
            </a:extLst>
          </p:cNvPr>
          <p:cNvSpPr txBox="1"/>
          <p:nvPr/>
        </p:nvSpPr>
        <p:spPr>
          <a:xfrm>
            <a:off x="418335" y="5798100"/>
            <a:ext cx="80836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 err="1">
                <a:sym typeface="Wingdings" pitchFamily="2" charset="2"/>
              </a:rPr>
              <a:t>phasor</a:t>
            </a:r>
            <a:r>
              <a:rPr lang="de-DE" sz="2200" dirty="0">
                <a:sym typeface="Wingdings" pitchFamily="2" charset="2"/>
              </a:rPr>
              <a:t> </a:t>
            </a:r>
            <a:r>
              <a:rPr lang="de-DE" sz="2200" dirty="0" err="1">
                <a:sym typeface="Wingdings" pitchFamily="2" charset="2"/>
              </a:rPr>
              <a:t>calculations</a:t>
            </a:r>
            <a:r>
              <a:rPr lang="de-DE" sz="2200" dirty="0">
                <a:sym typeface="Wingdings" pitchFamily="2" charset="2"/>
              </a:rPr>
              <a:t> </a:t>
            </a:r>
            <a:r>
              <a:rPr lang="de-DE" sz="2200" dirty="0" err="1">
                <a:sym typeface="Wingdings" pitchFamily="2" charset="2"/>
              </a:rPr>
              <a:t>only</a:t>
            </a:r>
            <a:r>
              <a:rPr lang="de-DE" sz="2200" dirty="0">
                <a:sym typeface="Wingdings" pitchFamily="2" charset="2"/>
              </a:rPr>
              <a:t> </a:t>
            </a:r>
            <a:r>
              <a:rPr lang="de-DE" sz="2200" dirty="0" err="1">
                <a:sym typeface="Wingdings" pitchFamily="2" charset="2"/>
              </a:rPr>
              <a:t>work</a:t>
            </a:r>
            <a:r>
              <a:rPr lang="de-DE" sz="2200" dirty="0">
                <a:sym typeface="Wingdings" pitchFamily="2" charset="2"/>
              </a:rPr>
              <a:t> </a:t>
            </a:r>
            <a:r>
              <a:rPr lang="de-DE" sz="2200" dirty="0" err="1">
                <a:sym typeface="Wingdings" pitchFamily="2" charset="2"/>
              </a:rPr>
              <a:t>for</a:t>
            </a:r>
            <a:r>
              <a:rPr lang="de-DE" sz="2200" dirty="0">
                <a:sym typeface="Wingdings" pitchFamily="2" charset="2"/>
              </a:rPr>
              <a:t> </a:t>
            </a:r>
            <a:r>
              <a:rPr lang="de-DE" sz="2200" dirty="0" err="1">
                <a:sym typeface="Wingdings" pitchFamily="2" charset="2"/>
              </a:rPr>
              <a:t>quantities</a:t>
            </a:r>
            <a:r>
              <a:rPr lang="de-DE" sz="2200" dirty="0">
                <a:sym typeface="Wingdings" pitchFamily="2" charset="2"/>
              </a:rPr>
              <a:t> </a:t>
            </a:r>
            <a:r>
              <a:rPr lang="de-DE" sz="2200" dirty="0" err="1">
                <a:sym typeface="Wingdings" pitchFamily="2" charset="2"/>
              </a:rPr>
              <a:t>with</a:t>
            </a:r>
            <a:r>
              <a:rPr lang="de-DE" sz="2200" dirty="0">
                <a:sym typeface="Wingdings" pitchFamily="2" charset="2"/>
              </a:rPr>
              <a:t> same </a:t>
            </a:r>
            <a:r>
              <a:rPr lang="de-DE" sz="2200" dirty="0" err="1">
                <a:sym typeface="Wingdings" pitchFamily="2" charset="2"/>
              </a:rPr>
              <a:t>frequency</a:t>
            </a:r>
            <a:endParaRPr lang="de-DE" sz="2200" dirty="0">
              <a:sym typeface="Wingdings" pitchFamily="2" charset="2"/>
            </a:endParaRPr>
          </a:p>
          <a:p>
            <a:r>
              <a:rPr lang="de-DE" sz="2200" dirty="0">
                <a:sym typeface="Wingdings" pitchFamily="2" charset="2"/>
              </a:rPr>
              <a:t> </a:t>
            </a:r>
            <a:r>
              <a:rPr lang="de-DE" sz="2200" dirty="0" err="1">
                <a:sym typeface="Wingdings" pitchFamily="2" charset="2"/>
              </a:rPr>
              <a:t>freeze</a:t>
            </a:r>
            <a:r>
              <a:rPr lang="de-DE" sz="2200" dirty="0">
                <a:sym typeface="Wingdings" pitchFamily="2" charset="2"/>
              </a:rPr>
              <a:t> </a:t>
            </a:r>
            <a:r>
              <a:rPr lang="de-DE" sz="2200" dirty="0" err="1">
                <a:sym typeface="Wingdings" pitchFamily="2" charset="2"/>
              </a:rPr>
              <a:t>rotation</a:t>
            </a:r>
            <a:r>
              <a:rPr lang="de-DE" sz="2200" dirty="0">
                <a:sym typeface="Wingdings" pitchFamily="2" charset="2"/>
              </a:rPr>
              <a:t> in time </a:t>
            </a:r>
            <a:r>
              <a:rPr lang="de-DE" sz="2200" dirty="0" err="1">
                <a:sym typeface="Wingdings" pitchFamily="2" charset="2"/>
              </a:rPr>
              <a:t>to</a:t>
            </a:r>
            <a:r>
              <a:rPr lang="de-DE" sz="2200" dirty="0">
                <a:sym typeface="Wingdings" pitchFamily="2" charset="2"/>
              </a:rPr>
              <a:t> </a:t>
            </a:r>
            <a:r>
              <a:rPr lang="de-DE" sz="2200" dirty="0" err="1">
                <a:sym typeface="Wingdings" pitchFamily="2" charset="2"/>
              </a:rPr>
              <a:t>get</a:t>
            </a:r>
            <a:r>
              <a:rPr lang="de-DE" sz="2200" dirty="0">
                <a:sym typeface="Wingdings" pitchFamily="2" charset="2"/>
              </a:rPr>
              <a:t> </a:t>
            </a:r>
            <a:r>
              <a:rPr lang="de-DE" sz="2200" dirty="0" err="1">
                <a:sym typeface="Wingdings" pitchFamily="2" charset="2"/>
              </a:rPr>
              <a:t>stationary</a:t>
            </a:r>
            <a:r>
              <a:rPr lang="de-DE" sz="2200" dirty="0">
                <a:sym typeface="Wingdings" pitchFamily="2" charset="2"/>
              </a:rPr>
              <a:t> </a:t>
            </a:r>
            <a:r>
              <a:rPr lang="de-DE" sz="2200" dirty="0" err="1"/>
              <a:t>phasors</a:t>
            </a:r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419778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21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498D682-E1D9-5148-BAAC-D5CB9A56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Complex</a:t>
            </a:r>
            <a:r>
              <a:rPr lang="de-DE" dirty="0"/>
              <a:t>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AF6138DB-BA6C-534C-D92C-AFC0C341E7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60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d>
                        <m:dPr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2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acc>
                      <m:func>
                        <m:funcPr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6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de-DE" sz="2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acc>
                      <m:func>
                        <m:funcPr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6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de-DE" sz="2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de-DE" sz="2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de-DE" sz="2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ad>
                        <m:radPr>
                          <m:degHide m:val="on"/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rad>
                      <m:func>
                        <m:funcPr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6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de-DE" sz="2600" dirty="0"/>
              </a:p>
              <a:p>
                <a:pPr marL="0" indent="0">
                  <a:buNone/>
                </a:pPr>
                <a:endParaRPr lang="de-DE" sz="2600" dirty="0"/>
              </a:p>
              <a:p>
                <a:pPr marL="0" indent="0">
                  <a:buNone/>
                </a:pPr>
                <a:r>
                  <a:rPr lang="de-DE" sz="2600" dirty="0" err="1"/>
                  <a:t>phasors</a:t>
                </a:r>
                <a:r>
                  <a:rPr lang="de-DE" sz="2600" dirty="0"/>
                  <a:t> </a:t>
                </a:r>
                <a:r>
                  <a:rPr lang="de-DE" sz="2600" dirty="0" err="1"/>
                  <a:t>can</a:t>
                </a:r>
                <a:r>
                  <a:rPr lang="de-DE" sz="2600" dirty="0"/>
                  <a:t> </a:t>
                </a:r>
                <a:r>
                  <a:rPr lang="de-DE" sz="2600" dirty="0" err="1"/>
                  <a:t>be</a:t>
                </a:r>
                <a:r>
                  <a:rPr lang="de-DE" sz="2600" dirty="0"/>
                  <a:t> </a:t>
                </a:r>
                <a:r>
                  <a:rPr lang="de-DE" sz="2600" dirty="0" err="1"/>
                  <a:t>represented</a:t>
                </a:r>
                <a:r>
                  <a:rPr lang="de-DE" sz="2600" dirty="0"/>
                  <a:t> </a:t>
                </a:r>
                <a:r>
                  <a:rPr lang="de-DE" sz="2600" dirty="0" err="1"/>
                  <a:t>by</a:t>
                </a:r>
                <a:r>
                  <a:rPr lang="de-DE" sz="2600" dirty="0"/>
                  <a:t> </a:t>
                </a:r>
                <a:r>
                  <a:rPr lang="de-DE" sz="2600" dirty="0" err="1"/>
                  <a:t>complex</a:t>
                </a:r>
                <a:r>
                  <a:rPr lang="de-DE" sz="2600" dirty="0"/>
                  <a:t> </a:t>
                </a:r>
                <a:r>
                  <a:rPr lang="de-DE" sz="2600" dirty="0" err="1"/>
                  <a:t>numbers</a:t>
                </a:r>
                <a:r>
                  <a:rPr lang="de-DE" sz="26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bar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bar>
                      <m:d>
                        <m:dPr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2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de-DE" sz="2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𝑅𝑒</m:t>
                      </m:r>
                      <m:r>
                        <a:rPr lang="de-DE" sz="2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bar>
                          <m: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de-DE" sz="2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de-DE" sz="2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de-DE" sz="26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de-DE" sz="2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𝐼𝑚</m:t>
                      </m:r>
                      <m:d>
                        <m:dPr>
                          <m:begChr m:val="{"/>
                          <m:endChr m:val="}"/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barPr>
                            <m:e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bar>
                          <m: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d>
                      <m:r>
                        <a:rPr lang="de-DE" sz="2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acc>
                      <m:func>
                        <m:funcPr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6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de-DE" sz="2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de-DE" sz="2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de-DE" sz="26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acc>
                      <m:func>
                        <m:funcPr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6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de-DE" sz="2600" dirty="0"/>
              </a:p>
              <a:p>
                <a:pPr marL="0" indent="0">
                  <a:buNone/>
                </a:pPr>
                <a:endParaRPr lang="de-DE" sz="3200" dirty="0"/>
              </a:p>
            </p:txBody>
          </p:sp>
        </mc:Choice>
        <mc:Fallback xmlns="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AF6138DB-BA6C-534C-D92C-AFC0C341E7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F3DA42F-626B-7D6D-2BED-3B1616BAE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11</a:t>
            </a:fld>
            <a:endParaRPr lang="de-DE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E801C376-519A-7270-29F7-D37CDC2814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449" y="4302138"/>
            <a:ext cx="4199102" cy="241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8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3FC0A-F420-912C-891D-6350B84FA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Complex</a:t>
            </a:r>
            <a:r>
              <a:rPr lang="de-DE" dirty="0"/>
              <a:t> Amplitude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CF40E7F-64DC-DE27-767B-22B128ED67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de-DE" sz="260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bar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bar>
                      <m:d>
                        <m:dPr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2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sz="26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DE" sz="2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de-DE" sz="2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func>
                            <m:funcPr>
                              <m:ctrlPr>
                                <a:rPr lang="de-DE" sz="26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sz="26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𝜔</m:t>
                                  </m:r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de-DE" sz="2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de-DE" sz="26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de-DE" sz="2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acc>
                      <m:sSup>
                        <m:sSupPr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DE" sz="2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2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de-DE" sz="2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de-DE" sz="2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de-DE" sz="26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</m:acc>
                      <m:sSup>
                        <m:sSupPr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de-DE" sz="2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2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de-DE" sz="2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de-DE" sz="26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de-DE" sz="26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2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de-DE" sz="2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𝜔</m:t>
                          </m:r>
                          <m:r>
                            <a:rPr lang="de-DE" sz="26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de-DE" sz="2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de-DE" sz="2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de-DE" sz="2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de-DE" sz="2600" dirty="0" err="1"/>
                  <a:t>complex</a:t>
                </a:r>
                <a:r>
                  <a:rPr lang="de-DE" sz="2600" dirty="0"/>
                  <a:t> </a:t>
                </a:r>
                <a:r>
                  <a:rPr lang="de-DE" sz="2600" dirty="0" err="1"/>
                  <a:t>amplitude</a:t>
                </a:r>
                <a:r>
                  <a:rPr lang="de-DE" sz="2600" dirty="0"/>
                  <a:t>:    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de-DE" sz="26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acc>
                          <m:accPr>
                            <m:chr m:val="̂"/>
                            <m:ctrlPr>
                              <a:rPr lang="de-DE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</m:bar>
                    <m:r>
                      <a:rPr lang="de-DE" sz="26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de-DE" sz="2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de-DE" sz="26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DE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de-DE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sup>
                    </m:sSup>
                  </m:oMath>
                </a14:m>
                <a:endParaRPr lang="de-DE" sz="2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de-DE" sz="2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bar>
                      <m:d>
                        <m:d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26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sSup>
                        <m:sSup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de-DE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6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de-DE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de-DE" sz="2600" i="1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acc>
                            <m:accPr>
                              <m:chr m:val="̂"/>
                              <m:ctrlPr>
                                <a:rPr lang="de-DE" sz="2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bar>
                      <m:sSup>
                        <m:sSup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de-DE" sz="2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de-DE" sz="2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DE" sz="2600" dirty="0" err="1"/>
                  <a:t>complex</a:t>
                </a:r>
                <a:r>
                  <a:rPr lang="de-DE" sz="2600" dirty="0"/>
                  <a:t> RMS:    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de-DE" sz="26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bar>
                    <m:r>
                      <a:rPr lang="de-DE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6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6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de-DE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de-DE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sup>
                    </m:sSup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bar>
                          <m:barPr>
                            <m:ctrlPr>
                              <a:rPr lang="de-DE" sz="26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acc>
                              <m:accPr>
                                <m:chr m:val="̂"/>
                                <m:ctrlPr>
                                  <a:rPr lang="de-DE" sz="2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26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</m:bar>
                      </m:num>
                      <m:den>
                        <m:rad>
                          <m:radPr>
                            <m:degHide m:val="on"/>
                            <m:ctrlPr>
                              <a:rPr lang="de-DE" sz="2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de-DE" sz="26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CF40E7F-64DC-DE27-767B-22B128ED67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5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93CFF7-BA65-C943-88C2-B32C9416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12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8F3B9C5-E354-A64C-739E-6ECBECCA4D61}"/>
              </a:ext>
            </a:extLst>
          </p:cNvPr>
          <p:cNvSpPr txBox="1"/>
          <p:nvPr/>
        </p:nvSpPr>
        <p:spPr>
          <a:xfrm>
            <a:off x="8770884" y="2534938"/>
            <a:ext cx="3184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ignored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all </a:t>
            </a:r>
            <a:r>
              <a:rPr lang="de-DE" dirty="0" err="1"/>
              <a:t>quantities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>
                <a:sym typeface="Wingdings" pitchFamily="2" charset="2"/>
              </a:rPr>
              <a:t> same </a:t>
            </a:r>
            <a:r>
              <a:rPr lang="de-DE" dirty="0" err="1">
                <a:sym typeface="Wingdings" pitchFamily="2" charset="2"/>
              </a:rPr>
              <a:t>frequency</a:t>
            </a:r>
            <a:r>
              <a:rPr lang="de-DE" dirty="0"/>
              <a:t> </a:t>
            </a:r>
          </a:p>
          <a:p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>
                <a:sym typeface="Wingdings" pitchFamily="2" charset="2"/>
              </a:rPr>
              <a:t>stationary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phasors</a:t>
            </a:r>
            <a:endParaRPr lang="de-DE" dirty="0"/>
          </a:p>
        </p:txBody>
      </p:sp>
      <p:sp>
        <p:nvSpPr>
          <p:cNvPr id="12" name="Geschweifte Klammer links 11">
            <a:extLst>
              <a:ext uri="{FF2B5EF4-FFF2-40B4-BE49-F238E27FC236}">
                <a16:creationId xmlns:a16="http://schemas.microsoft.com/office/drawing/2014/main" id="{119CD0DA-076A-F23E-E590-129E5293F538}"/>
              </a:ext>
            </a:extLst>
          </p:cNvPr>
          <p:cNvSpPr/>
          <p:nvPr/>
        </p:nvSpPr>
        <p:spPr>
          <a:xfrm rot="16200000">
            <a:off x="10568508" y="2054417"/>
            <a:ext cx="209496" cy="62010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EE6377BD-7976-0F9E-519F-09BB5C65E7C4}"/>
              </a:ext>
            </a:extLst>
          </p:cNvPr>
          <p:cNvCxnSpPr>
            <a:cxnSpLocks/>
          </p:cNvCxnSpPr>
          <p:nvPr/>
        </p:nvCxnSpPr>
        <p:spPr>
          <a:xfrm flipV="1">
            <a:off x="950495" y="2271755"/>
            <a:ext cx="258194" cy="275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13D76C8F-2E28-77FB-0F0C-D6AB32BF58CA}"/>
              </a:ext>
            </a:extLst>
          </p:cNvPr>
          <p:cNvSpPr txBox="1"/>
          <p:nvPr/>
        </p:nvSpPr>
        <p:spPr>
          <a:xfrm>
            <a:off x="168276" y="2439966"/>
            <a:ext cx="104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complex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7686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E5A2351-8345-2E80-A392-93825EF6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Transformation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Phasor</a:t>
            </a:r>
            <a:r>
              <a:rPr lang="de-DE" dirty="0"/>
              <a:t> Domain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BF8166-1EDF-EE6D-60EA-66FC86070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13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5">
                <a:extLst>
                  <a:ext uri="{FF2B5EF4-FFF2-40B4-BE49-F238E27FC236}">
                    <a16:creationId xmlns:a16="http://schemas.microsoft.com/office/drawing/2014/main" id="{B072340B-2E27-5B26-F51B-49CD097ABD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7650907"/>
                  </p:ext>
                </p:extLst>
              </p:nvPr>
            </p:nvGraphicFramePr>
            <p:xfrm>
              <a:off x="2423592" y="2059622"/>
              <a:ext cx="7344816" cy="308895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688645">
                      <a:extLst>
                        <a:ext uri="{9D8B030D-6E8A-4147-A177-3AD203B41FA5}">
                          <a16:colId xmlns:a16="http://schemas.microsoft.com/office/drawing/2014/main" val="2653858330"/>
                        </a:ext>
                      </a:extLst>
                    </a:gridCol>
                    <a:gridCol w="2656171">
                      <a:extLst>
                        <a:ext uri="{9D8B030D-6E8A-4147-A177-3AD203B41FA5}">
                          <a16:colId xmlns:a16="http://schemas.microsoft.com/office/drawing/2014/main" val="2752006230"/>
                        </a:ext>
                      </a:extLst>
                    </a:gridCol>
                  </a:tblGrid>
                  <a:tr h="4262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2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time-</a:t>
                          </a:r>
                          <a:r>
                            <a:rPr lang="de-DE" sz="2000" dirty="0" err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dependent</a:t>
                          </a:r>
                          <a:r>
                            <a:rPr lang="de-DE" sz="2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de-DE" sz="2000" dirty="0" err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voltage</a:t>
                          </a:r>
                          <a:endParaRPr lang="de-DE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2000" dirty="0" err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complex</a:t>
                          </a:r>
                          <a:r>
                            <a:rPr lang="de-DE" sz="2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de-DE" sz="2000" dirty="0" err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amplitude</a:t>
                          </a:r>
                          <a:endParaRPr lang="de-DE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5999330"/>
                      </a:ext>
                    </a:extLst>
                  </a:tr>
                  <a:tr h="61326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20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de-D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func>
                                <m:funcPr>
                                  <m:ctrlPr>
                                    <a:rPr lang="de-D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sz="20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</m:oMath>
                          </a14:m>
                          <a:endParaRPr lang="de-DE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ctrlP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bar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de-DE" sz="20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sz="20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e>
                                </m:bar>
                                <m:r>
                                  <a:rPr lang="de-DE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de-DE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6632607"/>
                      </a:ext>
                    </a:extLst>
                  </a:tr>
                  <a:tr h="64807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20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de-D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func>
                                <m:funcPr>
                                  <m:ctrlPr>
                                    <a:rPr lang="de-D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sz="20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de-DE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de-DE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oMath>
                          </a14:m>
                          <a:endParaRPr lang="de-DE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ctrlP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bar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de-DE" sz="20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sz="20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e>
                                </m:bar>
                                <m:r>
                                  <a:rPr lang="de-DE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de-DE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de-DE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de-DE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𝑢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76215018"/>
                      </a:ext>
                    </a:extLst>
                  </a:tr>
                  <a:tr h="72008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20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de-D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func>
                                <m:funcPr>
                                  <m:ctrlPr>
                                    <a:rPr lang="de-D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sz="20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de-DE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̂"/>
                                  <m:ctrlPr>
                                    <a:rPr lang="de-D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func>
                                <m:funcPr>
                                  <m:ctrlPr>
                                    <a:rPr lang="de-D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sz="20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de-DE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de-DE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de-DE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oMath>
                          </a14:m>
                          <a:endParaRPr lang="de-DE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ctrlP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bar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de-DE" sz="20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sz="20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e>
                                </m:bar>
                                <m:r>
                                  <a:rPr lang="de-DE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de-DE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f>
                                      <m:fPr>
                                        <m:ctrlPr>
                                          <a:rPr lang="de-DE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de-DE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de-DE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47294710"/>
                      </a:ext>
                    </a:extLst>
                  </a:tr>
                  <a:tr h="681241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2000" dirty="0">
                              <a:effectLst/>
                              <a:latin typeface="Calibri" panose="020F0502020204030204" pitchFamily="34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de-D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func>
                                <m:funcPr>
                                  <m:ctrlPr>
                                    <a:rPr lang="de-D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sz="20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de-DE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de-DE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de-DE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̂"/>
                                  <m:ctrlPr>
                                    <a:rPr lang="de-D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func>
                                <m:funcPr>
                                  <m:ctrlPr>
                                    <a:rPr lang="de-DE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sz="20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de-DE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  <m:sub>
                                          <m:r>
                                            <a:rPr lang="de-DE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𝑢</m:t>
                                          </m:r>
                                        </m:sub>
                                      </m:sSub>
                                      <m:r>
                                        <a:rPr lang="de-DE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de-DE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de-DE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de-DE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oMath>
                          </a14:m>
                          <a:endParaRPr lang="de-DE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ctrlP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bar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de-DE" sz="20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sz="20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e>
                                </m:bar>
                                <m:r>
                                  <a:rPr lang="de-DE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</m:acc>
                                <m:r>
                                  <a:rPr lang="de-DE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de-DE" sz="20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ctrlPr>
                                          <a:rPr lang="de-DE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de-DE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𝑢</m:t>
                                            </m:r>
                                          </m:sub>
                                        </m:sSub>
                                        <m:r>
                                          <a:rPr lang="de-DE" sz="20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de-DE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de-DE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𝜋</m:t>
                                            </m:r>
                                          </m:num>
                                          <m:den>
                                            <m:r>
                                              <a:rPr lang="de-DE" sz="20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de-DE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48401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5">
                <a:extLst>
                  <a:ext uri="{FF2B5EF4-FFF2-40B4-BE49-F238E27FC236}">
                    <a16:creationId xmlns:a16="http://schemas.microsoft.com/office/drawing/2014/main" id="{B072340B-2E27-5B26-F51B-49CD097ABD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7650907"/>
                  </p:ext>
                </p:extLst>
              </p:nvPr>
            </p:nvGraphicFramePr>
            <p:xfrm>
              <a:off x="2423592" y="2059622"/>
              <a:ext cx="7344816" cy="308895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688645">
                      <a:extLst>
                        <a:ext uri="{9D8B030D-6E8A-4147-A177-3AD203B41FA5}">
                          <a16:colId xmlns:a16="http://schemas.microsoft.com/office/drawing/2014/main" val="2653858330"/>
                        </a:ext>
                      </a:extLst>
                    </a:gridCol>
                    <a:gridCol w="2656171">
                      <a:extLst>
                        <a:ext uri="{9D8B030D-6E8A-4147-A177-3AD203B41FA5}">
                          <a16:colId xmlns:a16="http://schemas.microsoft.com/office/drawing/2014/main" val="2752006230"/>
                        </a:ext>
                      </a:extLst>
                    </a:gridCol>
                  </a:tblGrid>
                  <a:tr h="42629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2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time-</a:t>
                          </a:r>
                          <a:r>
                            <a:rPr lang="de-DE" sz="2000" dirty="0" err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dependent</a:t>
                          </a:r>
                          <a:r>
                            <a:rPr lang="de-DE" sz="2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de-DE" sz="2000" dirty="0" err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voltage</a:t>
                          </a:r>
                          <a:endParaRPr lang="de-DE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2000" dirty="0" err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complex</a:t>
                          </a:r>
                          <a:r>
                            <a:rPr lang="de-DE" sz="2000" dirty="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de-DE" sz="2000" dirty="0" err="1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amplitude</a:t>
                          </a:r>
                          <a:endParaRPr lang="de-DE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5999330"/>
                      </a:ext>
                    </a:extLst>
                  </a:tr>
                  <a:tr h="6132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72917" r="-57027" b="-339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6190" t="-72917" r="-476" b="-3395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6632607"/>
                      </a:ext>
                    </a:extLst>
                  </a:tr>
                  <a:tr h="648072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62745" r="-57027" b="-2196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6190" t="-162745" r="-476" b="-2196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6215018"/>
                      </a:ext>
                    </a:extLst>
                  </a:tr>
                  <a:tr h="7200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35088" r="-57027" b="-964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6190" t="-235088" r="-476" b="-964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7294710"/>
                      </a:ext>
                    </a:extLst>
                  </a:tr>
                  <a:tr h="681241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353704" r="-57027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6190" t="-353704" r="-476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484018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A4D7FB6-F7AC-3857-9547-A117C5E882D9}"/>
                  </a:ext>
                </a:extLst>
              </p:cNvPr>
              <p:cNvSpPr txBox="1"/>
              <p:nvPr/>
            </p:nvSpPr>
            <p:spPr>
              <a:xfrm>
                <a:off x="3035660" y="5512908"/>
                <a:ext cx="6120680" cy="479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acc>
                            <m:accPr>
                              <m:chr m:val="̂"/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bar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func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func>
                            <m:func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e>
                          </m:func>
                        </m:e>
                      </m:d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𝑗𝐼𝑚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5A4D7FB6-F7AC-3857-9547-A117C5E88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660" y="5512908"/>
                <a:ext cx="6120680" cy="479106"/>
              </a:xfrm>
              <a:prstGeom prst="rect">
                <a:avLst/>
              </a:prstGeom>
              <a:blipFill>
                <a:blip r:embed="rId3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55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D0C0B1-FB4B-7EBD-E9AF-24543D96D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 Transformation </a:t>
            </a:r>
            <a:r>
              <a:rPr lang="de-DE" dirty="0" err="1"/>
              <a:t>into</a:t>
            </a:r>
            <a:r>
              <a:rPr lang="de-DE" dirty="0"/>
              <a:t> Time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939CA091-F758-57D0-01B4-8B18247F9E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endParaRPr lang="de-DE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dirty="0" err="1"/>
                  <a:t>multiplication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de-DE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de-DE" dirty="0"/>
                  <a:t> (</a:t>
                </a:r>
                <a:r>
                  <a:rPr lang="de-DE" dirty="0" err="1"/>
                  <a:t>phasors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stationary</a:t>
                </a:r>
                <a:r>
                  <a:rPr lang="de-DE" dirty="0"/>
                  <a:t>)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de-DE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dirty="0" err="1"/>
                  <a:t>consider</a:t>
                </a:r>
                <a:r>
                  <a:rPr lang="de-DE" dirty="0"/>
                  <a:t> </a:t>
                </a:r>
                <a:r>
                  <a:rPr lang="de-DE" dirty="0" err="1"/>
                  <a:t>only</a:t>
                </a:r>
                <a:r>
                  <a:rPr lang="de-DE" dirty="0"/>
                  <a:t> real </a:t>
                </a:r>
                <a:r>
                  <a:rPr lang="de-DE" dirty="0" err="1"/>
                  <a:t>part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complex</a:t>
                </a:r>
                <a:r>
                  <a:rPr lang="de-DE" dirty="0"/>
                  <a:t> </a:t>
                </a:r>
                <a:r>
                  <a:rPr lang="de-DE" dirty="0" err="1"/>
                  <a:t>number</a:t>
                </a:r>
                <a:r>
                  <a:rPr lang="de-DE" dirty="0"/>
                  <a:t> (</a:t>
                </a:r>
                <a:r>
                  <a:rPr lang="de-DE" dirty="0" err="1"/>
                  <a:t>or</a:t>
                </a:r>
                <a:r>
                  <a:rPr lang="de-DE" dirty="0"/>
                  <a:t> </a:t>
                </a:r>
                <a:r>
                  <a:rPr lang="de-DE" dirty="0" err="1"/>
                  <a:t>imaginary</a:t>
                </a:r>
                <a:r>
                  <a:rPr lang="de-DE" dirty="0"/>
                  <a:t> </a:t>
                </a:r>
                <a:r>
                  <a:rPr lang="de-DE" dirty="0" err="1"/>
                  <a:t>part</a:t>
                </a:r>
                <a:r>
                  <a:rPr lang="de-DE" dirty="0"/>
                  <a:t> </a:t>
                </a:r>
                <a:r>
                  <a:rPr lang="de-DE" dirty="0" err="1"/>
                  <a:t>if</a:t>
                </a:r>
                <a:r>
                  <a:rPr lang="de-DE" dirty="0"/>
                  <a:t> sine was </a:t>
                </a:r>
                <a:r>
                  <a:rPr lang="de-DE" dirty="0" err="1"/>
                  <a:t>used</a:t>
                </a:r>
                <a:r>
                  <a:rPr lang="de-DE" dirty="0"/>
                  <a:t> </a:t>
                </a:r>
                <a:r>
                  <a:rPr lang="de-DE" dirty="0" err="1"/>
                  <a:t>instead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cosine</a:t>
                </a:r>
                <a:r>
                  <a:rPr lang="de-DE" dirty="0"/>
                  <a:t>)</a:t>
                </a:r>
              </a:p>
            </p:txBody>
          </p:sp>
        </mc:Choice>
        <mc:Fallback xmlns="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939CA091-F758-57D0-01B4-8B18247F9E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r="-84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E81E3F6-35AE-F9DD-2574-E1B01FEC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653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FEEAAB6-410F-9ED3-3C13-58247DC3C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Derivation in </a:t>
            </a:r>
            <a:r>
              <a:rPr lang="de-DE" dirty="0" err="1"/>
              <a:t>Phasor</a:t>
            </a:r>
            <a:r>
              <a:rPr lang="de-DE" dirty="0"/>
              <a:t>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7EFA559C-C5E3-C6A5-C808-924D422B6E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>
                    <a:sym typeface="Wingdings" pitchFamily="2" charset="2"/>
                  </a:rPr>
                  <a:t> </a:t>
                </a:r>
                <a:r>
                  <a:rPr lang="de-DE" dirty="0" err="1">
                    <a:sym typeface="Wingdings" pitchFamily="2" charset="2"/>
                  </a:rPr>
                  <a:t>phase</a:t>
                </a:r>
                <a:r>
                  <a:rPr lang="de-DE" dirty="0">
                    <a:sym typeface="Wingdings" pitchFamily="2" charset="2"/>
                  </a:rPr>
                  <a:t> shift </a:t>
                </a:r>
                <a:r>
                  <a:rPr lang="de-DE" dirty="0" err="1">
                    <a:sym typeface="Wingdings" pitchFamily="2" charset="2"/>
                  </a:rPr>
                  <a:t>of</a:t>
                </a:r>
                <a:r>
                  <a:rPr lang="de-DE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 err="1"/>
                  <a:t>example</a:t>
                </a:r>
                <a:r>
                  <a:rPr lang="de-DE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𝐿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𝑑𝑖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→</m:t>
                      </m:r>
                      <m:bar>
                        <m:bar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ba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𝐿</m:t>
                      </m:r>
                      <m:bar>
                        <m:bar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bar>
                    </m:oMath>
                  </m:oMathPara>
                </a14:m>
                <a:endParaRPr lang="de-DE" sz="1800" dirty="0"/>
              </a:p>
            </p:txBody>
          </p:sp>
        </mc:Choice>
        <mc:Fallback xmlns="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7EFA559C-C5E3-C6A5-C808-924D422B6E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257CE44-1404-22D6-0C81-727A0CBD1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15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01ED1B22-2AF4-3BEA-BF47-DFE82E01E656}"/>
                  </a:ext>
                </a:extLst>
              </p:cNvPr>
              <p:cNvSpPr txBox="1"/>
              <p:nvPr/>
            </p:nvSpPr>
            <p:spPr>
              <a:xfrm>
                <a:off x="5097266" y="1970306"/>
                <a:ext cx="2121543" cy="5318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01ED1B22-2AF4-3BEA-BF47-DFE82E01E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266" y="1970306"/>
                <a:ext cx="2121543" cy="531812"/>
              </a:xfrm>
              <a:prstGeom prst="rect">
                <a:avLst/>
              </a:prstGeom>
              <a:blipFill>
                <a:blip r:embed="rId3"/>
                <a:stretch>
                  <a:fillRect t="-2381" b="-1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6AEDB03-7EFD-190D-9C50-AAAE53B0B2B1}"/>
                  </a:ext>
                </a:extLst>
              </p:cNvPr>
              <p:cNvSpPr txBox="1"/>
              <p:nvPr/>
            </p:nvSpPr>
            <p:spPr>
              <a:xfrm>
                <a:off x="5097266" y="3178611"/>
                <a:ext cx="3513334" cy="5007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acc>
                                <m:accPr>
                                  <m:chr m:val="̂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ba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de-DE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de-DE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de-DE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1" i="1"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de-DE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de-DE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de-DE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1" i="1">
                                          <a:latin typeface="Cambria Math" panose="02040503050406030204" pitchFamily="18" charset="0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de-DE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de-D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6AEDB03-7EFD-190D-9C50-AAAE53B0B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266" y="3178611"/>
                <a:ext cx="3513334" cy="5007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8062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94B95F-F72C-1641-AABA-27AD50B4B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Integration in </a:t>
            </a:r>
            <a:r>
              <a:rPr lang="de-DE" dirty="0" err="1"/>
              <a:t>Phasor</a:t>
            </a:r>
            <a:r>
              <a:rPr lang="de-DE" dirty="0"/>
              <a:t>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360A1F4-5F8E-1C0C-A130-1F98ACE7B8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de-DE" i="1"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>
                    <a:sym typeface="Wingdings" pitchFamily="2" charset="2"/>
                  </a:rPr>
                  <a:t> </a:t>
                </a:r>
                <a:r>
                  <a:rPr lang="de-DE" dirty="0" err="1">
                    <a:sym typeface="Wingdings" pitchFamily="2" charset="2"/>
                  </a:rPr>
                  <a:t>phase</a:t>
                </a:r>
                <a:r>
                  <a:rPr lang="de-DE" dirty="0">
                    <a:sym typeface="Wingdings" pitchFamily="2" charset="2"/>
                  </a:rPr>
                  <a:t> shift </a:t>
                </a:r>
                <a:r>
                  <a:rPr lang="de-DE" dirty="0" err="1">
                    <a:sym typeface="Wingdings" pitchFamily="2" charset="2"/>
                  </a:rPr>
                  <a:t>of</a:t>
                </a:r>
                <a:r>
                  <a:rPr lang="de-DE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de-DE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de-DE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de-DE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de-DE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de-DE" dirty="0" err="1">
                    <a:sym typeface="Wingdings" pitchFamily="2" charset="2"/>
                  </a:rPr>
                  <a:t>example</a:t>
                </a:r>
                <a:r>
                  <a:rPr lang="de-DE" dirty="0">
                    <a:sym typeface="Wingdings" pitchFamily="2" charset="2"/>
                  </a:rPr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de-DE" i="1">
                        <a:latin typeface="Cambria Math" panose="02040503050406030204" pitchFamily="18" charset="0"/>
                      </a:rPr>
                      <m:t>→</m:t>
                    </m:r>
                    <m:bar>
                      <m:bar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ba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bar>
                      <m:bar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bar>
                  </m:oMath>
                </a14:m>
                <a:r>
                  <a:rPr lang="de-DE" dirty="0">
                    <a:sym typeface="Wingdings" pitchFamily="2" charset="2"/>
                  </a:rPr>
                  <a:t> </a:t>
                </a: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0360A1F4-5F8E-1C0C-A130-1F98ACE7B8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752" t="-41570" b="-183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A8799C-96E3-1F4E-3F55-2D6B1357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16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5C3A49E3-60BC-8326-2048-E2ECA9515B59}"/>
                  </a:ext>
                </a:extLst>
              </p:cNvPr>
              <p:cNvSpPr txBox="1"/>
              <p:nvPr/>
            </p:nvSpPr>
            <p:spPr>
              <a:xfrm>
                <a:off x="5097266" y="1970306"/>
                <a:ext cx="2406749" cy="7629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nary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5C3A49E3-60BC-8326-2048-E2ECA9515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266" y="1970306"/>
                <a:ext cx="2406749" cy="762901"/>
              </a:xfrm>
              <a:prstGeom prst="rect">
                <a:avLst/>
              </a:prstGeom>
              <a:blipFill>
                <a:blip r:embed="rId3"/>
                <a:stretch>
                  <a:fillRect l="-34211" t="-144262" b="-2065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F51F83FE-DAAB-D9F6-8D30-DA450CA80DBF}"/>
                  </a:ext>
                </a:extLst>
              </p:cNvPr>
              <p:cNvSpPr txBox="1"/>
              <p:nvPr/>
            </p:nvSpPr>
            <p:spPr>
              <a:xfrm>
                <a:off x="5097266" y="3473669"/>
                <a:ext cx="3597075" cy="5007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de-DE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bar>
                                <m:bar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</m:ba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den>
                          </m:f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de-DE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de-DE" b="1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de-DE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1" i="1"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num>
                                <m:den>
                                  <m:r>
                                    <a:rPr lang="de-DE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de-DE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sub>
                                  </m:sSub>
                                  <m:r>
                                    <a:rPr lang="de-DE" b="1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de-DE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1" i="1">
                                          <a:latin typeface="Cambria Math" panose="02040503050406030204" pitchFamily="18" charset="0"/>
                                        </a:rPr>
                                        <m:t>𝝅</m:t>
                                      </m:r>
                                    </m:num>
                                    <m:den>
                                      <m:r>
                                        <a:rPr lang="de-DE" b="1" i="1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de-DE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F51F83FE-DAAB-D9F6-8D30-DA450CA80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266" y="3473669"/>
                <a:ext cx="3597075" cy="500778"/>
              </a:xfrm>
              <a:prstGeom prst="rect">
                <a:avLst/>
              </a:prstGeom>
              <a:blipFill>
                <a:blip r:embed="rId4"/>
                <a:stretch>
                  <a:fillRect l="-3169" t="-70000" b="-11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9421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5E8FA1-3B2E-B436-2C7E-9545B16E3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Complex</a:t>
            </a:r>
            <a:r>
              <a:rPr lang="de-DE" dirty="0"/>
              <a:t> Resistance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6C2CE20-6349-E8AF-7DDB-BB932D56C6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de-DE" dirty="0" err="1"/>
                  <a:t>impedance</a:t>
                </a:r>
                <a:r>
                  <a:rPr lang="de-DE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bar>
                            <m:bar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ba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bar>
                            <m:bar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ba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bar>
                            <m:bar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acc>
                                <m:accPr>
                                  <m:chr m:val="̂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ba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num>
                        <m:den>
                          <m:bar>
                            <m:bar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acc>
                                <m:accPr>
                                  <m:chr m:val="̂"/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</m:ba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</m:bar>
                            </m:e>
                          </m:d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acc>
                                </m:e>
                              </m:bar>
                            </m:e>
                          </m:d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bar>
                        </m:e>
                      </m:d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bar>
                        </m:e>
                      </m:d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𝜑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ba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 err="1"/>
                  <a:t>Ohm‘s</a:t>
                </a:r>
                <a:r>
                  <a:rPr lang="de-DE" dirty="0"/>
                  <a:t> </a:t>
                </a:r>
                <a:r>
                  <a:rPr lang="de-DE" dirty="0" err="1"/>
                  <a:t>law</a:t>
                </a:r>
                <a:r>
                  <a:rPr lang="de-DE" dirty="0"/>
                  <a:t> in </a:t>
                </a:r>
                <a:r>
                  <a:rPr lang="de-DE" dirty="0" err="1"/>
                  <a:t>phasor</a:t>
                </a:r>
                <a:r>
                  <a:rPr lang="de-DE" dirty="0"/>
                  <a:t> </a:t>
                </a:r>
                <a:r>
                  <a:rPr lang="de-DE" dirty="0" err="1"/>
                  <a:t>domain</a:t>
                </a:r>
                <a:r>
                  <a:rPr lang="de-DE" dirty="0"/>
                  <a:t>:    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acc>
                          <m:accPr>
                            <m:chr m:val="̂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</m:ba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ba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acc>
                          <m:accPr>
                            <m:chr m:val="̂"/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</m:e>
                    </m:bar>
                  </m:oMath>
                </a14:m>
                <a:r>
                  <a:rPr lang="de-DE" dirty="0"/>
                  <a:t>     or    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ba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ba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bar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ba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𝑗𝑋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bar>
                        </m:e>
                      </m:d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𝜑</m:t>
                          </m:r>
                        </m:sup>
                      </m:sSup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ba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6C2CE20-6349-E8AF-7DDB-BB932D56C6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16" b="-2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5A0C39-BD05-A75D-86BD-8E4E0BBF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17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E384B4C-4D5E-3A56-4781-A107BFB719CC}"/>
              </a:ext>
            </a:extLst>
          </p:cNvPr>
          <p:cNvSpPr txBox="1"/>
          <p:nvPr/>
        </p:nvSpPr>
        <p:spPr>
          <a:xfrm>
            <a:off x="2543504" y="4710237"/>
            <a:ext cx="1570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resistance</a:t>
            </a:r>
            <a:endParaRPr lang="de-DE" sz="2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A6E38CC-754E-2B6B-E564-E8F1EE60201C}"/>
              </a:ext>
            </a:extLst>
          </p:cNvPr>
          <p:cNvSpPr txBox="1"/>
          <p:nvPr/>
        </p:nvSpPr>
        <p:spPr>
          <a:xfrm>
            <a:off x="2543504" y="5246036"/>
            <a:ext cx="1525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reactance</a:t>
            </a:r>
            <a:endParaRPr lang="de-DE" sz="2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527E68E-D60F-2BF4-2818-9C5712AE1D14}"/>
              </a:ext>
            </a:extLst>
          </p:cNvPr>
          <p:cNvSpPr txBox="1"/>
          <p:nvPr/>
        </p:nvSpPr>
        <p:spPr>
          <a:xfrm>
            <a:off x="8122759" y="4792624"/>
            <a:ext cx="3252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modulus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impedance</a:t>
            </a:r>
            <a:endParaRPr lang="de-DE" sz="2400" dirty="0"/>
          </a:p>
          <a:p>
            <a:r>
              <a:rPr lang="de-DE" sz="2400" dirty="0"/>
              <a:t>(apparent </a:t>
            </a:r>
            <a:r>
              <a:rPr lang="de-DE" sz="2400" dirty="0" err="1"/>
              <a:t>impedance</a:t>
            </a:r>
            <a:r>
              <a:rPr lang="de-DE" sz="2400" dirty="0"/>
              <a:t>)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7C29A56-FB0D-4D88-2380-68B7A3EAF434}"/>
              </a:ext>
            </a:extLst>
          </p:cNvPr>
          <p:cNvCxnSpPr/>
          <p:nvPr/>
        </p:nvCxnSpPr>
        <p:spPr>
          <a:xfrm flipH="1" flipV="1">
            <a:off x="6989379" y="4582510"/>
            <a:ext cx="1133380" cy="3993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585DF42-2196-E3EF-9CF1-D5403CF8A111}"/>
              </a:ext>
            </a:extLst>
          </p:cNvPr>
          <p:cNvCxnSpPr>
            <a:stCxn id="5" idx="3"/>
          </p:cNvCxnSpPr>
          <p:nvPr/>
        </p:nvCxnSpPr>
        <p:spPr>
          <a:xfrm flipV="1">
            <a:off x="4113934" y="4519447"/>
            <a:ext cx="1193790" cy="421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F6DF9729-D448-0E68-5DBA-B49D8E92D168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069243" y="4550977"/>
            <a:ext cx="1953185" cy="9258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94A862A2-9424-5CF8-398D-1808C96781B3}"/>
              </a:ext>
            </a:extLst>
          </p:cNvPr>
          <p:cNvSpPr txBox="1"/>
          <p:nvPr/>
        </p:nvSpPr>
        <p:spPr>
          <a:xfrm>
            <a:off x="8745323" y="3920358"/>
            <a:ext cx="2473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impedance</a:t>
            </a:r>
            <a:r>
              <a:rPr lang="de-DE" sz="2400" dirty="0"/>
              <a:t> angle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971C5D5C-34A6-9C15-40EB-E6082A0CD7B3}"/>
              </a:ext>
            </a:extLst>
          </p:cNvPr>
          <p:cNvCxnSpPr>
            <a:stCxn id="16" idx="1"/>
          </p:cNvCxnSpPr>
          <p:nvPr/>
        </p:nvCxnSpPr>
        <p:spPr>
          <a:xfrm flipH="1">
            <a:off x="7451834" y="4151191"/>
            <a:ext cx="1293489" cy="137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D6AAAC1F-4986-198B-7F81-9640B5A200B4}"/>
              </a:ext>
            </a:extLst>
          </p:cNvPr>
          <p:cNvSpPr txBox="1"/>
          <p:nvPr/>
        </p:nvSpPr>
        <p:spPr>
          <a:xfrm>
            <a:off x="10005848" y="2318994"/>
            <a:ext cx="187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abstract</a:t>
            </a:r>
            <a:r>
              <a:rPr lang="de-DE" dirty="0"/>
              <a:t> </a:t>
            </a:r>
            <a:r>
              <a:rPr lang="de-DE" dirty="0" err="1"/>
              <a:t>quantity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3305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9A508-E7AC-9427-4F4E-1AA5A30B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Conductance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DA51DF2-E610-4E30-5C57-970189F700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de-DE" dirty="0"/>
                  <a:t>admittance:</a:t>
                </a:r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ba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bar>
                            <m:bar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ba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𝑗𝑋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𝑗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ba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bar>
                            <m:bar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ba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bar>
                            </m:e>
                          </m:d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sup>
                          </m:sSup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bar>
                        </m:e>
                      </m:d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𝜑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1DA51DF2-E610-4E30-5C57-970189F700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FD76D8-EFB3-9E50-6310-5823CDBB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18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38185A9E-D95F-FB7A-F1BB-C59160E7EAF0}"/>
                  </a:ext>
                </a:extLst>
              </p:cNvPr>
              <p:cNvSpPr txBox="1"/>
              <p:nvPr/>
            </p:nvSpPr>
            <p:spPr>
              <a:xfrm>
                <a:off x="5143788" y="3268715"/>
                <a:ext cx="22183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dirty="0" err="1"/>
                  <a:t>conductance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de-DE" sz="2400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38185A9E-D95F-FB7A-F1BB-C59160E7E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788" y="3268715"/>
                <a:ext cx="2218364" cy="461665"/>
              </a:xfrm>
              <a:prstGeom prst="rect">
                <a:avLst/>
              </a:prstGeom>
              <a:blipFill>
                <a:blip r:embed="rId3"/>
                <a:stretch>
                  <a:fillRect l="-4571" t="-10811" b="-297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A08B972-49A6-C65F-1DC2-65115078ACD4}"/>
                  </a:ext>
                </a:extLst>
              </p:cNvPr>
              <p:cNvSpPr txBox="1"/>
              <p:nvPr/>
            </p:nvSpPr>
            <p:spPr>
              <a:xfrm>
                <a:off x="7718416" y="3268716"/>
                <a:ext cx="21794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dirty="0" err="1"/>
                  <a:t>susceptance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de-DE" sz="240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A08B972-49A6-C65F-1DC2-65115078A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416" y="3268716"/>
                <a:ext cx="2179443" cy="461665"/>
              </a:xfrm>
              <a:prstGeom prst="rect">
                <a:avLst/>
              </a:prstGeom>
              <a:blipFill>
                <a:blip r:embed="rId4"/>
                <a:stretch>
                  <a:fillRect l="-4046" t="-10811" b="-297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eschweifte Klammer links 10">
            <a:extLst>
              <a:ext uri="{FF2B5EF4-FFF2-40B4-BE49-F238E27FC236}">
                <a16:creationId xmlns:a16="http://schemas.microsoft.com/office/drawing/2014/main" id="{24489DD8-9CAD-5B13-3B67-969A38DB6CC3}"/>
              </a:ext>
            </a:extLst>
          </p:cNvPr>
          <p:cNvSpPr/>
          <p:nvPr/>
        </p:nvSpPr>
        <p:spPr>
          <a:xfrm rot="16200000">
            <a:off x="8343509" y="2505595"/>
            <a:ext cx="222959" cy="130328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Geschweifte Klammer links 13">
            <a:extLst>
              <a:ext uri="{FF2B5EF4-FFF2-40B4-BE49-F238E27FC236}">
                <a16:creationId xmlns:a16="http://schemas.microsoft.com/office/drawing/2014/main" id="{1F92DECF-1633-842B-9AC2-B360B090F9F2}"/>
              </a:ext>
            </a:extLst>
          </p:cNvPr>
          <p:cNvSpPr/>
          <p:nvPr/>
        </p:nvSpPr>
        <p:spPr>
          <a:xfrm rot="16200000">
            <a:off x="6507158" y="2505594"/>
            <a:ext cx="222959" cy="130328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8165A82-D739-778B-B70B-F2C6D73471C2}"/>
              </a:ext>
            </a:extLst>
          </p:cNvPr>
          <p:cNvSpPr txBox="1"/>
          <p:nvPr/>
        </p:nvSpPr>
        <p:spPr>
          <a:xfrm>
            <a:off x="6984193" y="5851158"/>
            <a:ext cx="3252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modulus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admittance</a:t>
            </a:r>
            <a:endParaRPr lang="de-DE" sz="2400" dirty="0"/>
          </a:p>
          <a:p>
            <a:r>
              <a:rPr lang="de-DE" sz="2400" dirty="0"/>
              <a:t>(apparent </a:t>
            </a:r>
            <a:r>
              <a:rPr lang="de-DE" sz="2400" dirty="0" err="1"/>
              <a:t>admittance</a:t>
            </a:r>
            <a:r>
              <a:rPr lang="de-DE" sz="2400" dirty="0"/>
              <a:t>)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DC153858-1A22-7E5F-63D7-E3E69BA882CA}"/>
              </a:ext>
            </a:extLst>
          </p:cNvPr>
          <p:cNvCxnSpPr/>
          <p:nvPr/>
        </p:nvCxnSpPr>
        <p:spPr>
          <a:xfrm flipH="1" flipV="1">
            <a:off x="7178566" y="5286703"/>
            <a:ext cx="252248" cy="651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799392B3-4F19-418F-4C37-7C4517248B4D}"/>
                  </a:ext>
                </a:extLst>
              </p:cNvPr>
              <p:cNvSpPr txBox="1"/>
              <p:nvPr/>
            </p:nvSpPr>
            <p:spPr>
              <a:xfrm>
                <a:off x="8745323" y="4250142"/>
                <a:ext cx="249978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2400" dirty="0"/>
                  <a:t>admittance angle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799392B3-4F19-418F-4C37-7C4517248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323" y="4250142"/>
                <a:ext cx="2499787" cy="830997"/>
              </a:xfrm>
              <a:prstGeom prst="rect">
                <a:avLst/>
              </a:prstGeom>
              <a:blipFill>
                <a:blip r:embed="rId5"/>
                <a:stretch>
                  <a:fillRect l="-3535" t="-5970" r="-2525" b="-298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1DB572D-22A4-6B3F-9842-3650060AC331}"/>
              </a:ext>
            </a:extLst>
          </p:cNvPr>
          <p:cNvCxnSpPr>
            <a:stCxn id="20" idx="1"/>
          </p:cNvCxnSpPr>
          <p:nvPr/>
        </p:nvCxnSpPr>
        <p:spPr>
          <a:xfrm flipH="1">
            <a:off x="8082455" y="4665641"/>
            <a:ext cx="662868" cy="158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8E324856-530F-D3D3-1BC9-73CD2B442B15}"/>
              </a:ext>
            </a:extLst>
          </p:cNvPr>
          <p:cNvSpPr txBox="1"/>
          <p:nvPr/>
        </p:nvSpPr>
        <p:spPr>
          <a:xfrm>
            <a:off x="838200" y="2417379"/>
            <a:ext cx="187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abstract</a:t>
            </a:r>
            <a:r>
              <a:rPr lang="de-DE" dirty="0"/>
              <a:t> </a:t>
            </a:r>
            <a:r>
              <a:rPr lang="de-DE" dirty="0" err="1"/>
              <a:t>quantity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8059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98E4063-31C2-D3D0-726F-08A53B00D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Linear Passive Components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CFD162-0C26-36D6-E9BF-64A56D40E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19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Inhaltsplatzhalter 4">
                <a:extLst>
                  <a:ext uri="{FF2B5EF4-FFF2-40B4-BE49-F238E27FC236}">
                    <a16:creationId xmlns:a16="http://schemas.microsoft.com/office/drawing/2014/main" id="{8ED3072F-25DB-03C9-2A0B-9F495206296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71201361"/>
                  </p:ext>
                </p:extLst>
              </p:nvPr>
            </p:nvGraphicFramePr>
            <p:xfrm>
              <a:off x="399393" y="2487478"/>
              <a:ext cx="4982634" cy="386887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720080">
                      <a:extLst>
                        <a:ext uri="{9D8B030D-6E8A-4147-A177-3AD203B41FA5}">
                          <a16:colId xmlns:a16="http://schemas.microsoft.com/office/drawing/2014/main" val="1893867438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3821776055"/>
                        </a:ext>
                      </a:extLst>
                    </a:gridCol>
                    <a:gridCol w="2894402">
                      <a:extLst>
                        <a:ext uri="{9D8B030D-6E8A-4147-A177-3AD203B41FA5}">
                          <a16:colId xmlns:a16="http://schemas.microsoft.com/office/drawing/2014/main" val="1879652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18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18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18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ctrlP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bar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e>
                                </m:bar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bar>
                                  <m:barPr>
                                    <m:ctrlP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bar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e>
                                    </m:acc>
                                  </m:e>
                                </m:bar>
                              </m:oMath>
                            </m:oMathPara>
                          </a14:m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ctrlP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𝑍</m:t>
                                    </m:r>
                                  </m:e>
                                </m:bar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7685496"/>
                      </a:ext>
                    </a:extLst>
                  </a:tr>
                  <a:tr h="140745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18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18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</a:t>
                          </a:r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18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ctrlP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bar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e>
                                </m:bar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bar>
                                  <m:barPr>
                                    <m:ctrlP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bar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e>
                                    </m:acc>
                                  </m:e>
                                </m:bar>
                              </m:oMath>
                            </m:oMathPara>
                          </a14:m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ctrlP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𝑍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𝜔</m:t>
                                </m:r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52525993"/>
                      </a:ext>
                    </a:extLst>
                  </a:tr>
                  <a:tr h="153501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18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18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18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ctrlP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bar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e>
                                </m:bar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  <m: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den>
                                </m:f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bar>
                                  <m:barPr>
                                    <m:ctrlP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bar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e>
                                    </m:acc>
                                  </m:e>
                                </m:bar>
                              </m:oMath>
                            </m:oMathPara>
                          </a14:m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ctrlP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de-DE" sz="18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𝑍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  <m: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den>
                                </m:f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=−</m:t>
                                </m:r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f>
                                  <m:fPr>
                                    <m:ctrlP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𝜔</m:t>
                                    </m:r>
                                    <m: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den>
                                </m:f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de-DE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sSub>
                                  <m:sSubPr>
                                    <m:ctrlP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de-DE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16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659403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Inhaltsplatzhalter 4">
                <a:extLst>
                  <a:ext uri="{FF2B5EF4-FFF2-40B4-BE49-F238E27FC236}">
                    <a16:creationId xmlns:a16="http://schemas.microsoft.com/office/drawing/2014/main" id="{8ED3072F-25DB-03C9-2A0B-9F495206296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71201361"/>
                  </p:ext>
                </p:extLst>
              </p:nvPr>
            </p:nvGraphicFramePr>
            <p:xfrm>
              <a:off x="399393" y="2487478"/>
              <a:ext cx="4982634" cy="386887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720080">
                      <a:extLst>
                        <a:ext uri="{9D8B030D-6E8A-4147-A177-3AD203B41FA5}">
                          <a16:colId xmlns:a16="http://schemas.microsoft.com/office/drawing/2014/main" val="1893867438"/>
                        </a:ext>
                      </a:extLst>
                    </a:gridCol>
                    <a:gridCol w="1368152">
                      <a:extLst>
                        <a:ext uri="{9D8B030D-6E8A-4147-A177-3AD203B41FA5}">
                          <a16:colId xmlns:a16="http://schemas.microsoft.com/office/drawing/2014/main" val="3821776055"/>
                        </a:ext>
                      </a:extLst>
                    </a:gridCol>
                    <a:gridCol w="2894402">
                      <a:extLst>
                        <a:ext uri="{9D8B030D-6E8A-4147-A177-3AD203B41FA5}">
                          <a16:colId xmlns:a16="http://schemas.microsoft.com/office/drawing/2014/main" val="187965202"/>
                        </a:ext>
                      </a:extLst>
                    </a:gridCol>
                  </a:tblGrid>
                  <a:tr h="92640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18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18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18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3704" r="-212037" b="-3205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807" r="-439" b="-3205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685496"/>
                      </a:ext>
                    </a:extLst>
                  </a:tr>
                  <a:tr h="1407459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18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18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</a:t>
                          </a:r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18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3704" t="-65179" r="-212037" b="-108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807" t="-65179" r="-439" b="-1089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525993"/>
                      </a:ext>
                    </a:extLst>
                  </a:tr>
                  <a:tr h="153501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18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18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450215" algn="l"/>
                            </a:tabLst>
                          </a:pPr>
                          <a:r>
                            <a:rPr lang="de-DE" sz="1800">
                              <a:effectLst/>
                              <a:latin typeface="Times New Roman" panose="020206030504050203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de-DE" sz="16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3704" t="-152893" r="-212037" b="-8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2807" t="-152893" r="-439" b="-8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5940345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D23ED6E8-B932-538C-3C9F-2F472FE2F1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385" y="1817842"/>
            <a:ext cx="2689215" cy="26016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3D30CDA-BC4A-05C6-8827-09A8E9A0FF3C}"/>
                  </a:ext>
                </a:extLst>
              </p:cNvPr>
              <p:cNvSpPr txBox="1"/>
              <p:nvPr/>
            </p:nvSpPr>
            <p:spPr>
              <a:xfrm>
                <a:off x="5921385" y="4879022"/>
                <a:ext cx="284424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de-DE" dirty="0"/>
                  <a:t> and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de-DE" dirty="0"/>
                  <a:t> in </a:t>
                </a:r>
                <a:r>
                  <a:rPr lang="de-DE" dirty="0" err="1"/>
                  <a:t>phase</a:t>
                </a:r>
                <a:r>
                  <a:rPr lang="de-DE" dirty="0"/>
                  <a:t> (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l-GR" dirty="0"/>
                  <a:t>)</a:t>
                </a:r>
                <a:endParaRPr lang="de-DE" dirty="0"/>
              </a:p>
              <a:p>
                <a:endParaRPr lang="de-DE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leads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90°</a:t>
                </a:r>
                <a:endParaRPr lang="el-GR" dirty="0"/>
              </a:p>
              <a:p>
                <a:endParaRPr lang="de-DE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de-DE" dirty="0"/>
                  <a:t> lags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 90°</a:t>
                </a:r>
                <a:endParaRPr lang="el-GR" dirty="0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3D30CDA-BC4A-05C6-8827-09A8E9A0F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385" y="4879022"/>
                <a:ext cx="2844243" cy="1477328"/>
              </a:xfrm>
              <a:prstGeom prst="rect">
                <a:avLst/>
              </a:prstGeom>
              <a:blipFill>
                <a:blip r:embed="rId4"/>
                <a:stretch>
                  <a:fillRect t="-1709" r="-889" b="-512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fik 9">
            <a:extLst>
              <a:ext uri="{FF2B5EF4-FFF2-40B4-BE49-F238E27FC236}">
                <a16:creationId xmlns:a16="http://schemas.microsoft.com/office/drawing/2014/main" id="{96ABB3FD-51FC-ABB8-D30B-8D4BAC4194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04986" y="2895581"/>
            <a:ext cx="2689214" cy="3047776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E8C1E7B3-59D7-150F-A741-2DF29EE1AA00}"/>
              </a:ext>
            </a:extLst>
          </p:cNvPr>
          <p:cNvSpPr txBox="1"/>
          <p:nvPr/>
        </p:nvSpPr>
        <p:spPr>
          <a:xfrm>
            <a:off x="9304986" y="2282533"/>
            <a:ext cx="26892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must</a:t>
            </a:r>
            <a:r>
              <a:rPr lang="de-DE" sz="2000" dirty="0"/>
              <a:t> </a:t>
            </a:r>
            <a:r>
              <a:rPr lang="de-DE" sz="2000" dirty="0" err="1"/>
              <a:t>consider</a:t>
            </a:r>
            <a:r>
              <a:rPr lang="de-DE" sz="2000" dirty="0"/>
              <a:t> </a:t>
            </a:r>
            <a:r>
              <a:rPr lang="de-DE" sz="2000" dirty="0" err="1"/>
              <a:t>angles</a:t>
            </a:r>
            <a:r>
              <a:rPr lang="de-DE" sz="2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3770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59877E-8B63-4736-A589-18D96CCD1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Overview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0A3E6E-DB3F-1143-1ADE-C8BBC012D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Physical</a:t>
            </a:r>
            <a:r>
              <a:rPr lang="de-DE" dirty="0"/>
              <a:t> </a:t>
            </a:r>
            <a:r>
              <a:rPr lang="de-DE" dirty="0" err="1"/>
              <a:t>Principles</a:t>
            </a:r>
            <a:r>
              <a:rPr lang="de-DE" dirty="0"/>
              <a:t> and Basic </a:t>
            </a:r>
            <a:r>
              <a:rPr lang="de-DE" dirty="0" err="1"/>
              <a:t>Concepts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b="1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Circuits</a:t>
            </a:r>
            <a:endParaRPr lang="de-DE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/>
              <a:t>Electric and </a:t>
            </a:r>
            <a:r>
              <a:rPr lang="de-DE" dirty="0" err="1"/>
              <a:t>Magnetic</a:t>
            </a:r>
            <a:r>
              <a:rPr lang="de-DE" dirty="0"/>
              <a:t> Fields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b="1" dirty="0" err="1"/>
              <a:t>Alternating</a:t>
            </a:r>
            <a:r>
              <a:rPr lang="de-DE" b="1" dirty="0"/>
              <a:t> </a:t>
            </a:r>
            <a:r>
              <a:rPr lang="de-DE" b="1" dirty="0" err="1"/>
              <a:t>Current</a:t>
            </a:r>
            <a:r>
              <a:rPr lang="de-DE" b="1" dirty="0"/>
              <a:t> Technology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48FD64-4E75-C8DE-40EE-ED62EA01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C53EB-36EE-1F44-B26B-550DFA5AE236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1228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4D164C-FE30-4568-55AB-C5949998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Network Analysis in </a:t>
            </a:r>
            <a:r>
              <a:rPr lang="de-DE" dirty="0" err="1"/>
              <a:t>Phasor</a:t>
            </a:r>
            <a:r>
              <a:rPr lang="de-DE" dirty="0"/>
              <a:t> Domain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1DB90DD-6B1E-7786-5C56-D21E9951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20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nhaltsplatzhalter 6">
                <a:extLst>
                  <a:ext uri="{FF2B5EF4-FFF2-40B4-BE49-F238E27FC236}">
                    <a16:creationId xmlns:a16="http://schemas.microsoft.com/office/drawing/2014/main" id="{F62D34DE-A35C-0C38-60F2-9F830DA40B4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598" y="3530463"/>
                <a:ext cx="5386917" cy="2284982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bar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ba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de-DE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sz="24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ba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ba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ba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ba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4" name="Inhaltsplatzhalter 6">
                <a:extLst>
                  <a:ext uri="{FF2B5EF4-FFF2-40B4-BE49-F238E27FC236}">
                    <a16:creationId xmlns:a16="http://schemas.microsoft.com/office/drawing/2014/main" id="{F62D34DE-A35C-0C38-60F2-9F830DA40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8" y="3530463"/>
                <a:ext cx="5386917" cy="2284982"/>
              </a:xfrm>
              <a:prstGeom prst="rect">
                <a:avLst/>
              </a:prstGeom>
              <a:blipFill>
                <a:blip r:embed="rId2"/>
                <a:stretch>
                  <a:fillRect t="-54696" b="-237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8">
                <a:extLst>
                  <a:ext uri="{FF2B5EF4-FFF2-40B4-BE49-F238E27FC236}">
                    <a16:creationId xmlns:a16="http://schemas.microsoft.com/office/drawing/2014/main" id="{2E0407D9-3504-FD8E-B3C3-E8C0F52ECF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93369" y="3530463"/>
                <a:ext cx="5389033" cy="2284983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bar>
                            <m:bar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bar>
                        </m:den>
                      </m:f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ctrlP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de-DE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de-DE" sz="24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ba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ba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ba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ba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2400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5" name="Inhaltsplatzhalter 8">
                <a:extLst>
                  <a:ext uri="{FF2B5EF4-FFF2-40B4-BE49-F238E27FC236}">
                    <a16:creationId xmlns:a16="http://schemas.microsoft.com/office/drawing/2014/main" id="{2E0407D9-3504-FD8E-B3C3-E8C0F52ECF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369" y="3530463"/>
                <a:ext cx="5389033" cy="2284983"/>
              </a:xfrm>
              <a:prstGeom prst="rect">
                <a:avLst/>
              </a:prstGeom>
              <a:blipFill>
                <a:blip r:embed="rId3"/>
                <a:stretch>
                  <a:fillRect t="-54696" b="-2375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>
            <a:extLst>
              <a:ext uri="{FF2B5EF4-FFF2-40B4-BE49-F238E27FC236}">
                <a16:creationId xmlns:a16="http://schemas.microsoft.com/office/drawing/2014/main" id="{7734935F-5CFC-E704-C35A-520D245B4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145" y="1953954"/>
            <a:ext cx="3863821" cy="131324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97FCB07-FFA2-8FAA-AE54-E7C328846A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1305" y="1668003"/>
            <a:ext cx="2718589" cy="176099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498713D-2D21-CD80-9EFA-F6BE2B757767}"/>
              </a:ext>
            </a:extLst>
          </p:cNvPr>
          <p:cNvSpPr txBox="1"/>
          <p:nvPr/>
        </p:nvSpPr>
        <p:spPr>
          <a:xfrm>
            <a:off x="1928034" y="6125516"/>
            <a:ext cx="85306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2400" dirty="0"/>
              <a:t>KCL and KVL also valid </a:t>
            </a:r>
            <a:r>
              <a:rPr lang="de-DE" sz="2400" dirty="0" err="1"/>
              <a:t>for</a:t>
            </a:r>
            <a:r>
              <a:rPr lang="de-DE" sz="2400" dirty="0"/>
              <a:t> </a:t>
            </a:r>
            <a:r>
              <a:rPr lang="de-DE" sz="2400" dirty="0" err="1"/>
              <a:t>complex</a:t>
            </a:r>
            <a:r>
              <a:rPr lang="de-DE" sz="2400" dirty="0"/>
              <a:t> </a:t>
            </a:r>
            <a:r>
              <a:rPr lang="de-DE" sz="2400" dirty="0" err="1"/>
              <a:t>amplitudes</a:t>
            </a:r>
            <a:r>
              <a:rPr lang="de-DE" sz="2400" dirty="0"/>
              <a:t> and RMS </a:t>
            </a:r>
            <a:r>
              <a:rPr lang="de-DE" sz="2400" dirty="0" err="1"/>
              <a:t>values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34734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D57D82-7A92-6609-5043-E03A9143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0AF43F-601E-0F9B-E2B1-1B2389680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…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7D7DB1-3FD0-620C-9C3B-15158E08A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051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079C4-B28F-1CC9-AF08-7C71A1F7A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Instantaneous</a:t>
            </a:r>
            <a:r>
              <a:rPr lang="de-DE" dirty="0"/>
              <a:t> Power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9F5C960-E437-3FA3-96F6-73A21CB5C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 err="1"/>
                  <a:t>For</a:t>
                </a:r>
                <a:r>
                  <a:rPr lang="de-DE" dirty="0"/>
                  <a:t> a </a:t>
                </a:r>
                <a:r>
                  <a:rPr lang="de-DE" dirty="0" err="1"/>
                  <a:t>purely</a:t>
                </a:r>
                <a:r>
                  <a:rPr lang="de-DE" dirty="0"/>
                  <a:t> </a:t>
                </a:r>
                <a:r>
                  <a:rPr lang="de-DE" dirty="0" err="1"/>
                  <a:t>ohmic</a:t>
                </a:r>
                <a:r>
                  <a:rPr lang="de-DE" dirty="0"/>
                  <a:t> </a:t>
                </a:r>
                <a:r>
                  <a:rPr lang="de-DE" dirty="0" err="1"/>
                  <a:t>resistance</a:t>
                </a:r>
                <a:r>
                  <a:rPr lang="de-DE" dirty="0"/>
                  <a:t>, </a:t>
                </a:r>
                <a:r>
                  <a:rPr lang="de-DE" dirty="0" err="1"/>
                  <a:t>current</a:t>
                </a:r>
                <a:r>
                  <a:rPr lang="de-DE" dirty="0"/>
                  <a:t> and </a:t>
                </a:r>
                <a:r>
                  <a:rPr lang="de-DE" dirty="0" err="1"/>
                  <a:t>voltage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in </a:t>
                </a:r>
                <a:r>
                  <a:rPr lang="de-DE" dirty="0" err="1"/>
                  <a:t>phase</a:t>
                </a:r>
                <a:r>
                  <a:rPr lang="de-DE" dirty="0"/>
                  <a:t>: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de-DE" i="1">
                          <a:latin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sSup>
                        <m:s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𝑠𝑖𝑛</m:t>
                          </m:r>
                        </m:e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𝑈𝐼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passive </a:t>
                </a:r>
                <a:r>
                  <a:rPr lang="de-DE" dirty="0" err="1"/>
                  <a:t>sign</a:t>
                </a:r>
                <a:r>
                  <a:rPr lang="de-DE" dirty="0"/>
                  <a:t> </a:t>
                </a:r>
                <a:r>
                  <a:rPr lang="de-DE" dirty="0" err="1"/>
                  <a:t>convention</a:t>
                </a:r>
                <a:r>
                  <a:rPr lang="de-DE" dirty="0"/>
                  <a:t> </a:t>
                </a:r>
                <a:r>
                  <a:rPr lang="de-DE" dirty="0">
                    <a:sym typeface="Wingdings" pitchFamily="2" charset="2"/>
                  </a:rPr>
                  <a:t> passive </a:t>
                </a:r>
                <a:r>
                  <a:rPr lang="de-DE" dirty="0" err="1">
                    <a:sym typeface="Wingdings" pitchFamily="2" charset="2"/>
                  </a:rPr>
                  <a:t>component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9F5C960-E437-3FA3-96F6-73A21CB5C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b="-23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F88D43-9590-79DB-A436-7D020D3CA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0588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024CFB-9EF4-E916-7464-60A8D3362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Average Power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0EDB9B3-DA72-00EF-3833-D30CD707DF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de-DE" sz="2600" dirty="0"/>
                  <a:t>area </a:t>
                </a:r>
                <a:r>
                  <a:rPr lang="de-DE" sz="2600" dirty="0" err="1"/>
                  <a:t>under</a:t>
                </a:r>
                <a:r>
                  <a:rPr lang="de-DE" sz="2600" dirty="0"/>
                  <a:t> power </a:t>
                </a:r>
                <a:r>
                  <a:rPr lang="de-DE" sz="2600" dirty="0" err="1"/>
                  <a:t>curve</a:t>
                </a:r>
                <a:r>
                  <a:rPr lang="de-DE" sz="2600" dirty="0"/>
                  <a:t>: </a:t>
                </a:r>
                <a:r>
                  <a:rPr lang="de-DE" sz="2600" dirty="0" err="1"/>
                  <a:t>electrical</a:t>
                </a:r>
                <a:r>
                  <a:rPr lang="de-DE" sz="2600" dirty="0"/>
                  <a:t> </a:t>
                </a:r>
                <a:r>
                  <a:rPr lang="de-DE" sz="2600" dirty="0" err="1"/>
                  <a:t>energy</a:t>
                </a:r>
                <a:r>
                  <a:rPr lang="de-DE" sz="2600" dirty="0"/>
                  <a:t> </a:t>
                </a:r>
                <a:r>
                  <a:rPr lang="de-DE" sz="2600" dirty="0" err="1"/>
                  <a:t>converted</a:t>
                </a:r>
                <a:r>
                  <a:rPr lang="de-DE" sz="2600" dirty="0"/>
                  <a:t> </a:t>
                </a:r>
                <a:r>
                  <a:rPr lang="de-DE" sz="2600" dirty="0" err="1"/>
                  <a:t>into</a:t>
                </a:r>
                <a:r>
                  <a:rPr lang="de-DE" sz="2600" dirty="0"/>
                  <a:t> </a:t>
                </a:r>
                <a:r>
                  <a:rPr lang="de-DE" sz="2600" dirty="0" err="1"/>
                  <a:t>heat</a:t>
                </a:r>
                <a:r>
                  <a:rPr lang="de-DE" sz="2600" dirty="0"/>
                  <a:t> in a </a:t>
                </a:r>
                <a:r>
                  <a:rPr lang="de-DE" sz="2600" dirty="0" err="1"/>
                  <a:t>resistor</a:t>
                </a:r>
                <a:endParaRPr lang="de-DE" sz="2600" dirty="0"/>
              </a:p>
              <a:p>
                <a:pPr marL="0" indent="0">
                  <a:buNone/>
                </a:pPr>
                <a:endParaRPr lang="de-DE" sz="2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de-DE" sz="2600" dirty="0" err="1"/>
                  <a:t>average</a:t>
                </a:r>
                <a:r>
                  <a:rPr lang="de-DE" sz="2600" dirty="0"/>
                  <a:t> power (aka </a:t>
                </a:r>
                <a:r>
                  <a:rPr lang="de-DE" sz="2600" dirty="0" err="1"/>
                  <a:t>active</a:t>
                </a:r>
                <a:r>
                  <a:rPr lang="de-DE" sz="2600" dirty="0"/>
                  <a:t> power </a:t>
                </a:r>
                <a:r>
                  <a:rPr lang="de-DE" sz="2600" dirty="0" err="1"/>
                  <a:t>for</a:t>
                </a:r>
                <a:r>
                  <a:rPr lang="de-DE" sz="2600" dirty="0"/>
                  <a:t> </a:t>
                </a:r>
                <a:r>
                  <a:rPr lang="de-DE" sz="2600" dirty="0" err="1"/>
                  <a:t>resistance</a:t>
                </a:r>
                <a:r>
                  <a:rPr lang="de-DE" sz="2600" dirty="0"/>
                  <a:t>):</a:t>
                </a:r>
              </a:p>
              <a:p>
                <a:pPr marL="0" indent="0">
                  <a:buNone/>
                </a:pPr>
                <a:endParaRPr lang="de-DE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de-DE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acc>
                            <m:accPr>
                              <m:chr m:val="̂"/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d>
                            <m:d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sz="24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acc>
                                <m:accPr>
                                  <m:chr m:val="̂"/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acc>
                                <m:accPr>
                                  <m:chr m:val="̂"/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  <m:f>
                                <m:f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f>
                                        <m:fPr>
                                          <m:ctrlP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den>
                                      </m:f>
                                      <m:r>
                                        <m:rPr>
                                          <m:sty m:val="p"/>
                                        </m:rPr>
                                        <a:rPr lang="de-DE" sz="240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de-DE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d>
                        <m:d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>
                                <m:f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func>
                        </m:e>
                      </m:d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d>
                        <m:d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>
                                <m:f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f>
                                <m:f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𝑈𝐼</m:t>
                      </m:r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0EDB9B3-DA72-00EF-3833-D30CD707DF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198" b="-311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1C5A85-FE0D-E33E-500E-0360460E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23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0C5B54A-A9B9-0F51-13CF-1D6895900129}"/>
              </a:ext>
            </a:extLst>
          </p:cNvPr>
          <p:cNvSpPr txBox="1"/>
          <p:nvPr/>
        </p:nvSpPr>
        <p:spPr>
          <a:xfrm>
            <a:off x="1671452" y="3787029"/>
            <a:ext cx="1226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resistance</a:t>
            </a:r>
            <a:endParaRPr lang="de-DE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DE5843C-FDDC-BE27-8F22-C71AFA5D7DD1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284516" y="4156361"/>
            <a:ext cx="482434" cy="451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337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B1353F-AAF3-E5D2-581F-6811BE3C2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Reactive</a:t>
            </a:r>
            <a:r>
              <a:rPr lang="de-DE" dirty="0"/>
              <a:t> Power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6268B7E-1C26-2D5E-B458-F01E42CD97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400" dirty="0"/>
                  <a:t>for </a:t>
                </a:r>
                <a:r>
                  <a:rPr lang="de-DE" sz="2400" dirty="0" err="1"/>
                  <a:t>reactance</a:t>
                </a:r>
                <a:r>
                  <a:rPr lang="de-DE" sz="2400" dirty="0"/>
                  <a:t> (</a:t>
                </a:r>
                <a:r>
                  <a:rPr lang="de-DE" sz="2400" dirty="0" err="1"/>
                  <a:t>capacitor</a:t>
                </a:r>
                <a:r>
                  <a:rPr lang="de-DE" sz="2400" dirty="0"/>
                  <a:t> </a:t>
                </a:r>
                <a:r>
                  <a:rPr lang="de-DE" sz="2400" dirty="0" err="1"/>
                  <a:t>or</a:t>
                </a:r>
                <a:r>
                  <a:rPr lang="de-DE" sz="2400" dirty="0"/>
                  <a:t> </a:t>
                </a:r>
                <a:r>
                  <a:rPr lang="de-DE" sz="2400" dirty="0" err="1"/>
                  <a:t>inductor</a:t>
                </a:r>
                <a:r>
                  <a:rPr lang="de-DE" sz="2400" dirty="0"/>
                  <a:t>): </a:t>
                </a:r>
                <a:r>
                  <a:rPr lang="de-DE" sz="2400" dirty="0" err="1"/>
                  <a:t>phase</a:t>
                </a:r>
                <a:r>
                  <a:rPr lang="de-DE" sz="2400" dirty="0"/>
                  <a:t> shift </a:t>
                </a:r>
                <a:r>
                  <a:rPr lang="de-DE" sz="2400" dirty="0" err="1"/>
                  <a:t>of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de-DE" sz="2400" dirty="0"/>
                  <a:t> </a:t>
                </a:r>
                <a:r>
                  <a:rPr lang="de-DE" sz="2400" dirty="0" err="1"/>
                  <a:t>between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de-DE" sz="2400" dirty="0"/>
                  <a:t> and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de-DE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func>
                        <m:func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de-DE" sz="2400" i="1">
                          <a:latin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func>
                        <m:func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func>
                        <m:func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func>
                        <m:func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400" i="1">
                          <a:latin typeface="Cambria Math" panose="02040503050406030204" pitchFamily="18" charset="0"/>
                        </a:rPr>
                        <m:t>𝑈𝐼</m:t>
                      </m:r>
                      <m:func>
                        <m:func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de-DE" sz="2400" dirty="0"/>
              </a:p>
              <a:p>
                <a:pPr marL="0" indent="0">
                  <a:buNone/>
                </a:pPr>
                <a:endParaRPr lang="de-DE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f>
                            <m:f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acc>
                            <m:accPr>
                              <m:chr m:val="̂"/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d>
                            <m:d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sz="24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acc>
                                <m:accPr>
                                  <m:chr m:val="̂"/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  <m:acc>
                                <m:accPr>
                                  <m:chr m:val="̂"/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  <m:f>
                                <m:f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unc>
                                    <m:funcPr>
                                      <m:ctrlP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f>
                                        <m:fPr>
                                          <m:ctrlP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den>
                                      </m:f>
                                      <m:r>
                                        <m:rPr>
                                          <m:sty m:val="p"/>
                                        </m:rPr>
                                        <a:rPr lang="de-DE" sz="24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de-DE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d>
                        <m:d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>
                                <m:f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den>
                              </m:f>
                              <m:r>
                                <a:rPr lang="de-DE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func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d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acc>
                        <m:accPr>
                          <m:chr m:val="̂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d>
                        <m:d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>
                                <m:f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den>
                              </m:f>
                              <m:r>
                                <a:rPr lang="de-DE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de-DE" sz="2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func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+1)</m:t>
                          </m:r>
                        </m:e>
                      </m:d>
                      <m:r>
                        <a:rPr lang="de-DE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de-DE" sz="2400" dirty="0"/>
              </a:p>
              <a:p>
                <a:pPr marL="0" indent="0">
                  <a:buNone/>
                </a:pPr>
                <a:endParaRPr lang="de-DE" sz="2400" dirty="0"/>
              </a:p>
              <a:p>
                <a:pPr marL="0" indent="0">
                  <a:buNone/>
                </a:pPr>
                <a:r>
                  <a:rPr lang="de-DE" sz="2400" dirty="0">
                    <a:sym typeface="Wingdings" pitchFamily="2" charset="2"/>
                  </a:rPr>
                  <a:t> not </a:t>
                </a:r>
                <a:r>
                  <a:rPr lang="de-DE" sz="2400" dirty="0" err="1">
                    <a:sym typeface="Wingdings" pitchFamily="2" charset="2"/>
                  </a:rPr>
                  <a:t>converted</a:t>
                </a:r>
                <a:r>
                  <a:rPr lang="de-DE" sz="2400" dirty="0">
                    <a:sym typeface="Wingdings" pitchFamily="2" charset="2"/>
                  </a:rPr>
                  <a:t> </a:t>
                </a:r>
                <a:r>
                  <a:rPr lang="de-DE" sz="2400" dirty="0" err="1">
                    <a:sym typeface="Wingdings" pitchFamily="2" charset="2"/>
                  </a:rPr>
                  <a:t>into</a:t>
                </a:r>
                <a:r>
                  <a:rPr lang="de-DE" sz="2400" dirty="0">
                    <a:sym typeface="Wingdings" pitchFamily="2" charset="2"/>
                  </a:rPr>
                  <a:t> </a:t>
                </a:r>
                <a:r>
                  <a:rPr lang="de-DE" sz="2400" dirty="0" err="1">
                    <a:sym typeface="Wingdings" pitchFamily="2" charset="2"/>
                  </a:rPr>
                  <a:t>heat</a:t>
                </a:r>
                <a:r>
                  <a:rPr lang="de-DE" sz="2400" dirty="0">
                    <a:sym typeface="Wingdings" pitchFamily="2" charset="2"/>
                  </a:rPr>
                  <a:t> </a:t>
                </a:r>
                <a:r>
                  <a:rPr lang="de-DE" sz="2400" dirty="0" err="1">
                    <a:sym typeface="Wingdings" pitchFamily="2" charset="2"/>
                  </a:rPr>
                  <a:t>or</a:t>
                </a:r>
                <a:r>
                  <a:rPr lang="de-DE" sz="2400" dirty="0">
                    <a:sym typeface="Wingdings" pitchFamily="2" charset="2"/>
                  </a:rPr>
                  <a:t> </a:t>
                </a:r>
                <a:r>
                  <a:rPr lang="de-DE" sz="2400" dirty="0" err="1">
                    <a:sym typeface="Wingdings" pitchFamily="2" charset="2"/>
                  </a:rPr>
                  <a:t>useful</a:t>
                </a:r>
                <a:r>
                  <a:rPr lang="de-DE" sz="2400" dirty="0">
                    <a:sym typeface="Wingdings" pitchFamily="2" charset="2"/>
                  </a:rPr>
                  <a:t> </a:t>
                </a:r>
                <a:r>
                  <a:rPr lang="de-DE" sz="2400" dirty="0" err="1">
                    <a:sym typeface="Wingdings" pitchFamily="2" charset="2"/>
                  </a:rPr>
                  <a:t>work</a:t>
                </a:r>
                <a:endParaRPr lang="de-DE" sz="2400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6268B7E-1C26-2D5E-B458-F01E42CD97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965" t="-775" r="-3257" b="-1343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283519-9A86-D6F6-4EC2-7E2DB9765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24</a:t>
            </a:fld>
            <a:endParaRPr lang="de-DE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B8FE188E-7F36-9557-2136-C5E42E90BF12}"/>
              </a:ext>
            </a:extLst>
          </p:cNvPr>
          <p:cNvCxnSpPr/>
          <p:nvPr/>
        </p:nvCxnSpPr>
        <p:spPr>
          <a:xfrm>
            <a:off x="3420094" y="2256312"/>
            <a:ext cx="1033153" cy="724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085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144FB1-B5BB-FA86-3E5F-B88F54431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Apparent Power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B9F6663-83FC-1090-5E41-79339626F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503078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de-DE" dirty="0"/>
                  <a:t>mixed </a:t>
                </a:r>
                <a:r>
                  <a:rPr lang="de-DE" dirty="0" err="1"/>
                  <a:t>case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 resistive-</a:t>
                </a:r>
                <a:r>
                  <a:rPr lang="de-DE" dirty="0" err="1"/>
                  <a:t>capacitive</a:t>
                </a:r>
                <a:r>
                  <a:rPr lang="de-DE" dirty="0"/>
                  <a:t> </a:t>
                </a:r>
                <a:r>
                  <a:rPr lang="de-DE" dirty="0" err="1"/>
                  <a:t>or</a:t>
                </a:r>
                <a:r>
                  <a:rPr lang="de-DE" dirty="0"/>
                  <a:t> resistive-</a:t>
                </a:r>
                <a:r>
                  <a:rPr lang="de-DE" dirty="0" err="1"/>
                  <a:t>inductive</a:t>
                </a:r>
                <a:r>
                  <a:rPr lang="de-DE" dirty="0"/>
                  <a:t> </a:t>
                </a:r>
                <a:r>
                  <a:rPr lang="de-DE" dirty="0" err="1"/>
                  <a:t>load</a:t>
                </a:r>
                <a:r>
                  <a:rPr lang="de-DE" dirty="0"/>
                  <a:t>:</a:t>
                </a:r>
              </a:p>
              <a:p>
                <a:pPr marL="0" indent="0">
                  <a:buNone/>
                </a:pPr>
                <a:endParaRPr lang="de-D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𝑈𝐼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  <m:r>
                        <a:rPr lang="de-DE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𝑈𝐼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𝜑</m:t>
                          </m:r>
                          <m:func>
                            <m:func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de-DE" dirty="0" err="1"/>
                  <a:t>purely</a:t>
                </a:r>
                <a:r>
                  <a:rPr lang="de-DE" dirty="0"/>
                  <a:t> </a:t>
                </a:r>
                <a:r>
                  <a:rPr lang="de-DE" dirty="0" err="1"/>
                  <a:t>active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	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  <a:p>
                <a:r>
                  <a:rPr lang="de-DE" dirty="0" err="1"/>
                  <a:t>purely</a:t>
                </a:r>
                <a:r>
                  <a:rPr lang="de-DE" dirty="0"/>
                  <a:t> </a:t>
                </a:r>
                <a:r>
                  <a:rPr lang="de-DE" dirty="0" err="1"/>
                  <a:t>reactive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	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de-DE" dirty="0"/>
                  <a:t> or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de-DE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 err="1"/>
                  <a:t>average</a:t>
                </a:r>
                <a:r>
                  <a:rPr lang="de-DE" dirty="0"/>
                  <a:t> power:			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𝑈𝐼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</m:oMath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apparent power:			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i="0">
                          <a:latin typeface="Cambria Math" panose="02040503050406030204" pitchFamily="18" charset="0"/>
                        </a:rPr>
                        <m:t>VA</m:t>
                      </m:r>
                    </m:oMath>
                  </m:oMathPara>
                </a14:m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pPr marL="0" indent="0">
                  <a:buNone/>
                </a:pPr>
                <a:r>
                  <a:rPr lang="de-DE" dirty="0" err="1"/>
                  <a:t>electrical</a:t>
                </a:r>
                <a:r>
                  <a:rPr lang="de-DE" dirty="0"/>
                  <a:t> </a:t>
                </a:r>
                <a:r>
                  <a:rPr lang="de-DE" dirty="0" err="1"/>
                  <a:t>devices</a:t>
                </a:r>
                <a:r>
                  <a:rPr lang="de-DE" dirty="0"/>
                  <a:t> </a:t>
                </a:r>
                <a:r>
                  <a:rPr lang="de-DE" dirty="0" err="1"/>
                  <a:t>must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designed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apparent power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transmitted</a:t>
                </a:r>
                <a:endParaRPr lang="de-DE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6B9F6663-83FC-1090-5E41-79339626F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5030787"/>
              </a:xfrm>
              <a:blipFill>
                <a:blip r:embed="rId2"/>
                <a:stretch>
                  <a:fillRect l="-965" t="-2513" b="-100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D6BB31-1D64-B5A9-AF37-6722C4E7C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946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FDA4CA-0F63-5395-EC4C-2EE886109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Complex</a:t>
            </a:r>
            <a:r>
              <a:rPr lang="de-DE" dirty="0"/>
              <a:t> Power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F484A80-9141-98FA-CF26-0B56B2ADA7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de-DE" sz="26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bar>
                      <m:r>
                        <a:rPr lang="de-DE" sz="2600" i="1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bar>
                      <m:r>
                        <a:rPr lang="de-DE" sz="2600" i="1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ctrlPr>
                                <a:rPr lang="de-DE" sz="26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de-DE" sz="26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bar>
                        </m:e>
                        <m:sup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DE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600" i="1">
                          <a:latin typeface="Cambria Math" panose="02040503050406030204" pitchFamily="18" charset="0"/>
                        </a:rPr>
                        <m:t>𝑈</m:t>
                      </m:r>
                      <m:sSup>
                        <m:sSup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de-DE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6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de-DE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b>
                          </m:sSub>
                        </m:sup>
                      </m:sSup>
                      <m:r>
                        <a:rPr lang="de-DE" sz="2600" i="1">
                          <a:latin typeface="Cambria Math" panose="02040503050406030204" pitchFamily="18" charset="0"/>
                        </a:rPr>
                        <m:t>𝐼</m:t>
                      </m:r>
                      <m:sSup>
                        <m:sSup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de-DE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de-DE" sz="26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de-DE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de-DE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600" i="1">
                          <a:latin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de-DE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b>
                              </m:sSub>
                              <m:r>
                                <a:rPr lang="de-DE" sz="2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de-DE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de-DE" sz="2600" dirty="0"/>
              </a:p>
              <a:p>
                <a:pPr marL="0" indent="0" algn="ctr">
                  <a:buNone/>
                </a:pPr>
                <a:endParaRPr lang="de-DE" sz="26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de-DE" sz="260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bar>
                      <m:r>
                        <a:rPr lang="de-DE" sz="2600" i="1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bar>
                      <m:sSup>
                        <m:sSup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sz="2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bar>
                                    <m:barPr>
                                      <m:ctrlPr>
                                        <a:rPr lang="de-DE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de-DE" sz="2600" i="1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</m:bar>
                                </m:num>
                                <m:den>
                                  <m:bar>
                                    <m:barPr>
                                      <m:ctrlPr>
                                        <a:rPr lang="de-DE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de-DE" sz="26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ba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de-DE" sz="2600" i="1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bar>
                      <m:r>
                        <a:rPr lang="de-DE" sz="2600" i="1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bar>
                            <m:barPr>
                              <m:ctrlPr>
                                <a:rPr lang="de-DE" sz="26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de-DE" sz="26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bar>
                        </m:e>
                        <m:sup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f>
                        <m:f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de-DE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bar>
                                <m:barPr>
                                  <m:ctrlPr>
                                    <a:rPr lang="de-DE" sz="26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bar>
                            </m:e>
                            <m:sup>
                              <m:r>
                                <a:rPr lang="de-DE" sz="2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de-DE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6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de-DE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de-DE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bar>
                                <m:barPr>
                                  <m:ctrlPr>
                                    <a:rPr lang="de-DE" sz="2600" i="1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bar>
                            </m:e>
                            <m:sup>
                              <m:r>
                                <a:rPr lang="de-DE" sz="2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2600" dirty="0"/>
              </a:p>
              <a:p>
                <a:pPr marL="0" indent="0">
                  <a:buNone/>
                </a:pPr>
                <a:endParaRPr lang="de-DE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bar>
                      <m:r>
                        <a:rPr lang="de-DE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bar>
                        <m:bar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acc>
                            <m:accPr>
                              <m:chr m:val="̂"/>
                              <m:ctrlPr>
                                <a:rPr lang="de-DE" sz="2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de-DE" sz="26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acc>
                        </m:e>
                      </m:bar>
                      <m:r>
                        <a:rPr lang="de-DE" sz="2600" i="1">
                          <a:latin typeface="Cambria Math" panose="02040503050406030204" pitchFamily="18" charset="0"/>
                        </a:rPr>
                        <m:t>∙</m:t>
                      </m:r>
                      <m:bar>
                        <m:bar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sSup>
                            <m:sSupPr>
                              <m:ctrlPr>
                                <a:rPr lang="de-DE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de-DE" sz="2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  <m:sup>
                              <m:r>
                                <a:rPr lang="de-DE" sz="26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bar>
                      <m:r>
                        <a:rPr lang="de-DE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26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sz="2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600" i="1">
                          <a:latin typeface="Cambria Math" panose="02040503050406030204" pitchFamily="18" charset="0"/>
                        </a:rPr>
                        <m:t>𝑗𝑄</m:t>
                      </m:r>
                    </m:oMath>
                  </m:oMathPara>
                </a14:m>
                <a:endParaRPr lang="de-DE" sz="2600" dirty="0"/>
              </a:p>
              <a:p>
                <a:pPr marL="0" indent="0">
                  <a:buNone/>
                </a:pPr>
                <a:endParaRPr lang="de-DE" sz="2600" dirty="0"/>
              </a:p>
              <a:p>
                <a:pPr marL="0" indent="0">
                  <a:buNone/>
                </a:pPr>
                <a:r>
                  <a:rPr lang="de-DE" sz="2600" dirty="0" err="1"/>
                  <a:t>with</a:t>
                </a:r>
                <a:r>
                  <a:rPr lang="de-DE" sz="2600" dirty="0"/>
                  <a:t>     </a:t>
                </a:r>
                <a14:m>
                  <m:oMath xmlns:m="http://schemas.openxmlformats.org/officeDocument/2006/math">
                    <m:r>
                      <a:rPr lang="de-DE" sz="26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sz="26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de-DE" sz="2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de-DE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de-DE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de-DE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26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sz="2600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de-DE" sz="26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de-DE" sz="26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F484A80-9141-98FA-CF26-0B56B2ADA7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A2380C-D290-5DE0-EF9D-8AFD7BD27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26</a:t>
            </a:fld>
            <a:endParaRPr lang="de-DE"/>
          </a:p>
        </p:txBody>
      </p:sp>
      <p:pic>
        <p:nvPicPr>
          <p:cNvPr id="5" name="Inhaltsplatzhalter 7">
            <a:extLst>
              <a:ext uri="{FF2B5EF4-FFF2-40B4-BE49-F238E27FC236}">
                <a16:creationId xmlns:a16="http://schemas.microsoft.com/office/drawing/2014/main" id="{3004E3E4-B6FF-4C48-6FA2-5B27248A58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771" y="1380445"/>
            <a:ext cx="4130029" cy="36362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F0402CE5-5326-3B4C-BF16-99096AA4AA13}"/>
                  </a:ext>
                </a:extLst>
              </p:cNvPr>
              <p:cNvSpPr txBox="1"/>
              <p:nvPr/>
            </p:nvSpPr>
            <p:spPr>
              <a:xfrm>
                <a:off x="6645442" y="5151604"/>
                <a:ext cx="5546558" cy="84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60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de-DE" sz="260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de-DE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de-DE" sz="260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de-DE" sz="2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f>
                            <m:fPr>
                              <m:ctrlPr>
                                <a:rPr lang="de-DE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6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de-DE" sz="2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</m:e>
                      </m:func>
                      <m:r>
                        <a:rPr lang="de-DE" sz="2600" b="0" i="1" smtClean="0">
                          <a:latin typeface="Cambria Math" panose="02040503050406030204" pitchFamily="18" charset="0"/>
                        </a:rPr>
                        <m:t>;   </m:t>
                      </m:r>
                      <m:func>
                        <m:func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6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  <m:r>
                        <a:rPr lang="de-DE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de-DE" sz="2600" i="1">
                          <a:latin typeface="Cambria Math" panose="02040503050406030204" pitchFamily="18" charset="0"/>
                        </a:rPr>
                        <m:t>;   </m:t>
                      </m:r>
                      <m:func>
                        <m:func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26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  <m:r>
                        <a:rPr lang="de-DE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de-DE" sz="2600" i="1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de-DE" sz="2600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F0402CE5-5326-3B4C-BF16-99096AA4A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442" y="5151604"/>
                <a:ext cx="5546558" cy="844270"/>
              </a:xfrm>
              <a:prstGeom prst="rect">
                <a:avLst/>
              </a:prstGeom>
              <a:blipFill>
                <a:blip r:embed="rId4"/>
                <a:stretch>
                  <a:fillRect l="-457" b="-588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feld 7">
            <a:extLst>
              <a:ext uri="{FF2B5EF4-FFF2-40B4-BE49-F238E27FC236}">
                <a16:creationId xmlns:a16="http://schemas.microsoft.com/office/drawing/2014/main" id="{FC5C4776-CD1D-9A0E-01EB-A2F39D5990CE}"/>
              </a:ext>
            </a:extLst>
          </p:cNvPr>
          <p:cNvSpPr txBox="1"/>
          <p:nvPr/>
        </p:nvSpPr>
        <p:spPr>
          <a:xfrm>
            <a:off x="4535905" y="3816628"/>
            <a:ext cx="144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active</a:t>
            </a:r>
            <a:r>
              <a:rPr lang="de-DE" dirty="0"/>
              <a:t> power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2985537-E854-AF38-D0E2-6EF05247F31C}"/>
              </a:ext>
            </a:extLst>
          </p:cNvPr>
          <p:cNvSpPr txBox="1"/>
          <p:nvPr/>
        </p:nvSpPr>
        <p:spPr>
          <a:xfrm>
            <a:off x="4535905" y="4627463"/>
            <a:ext cx="1643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reactive</a:t>
            </a:r>
            <a:r>
              <a:rPr lang="de-DE" dirty="0"/>
              <a:t> power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C00A056-137D-E1E7-08F0-3756DB33A7E6}"/>
              </a:ext>
            </a:extLst>
          </p:cNvPr>
          <p:cNvCxnSpPr>
            <a:stCxn id="8" idx="1"/>
          </p:cNvCxnSpPr>
          <p:nvPr/>
        </p:nvCxnSpPr>
        <p:spPr>
          <a:xfrm flipH="1">
            <a:off x="3188368" y="4001294"/>
            <a:ext cx="1347537" cy="330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19419DE-3D2B-666D-BEB9-95E4C9D4176B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3946358" y="4511842"/>
            <a:ext cx="589547" cy="300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70A02E6A-1161-7C2D-DEDE-5E9FC104ED6B}"/>
              </a:ext>
            </a:extLst>
          </p:cNvPr>
          <p:cNvSpPr txBox="1"/>
          <p:nvPr/>
        </p:nvSpPr>
        <p:spPr>
          <a:xfrm>
            <a:off x="1054768" y="6127234"/>
            <a:ext cx="1752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apparent power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033FB23-FEEF-A889-0A11-42D40AFB2A71}"/>
              </a:ext>
            </a:extLst>
          </p:cNvPr>
          <p:cNvCxnSpPr>
            <a:stCxn id="14" idx="0"/>
          </p:cNvCxnSpPr>
          <p:nvPr/>
        </p:nvCxnSpPr>
        <p:spPr>
          <a:xfrm flipH="1" flipV="1">
            <a:off x="1925053" y="5775158"/>
            <a:ext cx="6109" cy="352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37333303-6210-7D2F-B9E0-959A81B16575}"/>
                  </a:ext>
                </a:extLst>
              </p:cNvPr>
              <p:cNvSpPr txBox="1"/>
              <p:nvPr/>
            </p:nvSpPr>
            <p:spPr>
              <a:xfrm>
                <a:off x="5644816" y="1321356"/>
                <a:ext cx="4511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80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37333303-6210-7D2F-B9E0-959A81B16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816" y="1321356"/>
                <a:ext cx="451184" cy="369332"/>
              </a:xfrm>
              <a:prstGeom prst="rect">
                <a:avLst/>
              </a:prstGeom>
              <a:blipFill>
                <a:blip r:embed="rId5"/>
                <a:stretch>
                  <a:fillRect b="-103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Geschweifte Klammer links 18">
            <a:extLst>
              <a:ext uri="{FF2B5EF4-FFF2-40B4-BE49-F238E27FC236}">
                <a16:creationId xmlns:a16="http://schemas.microsoft.com/office/drawing/2014/main" id="{080A2C50-B184-3934-8437-940F3DE5BA68}"/>
              </a:ext>
            </a:extLst>
          </p:cNvPr>
          <p:cNvSpPr/>
          <p:nvPr/>
        </p:nvSpPr>
        <p:spPr>
          <a:xfrm rot="5400000">
            <a:off x="5797216" y="1342356"/>
            <a:ext cx="145192" cy="82134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2765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AB97E9-0C02-C1BB-0747-2B559F79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Reactive</a:t>
            </a:r>
            <a:r>
              <a:rPr lang="de-DE" dirty="0"/>
              <a:t> Power </a:t>
            </a:r>
            <a:r>
              <a:rPr lang="de-DE" dirty="0" err="1"/>
              <a:t>Compensation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6779BE7-7094-1BD9-5AA2-38CDD85788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600" dirty="0"/>
                  <a:t>The </a:t>
                </a:r>
                <a:r>
                  <a:rPr lang="de-DE" sz="2600" dirty="0" err="1"/>
                  <a:t>absorption</a:t>
                </a:r>
                <a:r>
                  <a:rPr lang="de-DE" sz="2600" dirty="0"/>
                  <a:t> </a:t>
                </a:r>
                <a:r>
                  <a:rPr lang="de-DE" sz="2600" dirty="0" err="1"/>
                  <a:t>of</a:t>
                </a:r>
                <a:r>
                  <a:rPr lang="de-DE" sz="2600" dirty="0"/>
                  <a:t> </a:t>
                </a:r>
                <a:r>
                  <a:rPr lang="de-DE" sz="2600" dirty="0" err="1"/>
                  <a:t>inductive</a:t>
                </a:r>
                <a:r>
                  <a:rPr lang="de-DE" sz="2600" dirty="0"/>
                  <a:t> </a:t>
                </a:r>
                <a:r>
                  <a:rPr lang="de-DE" sz="2600" dirty="0" err="1"/>
                  <a:t>reactive</a:t>
                </a:r>
                <a:r>
                  <a:rPr lang="de-DE" sz="2600" dirty="0"/>
                  <a:t> power </a:t>
                </a:r>
                <a:r>
                  <a:rPr lang="de-DE" sz="2600" dirty="0" err="1"/>
                  <a:t>corresponds</a:t>
                </a:r>
                <a:r>
                  <a:rPr lang="de-DE" sz="2600" dirty="0"/>
                  <a:t> </a:t>
                </a:r>
                <a:r>
                  <a:rPr lang="de-DE" sz="2600" dirty="0" err="1"/>
                  <a:t>to</a:t>
                </a:r>
                <a:r>
                  <a:rPr lang="de-DE" sz="2600" dirty="0"/>
                  <a:t> </a:t>
                </a:r>
                <a:r>
                  <a:rPr lang="de-DE" sz="2600" dirty="0" err="1"/>
                  <a:t>the</a:t>
                </a:r>
                <a:r>
                  <a:rPr lang="de-DE" sz="2600" dirty="0"/>
                  <a:t> </a:t>
                </a:r>
                <a:r>
                  <a:rPr lang="de-DE" sz="2600" dirty="0" err="1"/>
                  <a:t>output</a:t>
                </a:r>
                <a:r>
                  <a:rPr lang="de-DE" sz="2600" dirty="0"/>
                  <a:t> </a:t>
                </a:r>
                <a:r>
                  <a:rPr lang="de-DE" sz="2600" dirty="0" err="1"/>
                  <a:t>of</a:t>
                </a:r>
                <a:r>
                  <a:rPr lang="de-DE" sz="2600" dirty="0"/>
                  <a:t> </a:t>
                </a:r>
                <a:r>
                  <a:rPr lang="de-DE" sz="2600" dirty="0" err="1"/>
                  <a:t>capacitive</a:t>
                </a:r>
                <a:r>
                  <a:rPr lang="de-DE" sz="2600" dirty="0"/>
                  <a:t> </a:t>
                </a:r>
                <a:r>
                  <a:rPr lang="de-DE" sz="2600" dirty="0" err="1"/>
                  <a:t>reactive</a:t>
                </a:r>
                <a:r>
                  <a:rPr lang="de-DE" sz="2600" dirty="0"/>
                  <a:t> power and vice </a:t>
                </a:r>
                <a:r>
                  <a:rPr lang="de-DE" sz="2600" dirty="0" err="1"/>
                  <a:t>versa</a:t>
                </a:r>
                <a:r>
                  <a:rPr lang="de-DE" sz="2600" dirty="0"/>
                  <a:t>: </a:t>
                </a:r>
                <a14:m>
                  <m:oMath xmlns:m="http://schemas.openxmlformats.org/officeDocument/2006/math">
                    <m:r>
                      <a:rPr lang="de-DE" sz="260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e>
                      <m:sup>
                        <m:r>
                          <a:rPr lang="de-DE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∘</m:t>
                        </m:r>
                      </m:sup>
                    </m:sSup>
                  </m:oMath>
                </a14:m>
                <a:endParaRPr lang="de-DE" sz="2600" dirty="0"/>
              </a:p>
              <a:p>
                <a:pPr marL="0" indent="0">
                  <a:buNone/>
                </a:pPr>
                <a:r>
                  <a:rPr lang="de-DE" sz="2600" dirty="0">
                    <a:sym typeface="Wingdings" pitchFamily="2" charset="2"/>
                  </a:rPr>
                  <a:t> </a:t>
                </a:r>
                <a:r>
                  <a:rPr lang="de-DE" sz="2600" dirty="0" err="1">
                    <a:sym typeface="Wingdings" pitchFamily="2" charset="2"/>
                  </a:rPr>
                  <a:t>can</a:t>
                </a:r>
                <a:r>
                  <a:rPr lang="de-DE" sz="2600" dirty="0">
                    <a:sym typeface="Wingdings" pitchFamily="2" charset="2"/>
                  </a:rPr>
                  <a:t> </a:t>
                </a:r>
                <a:r>
                  <a:rPr lang="de-DE" sz="2600" dirty="0" err="1">
                    <a:sym typeface="Wingdings" pitchFamily="2" charset="2"/>
                  </a:rPr>
                  <a:t>compensate</a:t>
                </a:r>
                <a:r>
                  <a:rPr lang="de-DE" sz="2600" dirty="0">
                    <a:sym typeface="Wingdings" pitchFamily="2" charset="2"/>
                  </a:rPr>
                  <a:t> </a:t>
                </a:r>
                <a:r>
                  <a:rPr lang="de-DE" sz="2600" dirty="0" err="1">
                    <a:sym typeface="Wingdings" pitchFamily="2" charset="2"/>
                  </a:rPr>
                  <a:t>each</a:t>
                </a:r>
                <a:r>
                  <a:rPr lang="de-DE" sz="2600" dirty="0">
                    <a:sym typeface="Wingdings" pitchFamily="2" charset="2"/>
                  </a:rPr>
                  <a:t> </a:t>
                </a:r>
                <a:r>
                  <a:rPr lang="de-DE" sz="2600" dirty="0" err="1">
                    <a:sym typeface="Wingdings" pitchFamily="2" charset="2"/>
                  </a:rPr>
                  <a:t>other</a:t>
                </a:r>
                <a:r>
                  <a:rPr lang="de-DE" sz="2600" dirty="0">
                    <a:sym typeface="Wingdings" pitchFamily="2" charset="2"/>
                  </a:rPr>
                  <a:t> (</a:t>
                </a:r>
                <a:r>
                  <a:rPr lang="de-DE" sz="2600" dirty="0" err="1">
                    <a:sym typeface="Wingdings" pitchFamily="2" charset="2"/>
                  </a:rPr>
                  <a:t>useful</a:t>
                </a:r>
                <a:r>
                  <a:rPr lang="de-DE" sz="2600" dirty="0">
                    <a:sym typeface="Wingdings" pitchFamily="2" charset="2"/>
                  </a:rPr>
                  <a:t> </a:t>
                </a:r>
                <a:r>
                  <a:rPr lang="de-DE" sz="2600" dirty="0" err="1">
                    <a:sym typeface="Wingdings" pitchFamily="2" charset="2"/>
                  </a:rPr>
                  <a:t>to</a:t>
                </a:r>
                <a:r>
                  <a:rPr lang="de-DE" sz="2600" dirty="0">
                    <a:sym typeface="Wingdings" pitchFamily="2" charset="2"/>
                  </a:rPr>
                  <a:t> </a:t>
                </a:r>
                <a:r>
                  <a:rPr lang="de-DE" sz="2600" dirty="0" err="1">
                    <a:sym typeface="Wingdings" pitchFamily="2" charset="2"/>
                  </a:rPr>
                  <a:t>avoid</a:t>
                </a:r>
                <a:r>
                  <a:rPr lang="de-DE" sz="2600" dirty="0">
                    <a:sym typeface="Wingdings" pitchFamily="2" charset="2"/>
                  </a:rPr>
                  <a:t> </a:t>
                </a:r>
                <a:r>
                  <a:rPr lang="de-DE" sz="2600" dirty="0" err="1">
                    <a:sym typeface="Wingdings" pitchFamily="2" charset="2"/>
                  </a:rPr>
                  <a:t>transmission</a:t>
                </a:r>
                <a:r>
                  <a:rPr lang="de-DE" sz="2600" dirty="0">
                    <a:sym typeface="Wingdings" pitchFamily="2" charset="2"/>
                  </a:rPr>
                  <a:t> </a:t>
                </a:r>
                <a:r>
                  <a:rPr lang="de-DE" sz="2600" dirty="0" err="1">
                    <a:sym typeface="Wingdings" pitchFamily="2" charset="2"/>
                  </a:rPr>
                  <a:t>losses</a:t>
                </a:r>
                <a:r>
                  <a:rPr lang="de-DE" sz="2600" dirty="0">
                    <a:sym typeface="Wingdings" pitchFamily="2" charset="2"/>
                  </a:rPr>
                  <a:t>)</a:t>
                </a:r>
                <a:endParaRPr lang="de-DE" sz="26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56779BE7-7094-1BD9-5AA2-38CDD85788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F15613-DEBB-9296-4687-3BBC38F0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27</a:t>
            </a:fld>
            <a:endParaRPr lang="de-DE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D820E90-0B29-3982-8108-2883F3523D30}"/>
              </a:ext>
            </a:extLst>
          </p:cNvPr>
          <p:cNvGrpSpPr/>
          <p:nvPr/>
        </p:nvGrpSpPr>
        <p:grpSpPr>
          <a:xfrm>
            <a:off x="1729148" y="3380872"/>
            <a:ext cx="8785277" cy="2975480"/>
            <a:chOff x="1729148" y="3380872"/>
            <a:chExt cx="8785277" cy="2975480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C03D63A5-FA51-3ADC-394F-97CDE0C8B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9148" y="3429000"/>
              <a:ext cx="8733703" cy="2927352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050F4436-5F15-8033-06E4-A91472835501}"/>
                </a:ext>
              </a:extLst>
            </p:cNvPr>
            <p:cNvSpPr txBox="1"/>
            <p:nvPr/>
          </p:nvSpPr>
          <p:spPr>
            <a:xfrm>
              <a:off x="4277229" y="4425693"/>
              <a:ext cx="3045995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de-DE" sz="2200" dirty="0"/>
                <a:t>resistive-</a:t>
              </a:r>
              <a:r>
                <a:rPr lang="de-DE" sz="2200" dirty="0" err="1"/>
                <a:t>inductive</a:t>
              </a:r>
              <a:r>
                <a:rPr lang="de-DE" sz="2200" dirty="0"/>
                <a:t> </a:t>
              </a:r>
              <a:r>
                <a:rPr lang="de-DE" sz="2200" dirty="0" err="1"/>
                <a:t>load</a:t>
              </a:r>
              <a:endParaRPr lang="de-DE" sz="2200" dirty="0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3CDAFA70-B72B-6795-80BF-39967DB7EB9A}"/>
                </a:ext>
              </a:extLst>
            </p:cNvPr>
            <p:cNvSpPr/>
            <p:nvPr/>
          </p:nvSpPr>
          <p:spPr>
            <a:xfrm>
              <a:off x="4277229" y="4796420"/>
              <a:ext cx="1485897" cy="4613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noFill/>
              </a:endParaRP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98E4AEEC-0FE8-9D0C-CBA5-92B705893F24}"/>
                </a:ext>
              </a:extLst>
            </p:cNvPr>
            <p:cNvSpPr txBox="1"/>
            <p:nvPr/>
          </p:nvSpPr>
          <p:spPr>
            <a:xfrm>
              <a:off x="4277229" y="5257798"/>
              <a:ext cx="3045995" cy="76944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de-DE" sz="2200" dirty="0" err="1"/>
                <a:t>can</a:t>
              </a:r>
              <a:r>
                <a:rPr lang="de-DE" sz="2200" dirty="0"/>
                <a:t> </a:t>
              </a:r>
              <a:r>
                <a:rPr lang="de-DE" sz="2200" dirty="0" err="1"/>
                <a:t>be</a:t>
              </a:r>
              <a:r>
                <a:rPr lang="de-DE" sz="2200" dirty="0"/>
                <a:t> </a:t>
              </a:r>
              <a:r>
                <a:rPr lang="de-DE" sz="2200" dirty="0" err="1"/>
                <a:t>compensated</a:t>
              </a:r>
              <a:r>
                <a:rPr lang="de-DE" sz="2200" dirty="0"/>
                <a:t> </a:t>
              </a:r>
              <a:r>
                <a:rPr lang="de-DE" sz="2200" dirty="0" err="1"/>
                <a:t>by</a:t>
              </a:r>
              <a:r>
                <a:rPr lang="de-DE" sz="2200" dirty="0"/>
                <a:t> </a:t>
              </a:r>
              <a:r>
                <a:rPr lang="de-DE" sz="2200" dirty="0" err="1"/>
                <a:t>capacitor</a:t>
              </a:r>
              <a:endParaRPr lang="de-DE" sz="2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A5EBDAED-2C46-E7A8-A88F-F9101FD49D4E}"/>
                    </a:ext>
                  </a:extLst>
                </p:cNvPr>
                <p:cNvSpPr txBox="1"/>
                <p:nvPr/>
              </p:nvSpPr>
              <p:spPr>
                <a:xfrm>
                  <a:off x="1852863" y="3380872"/>
                  <a:ext cx="101632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de-DE" sz="2000" dirty="0"/>
                </a:p>
              </p:txBody>
            </p:sp>
          </mc:Choice>
          <mc:Fallback xmlns=""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A5EBDAED-2C46-E7A8-A88F-F9101FD49D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2863" y="3380872"/>
                  <a:ext cx="1016323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32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9764FC4C-DC14-EB48-72F4-DDD651C84C63}"/>
                    </a:ext>
                  </a:extLst>
                </p:cNvPr>
                <p:cNvSpPr txBox="1"/>
                <p:nvPr/>
              </p:nvSpPr>
              <p:spPr>
                <a:xfrm>
                  <a:off x="9498102" y="3801805"/>
                  <a:ext cx="101632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de-DE" sz="2000" dirty="0"/>
                </a:p>
              </p:txBody>
            </p:sp>
          </mc:Choice>
          <mc:Fallback xmlns=""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9764FC4C-DC14-EB48-72F4-DDD651C84C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8102" y="3801805"/>
                  <a:ext cx="1016323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32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feld 11">
                  <a:extLst>
                    <a:ext uri="{FF2B5EF4-FFF2-40B4-BE49-F238E27FC236}">
                      <a16:creationId xmlns:a16="http://schemas.microsoft.com/office/drawing/2014/main" id="{556A03FE-A0E2-F80C-6FF4-C75538C92B0C}"/>
                    </a:ext>
                  </a:extLst>
                </p:cNvPr>
                <p:cNvSpPr txBox="1"/>
                <p:nvPr/>
              </p:nvSpPr>
              <p:spPr>
                <a:xfrm>
                  <a:off x="7828547" y="3416968"/>
                  <a:ext cx="593558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de-DE" sz="2000" dirty="0"/>
                </a:p>
              </p:txBody>
            </p:sp>
          </mc:Choice>
          <mc:Fallback xmlns="">
            <p:sp>
              <p:nvSpPr>
                <p:cNvPr id="12" name="Textfeld 11">
                  <a:extLst>
                    <a:ext uri="{FF2B5EF4-FFF2-40B4-BE49-F238E27FC236}">
                      <a16:creationId xmlns:a16="http://schemas.microsoft.com/office/drawing/2014/main" id="{556A03FE-A0E2-F80C-6FF4-C75538C92B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8547" y="3416968"/>
                  <a:ext cx="593558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BECDC446-FE7F-07F1-5908-98D5FFB4F1D0}"/>
                    </a:ext>
                  </a:extLst>
                </p:cNvPr>
                <p:cNvSpPr txBox="1"/>
                <p:nvPr/>
              </p:nvSpPr>
              <p:spPr>
                <a:xfrm>
                  <a:off x="8214172" y="4321327"/>
                  <a:ext cx="372364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de-DE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de-DE" sz="2000" dirty="0"/>
                </a:p>
              </p:txBody>
            </p:sp>
          </mc:Choice>
          <mc:Fallback xmlns=""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BECDC446-FE7F-07F1-5908-98D5FFB4F1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4172" y="4321327"/>
                  <a:ext cx="372364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6129" b="-28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92749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455E17-370D-0D4B-C81A-FF3A4B674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2B2787-48E1-1720-5206-E77AA8499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…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081A3B-1B83-9622-4338-3A9103F2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28</a:t>
            </a:fld>
            <a:endParaRPr lang="de-DE"/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C9DA685B-3FDE-A930-31D3-7CB97D596023}"/>
              </a:ext>
            </a:extLst>
          </p:cNvPr>
          <p:cNvGrpSpPr/>
          <p:nvPr/>
        </p:nvGrpSpPr>
        <p:grpSpPr>
          <a:xfrm>
            <a:off x="2863516" y="4448754"/>
            <a:ext cx="6448926" cy="2148234"/>
            <a:chOff x="2863516" y="4208116"/>
            <a:chExt cx="6448926" cy="2148234"/>
          </a:xfrm>
        </p:grpSpPr>
        <p:pic>
          <p:nvPicPr>
            <p:cNvPr id="5" name="Inhaltsplatzhalter 4">
              <a:extLst>
                <a:ext uri="{FF2B5EF4-FFF2-40B4-BE49-F238E27FC236}">
                  <a16:creationId xmlns:a16="http://schemas.microsoft.com/office/drawing/2014/main" id="{8A429532-F10A-0270-E23D-1FF6AF042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7362" y="4208116"/>
              <a:ext cx="6257275" cy="2148234"/>
            </a:xfrm>
            <a:prstGeom prst="rect">
              <a:avLst/>
            </a:prstGeom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D4CA9CD8-0808-A45B-38B2-13A84E69F4A7}"/>
                </a:ext>
              </a:extLst>
            </p:cNvPr>
            <p:cNvSpPr/>
            <p:nvPr/>
          </p:nvSpPr>
          <p:spPr>
            <a:xfrm>
              <a:off x="4259177" y="4535906"/>
              <a:ext cx="144379" cy="1323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C936FB6D-AF69-B071-8211-5A3D4B4CB209}"/>
                </a:ext>
              </a:extLst>
            </p:cNvPr>
            <p:cNvSpPr/>
            <p:nvPr/>
          </p:nvSpPr>
          <p:spPr>
            <a:xfrm>
              <a:off x="7744324" y="4459702"/>
              <a:ext cx="144379" cy="1323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65E63684-FC86-D35B-B9F9-FA5D01F741C6}"/>
                </a:ext>
              </a:extLst>
            </p:cNvPr>
            <p:cNvSpPr/>
            <p:nvPr/>
          </p:nvSpPr>
          <p:spPr>
            <a:xfrm>
              <a:off x="2863516" y="6027821"/>
              <a:ext cx="6448926" cy="3285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833358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9F62D1-E7D0-994C-1A47-C4DC6DEB6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Frequency-Dependent</a:t>
            </a:r>
            <a:r>
              <a:rPr lang="de-DE" dirty="0"/>
              <a:t> </a:t>
            </a:r>
            <a:r>
              <a:rPr lang="de-DE" dirty="0" err="1"/>
              <a:t>Voltage</a:t>
            </a:r>
            <a:r>
              <a:rPr lang="de-DE" dirty="0"/>
              <a:t> </a:t>
            </a:r>
            <a:r>
              <a:rPr lang="de-DE" dirty="0" err="1"/>
              <a:t>Divider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B7232B5-A002-2066-6B7D-BCAE539038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57601"/>
                <a:ext cx="10515600" cy="306387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bar>
                        </m:e>
                        <m:sub>
                          <m:r>
                            <a:rPr lang="de-DE" sz="24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bar>
                        </m:e>
                        <m:sub>
                          <m:r>
                            <a:rPr lang="de-DE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ba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ba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ba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de-DE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bar>
                        </m:e>
                        <m:sub>
                          <m:r>
                            <a:rPr lang="de-DE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40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de-DE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de-DE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ar>
                            <m:bar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bar>
                        </m:e>
                        <m:sub>
                          <m:r>
                            <a:rPr lang="de-DE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40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e>
                            <m:sup>
                              <m:r>
                                <a:rPr lang="de-DE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𝐿𝑅</m:t>
                          </m:r>
                        </m:num>
                        <m:den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de-DE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240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e>
                            <m:sup>
                              <m:r>
                                <a:rPr lang="de-DE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sz="2400" dirty="0"/>
              </a:p>
              <a:p>
                <a:pPr marL="0" indent="0">
                  <a:buNone/>
                </a:pPr>
                <a:endParaRPr lang="de-DE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</a:rPr>
                        <m:t>∙</m:t>
                      </m:r>
                      <m:rad>
                        <m:radPr>
                          <m:degHide m:val="on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de-DE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de-DE" sz="2400" i="1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  <m:r>
                                                <a:rPr lang="de-DE" sz="24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p>
                                          <m: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de-DE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de-DE" sz="2400" i="1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  <m:r>
                                                <a:rPr lang="de-DE" sz="24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𝐿𝑅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p>
                                          <m: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de-DE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de-DE" sz="2400" i="1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  <m:r>
                                                <a:rPr lang="de-DE" sz="24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400" i="1" smtClean="0">
                          <a:latin typeface="Cambria Math" panose="02040503050406030204" pitchFamily="18" charset="0"/>
                        </a:rPr>
                        <m:t>∙</m:t>
                      </m:r>
                      <m:rad>
                        <m:radPr>
                          <m:degHide m:val="on"/>
                          <m:ctrlPr>
                            <a:rPr lang="de-DE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𝐿𝑅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p>
                                          <m: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de-DE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de-DE" sz="2400" i="1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  <m:r>
                                                <a:rPr lang="de-DE" sz="2400" i="1">
                                                  <a:latin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de-DE" sz="2400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rad>
                        </m:num>
                        <m:den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e>
                            <m: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de-DE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de-DE" sz="24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de-DE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de-DE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de-DE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de-DE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de-DE" sz="2400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B7232B5-A002-2066-6B7D-BCAE539038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57601"/>
                <a:ext cx="10515600" cy="306387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454E60-6A88-F226-EE39-65AA9E2D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29</a:t>
            </a:fld>
            <a:endParaRPr lang="de-DE"/>
          </a:p>
        </p:txBody>
      </p:sp>
      <p:pic>
        <p:nvPicPr>
          <p:cNvPr id="5" name="Inhaltsplatzhalter 6">
            <a:extLst>
              <a:ext uri="{FF2B5EF4-FFF2-40B4-BE49-F238E27FC236}">
                <a16:creationId xmlns:a16="http://schemas.microsoft.com/office/drawing/2014/main" id="{E95FEE2A-89A9-3279-E40D-6918682FEC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6835" y="1796044"/>
            <a:ext cx="4698330" cy="163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2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6A7FCB-8607-2031-561F-B242576F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Alternating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Technology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4520F1-8248-08D6-176B-60F0B05DF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Sinusoidal</a:t>
            </a:r>
            <a:r>
              <a:rPr lang="de-DE" dirty="0"/>
              <a:t> </a:t>
            </a:r>
            <a:r>
              <a:rPr lang="de-DE" dirty="0" err="1"/>
              <a:t>Waveform</a:t>
            </a:r>
            <a:endParaRPr lang="de-DE" dirty="0"/>
          </a:p>
          <a:p>
            <a:r>
              <a:rPr lang="de-DE" dirty="0" err="1"/>
              <a:t>Phasor</a:t>
            </a:r>
            <a:r>
              <a:rPr lang="de-DE" dirty="0"/>
              <a:t> </a:t>
            </a:r>
            <a:r>
              <a:rPr lang="de-DE" dirty="0" err="1"/>
              <a:t>Representation</a:t>
            </a:r>
            <a:endParaRPr lang="de-DE" dirty="0"/>
          </a:p>
          <a:p>
            <a:r>
              <a:rPr lang="de-DE" dirty="0"/>
              <a:t>Network Analysis in </a:t>
            </a:r>
            <a:r>
              <a:rPr lang="de-DE" dirty="0" err="1"/>
              <a:t>Phasor</a:t>
            </a:r>
            <a:r>
              <a:rPr lang="de-DE" dirty="0"/>
              <a:t> Domain</a:t>
            </a:r>
          </a:p>
          <a:p>
            <a:r>
              <a:rPr lang="de-DE" dirty="0"/>
              <a:t>AC Power</a:t>
            </a:r>
          </a:p>
          <a:p>
            <a:r>
              <a:rPr lang="de-DE" dirty="0"/>
              <a:t>High- &amp; Low-Pass Filters</a:t>
            </a:r>
          </a:p>
          <a:p>
            <a:r>
              <a:rPr lang="de-DE" dirty="0"/>
              <a:t>Resonant </a:t>
            </a:r>
            <a:r>
              <a:rPr lang="de-DE" dirty="0" err="1"/>
              <a:t>Circuits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2D3499-03F3-7E25-720F-A18F647E5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6116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92575-6125-2591-6775-97659EAB5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High-Pass RL Filter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37AA3D4A-3971-0FD8-3C00-767EEF3DF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44007"/>
                <a:ext cx="5257800" cy="1632956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37AA3D4A-3971-0FD8-3C00-767EEF3DF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44007"/>
                <a:ext cx="5257800" cy="1632956"/>
              </a:xfrm>
              <a:blipFill>
                <a:blip r:embed="rId2"/>
                <a:stretch>
                  <a:fillRect t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2A03C8-E908-11DF-A5E0-6F42CC6A4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30</a:t>
            </a:fld>
            <a:endParaRPr lang="de-DE"/>
          </a:p>
        </p:txBody>
      </p:sp>
      <p:graphicFrame>
        <p:nvGraphicFramePr>
          <p:cNvPr id="5" name="Inhaltsplatzhalter 6">
            <a:extLst>
              <a:ext uri="{FF2B5EF4-FFF2-40B4-BE49-F238E27FC236}">
                <a16:creationId xmlns:a16="http://schemas.microsoft.com/office/drawing/2014/main" id="{EAF7D4A6-1A16-5488-EE5B-679A26BEA0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9066514"/>
              </p:ext>
            </p:extLst>
          </p:nvPr>
        </p:nvGraphicFramePr>
        <p:xfrm>
          <a:off x="7315200" y="1036637"/>
          <a:ext cx="4038600" cy="4784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1CB2A4EC-361A-A079-59DB-ECF8015017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70" y="2300869"/>
            <a:ext cx="4698330" cy="16329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0B7AA621-D0A9-0357-B67A-82F6B7682A68}"/>
                  </a:ext>
                </a:extLst>
              </p:cNvPr>
              <p:cNvSpPr txBox="1"/>
              <p:nvPr/>
            </p:nvSpPr>
            <p:spPr>
              <a:xfrm>
                <a:off x="7672552" y="5360275"/>
                <a:ext cx="353147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0B7AA621-D0A9-0357-B67A-82F6B7682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552" y="5360275"/>
                <a:ext cx="3531476" cy="307777"/>
              </a:xfrm>
              <a:prstGeom prst="rect">
                <a:avLst/>
              </a:prstGeom>
              <a:blipFill>
                <a:blip r:embed="rId5"/>
                <a:stretch>
                  <a:fillRect b="-307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4F82279-47E6-F093-2121-685AAB57295E}"/>
                  </a:ext>
                </a:extLst>
              </p:cNvPr>
              <p:cNvSpPr txBox="1"/>
              <p:nvPr/>
            </p:nvSpPr>
            <p:spPr>
              <a:xfrm rot="16200000">
                <a:off x="5510734" y="3044568"/>
                <a:ext cx="432364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000" dirty="0"/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04F82279-47E6-F093-2121-685AAB572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510734" y="3044568"/>
                <a:ext cx="4323640" cy="307777"/>
              </a:xfrm>
              <a:prstGeom prst="rect">
                <a:avLst/>
              </a:prstGeom>
              <a:blipFill>
                <a:blip r:embed="rId6"/>
                <a:stretch>
                  <a:fillRect r="-1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262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170E6-97E0-A183-F616-8848AE5BE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6">
            <a:extLst>
              <a:ext uri="{FF2B5EF4-FFF2-40B4-BE49-F238E27FC236}">
                <a16:creationId xmlns:a16="http://schemas.microsoft.com/office/drawing/2014/main" id="{721EAF85-F88E-6D26-3A1F-6EF96089D8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9433566"/>
              </p:ext>
            </p:extLst>
          </p:nvPr>
        </p:nvGraphicFramePr>
        <p:xfrm>
          <a:off x="7315199" y="1036637"/>
          <a:ext cx="4038600" cy="4784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Inhaltsplatzhalter 7">
            <a:extLst>
              <a:ext uri="{FF2B5EF4-FFF2-40B4-BE49-F238E27FC236}">
                <a16:creationId xmlns:a16="http://schemas.microsoft.com/office/drawing/2014/main" id="{686C5CFB-FDC7-2F8F-7A61-70621F158A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70" y="2300868"/>
            <a:ext cx="4698331" cy="163295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A40D655-3F9A-FA7A-FCAA-A2EF46314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Low-Pass RL Filter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3259A587-B4F7-1BE2-5660-C8B76608C6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44007"/>
                <a:ext cx="5257800" cy="16329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de-D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de-DE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de-DE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de-DE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3259A587-B4F7-1BE2-5660-C8B76608C6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44007"/>
                <a:ext cx="5257800" cy="1632956"/>
              </a:xfrm>
              <a:blipFill>
                <a:blip r:embed="rId4"/>
                <a:stretch>
                  <a:fillRect t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A8AC07-2386-5C10-8796-3821C320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31</a:t>
            </a:fld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F7CD5041-F892-321F-9AEE-D9C387B3B1C1}"/>
                  </a:ext>
                </a:extLst>
              </p:cNvPr>
              <p:cNvSpPr txBox="1"/>
              <p:nvPr/>
            </p:nvSpPr>
            <p:spPr>
              <a:xfrm>
                <a:off x="7672552" y="5360275"/>
                <a:ext cx="353147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de-DE" sz="2000" dirty="0"/>
              </a:p>
            </p:txBody>
          </p:sp>
        </mc:Choice>
        <mc:Fallback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F7CD5041-F892-321F-9AEE-D9C387B3B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2552" y="5360275"/>
                <a:ext cx="3531476" cy="307777"/>
              </a:xfrm>
              <a:prstGeom prst="rect">
                <a:avLst/>
              </a:prstGeom>
              <a:blipFill>
                <a:blip r:embed="rId5"/>
                <a:stretch>
                  <a:fillRect b="-307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80CE1E4-C907-86C8-E37B-66961FE18872}"/>
                  </a:ext>
                </a:extLst>
              </p:cNvPr>
              <p:cNvSpPr txBox="1"/>
              <p:nvPr/>
            </p:nvSpPr>
            <p:spPr>
              <a:xfrm rot="16200000">
                <a:off x="5510734" y="3044568"/>
                <a:ext cx="432364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sz="2000" dirty="0"/>
              </a:p>
            </p:txBody>
          </p:sp>
        </mc:Choice>
        <mc:Fallback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580CE1E4-C907-86C8-E37B-66961FE18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510734" y="3044568"/>
                <a:ext cx="4323640" cy="307777"/>
              </a:xfrm>
              <a:prstGeom prst="rect">
                <a:avLst/>
              </a:prstGeom>
              <a:blipFill>
                <a:blip r:embed="rId6"/>
                <a:stretch>
                  <a:fillRect r="-1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7751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6F8AF80-6658-A44C-16B6-785302970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RC Filters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1872C0-133C-AFB5-30A4-76D5A149B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32</a:t>
            </a:fld>
            <a:endParaRPr lang="de-DE"/>
          </a:p>
        </p:txBody>
      </p:sp>
      <p:pic>
        <p:nvPicPr>
          <p:cNvPr id="6" name="Inhaltsplatzhalter 7">
            <a:extLst>
              <a:ext uri="{FF2B5EF4-FFF2-40B4-BE49-F238E27FC236}">
                <a16:creationId xmlns:a16="http://schemas.microsoft.com/office/drawing/2014/main" id="{A53B0B24-BABD-04F4-55EB-D674772E08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3567"/>
            <a:ext cx="10520834" cy="184430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66A5E70-1372-CA69-8CC3-D80F5866E339}"/>
              </a:ext>
            </a:extLst>
          </p:cNvPr>
          <p:cNvSpPr txBox="1"/>
          <p:nvPr/>
        </p:nvSpPr>
        <p:spPr>
          <a:xfrm>
            <a:off x="1839311" y="4880753"/>
            <a:ext cx="2484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high-pass </a:t>
            </a:r>
            <a:r>
              <a:rPr lang="de-DE" sz="2800" dirty="0" err="1"/>
              <a:t>filter</a:t>
            </a:r>
            <a:endParaRPr lang="de-DE" sz="28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4321AF2-05D1-7BC9-FE5D-EACCF5C6B2EE}"/>
              </a:ext>
            </a:extLst>
          </p:cNvPr>
          <p:cNvSpPr txBox="1"/>
          <p:nvPr/>
        </p:nvSpPr>
        <p:spPr>
          <a:xfrm>
            <a:off x="7497353" y="4880753"/>
            <a:ext cx="2377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/>
              <a:t>low</a:t>
            </a:r>
            <a:r>
              <a:rPr lang="de-DE" sz="2800" dirty="0"/>
              <a:t>-pass </a:t>
            </a:r>
            <a:r>
              <a:rPr lang="de-DE" sz="2800" dirty="0" err="1"/>
              <a:t>filter</a:t>
            </a:r>
            <a:endParaRPr lang="de-DE" sz="28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B84625C-3E73-02DB-E667-3D5863FDA25B}"/>
              </a:ext>
            </a:extLst>
          </p:cNvPr>
          <p:cNvSpPr txBox="1"/>
          <p:nvPr/>
        </p:nvSpPr>
        <p:spPr>
          <a:xfrm>
            <a:off x="3557997" y="6076852"/>
            <a:ext cx="5076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first-order </a:t>
            </a:r>
            <a:r>
              <a:rPr lang="de-DE" dirty="0" err="1"/>
              <a:t>filters</a:t>
            </a:r>
            <a:r>
              <a:rPr lang="de-DE" dirty="0"/>
              <a:t>: </a:t>
            </a:r>
            <a:r>
              <a:rPr lang="de-DE" dirty="0" err="1"/>
              <a:t>either</a:t>
            </a:r>
            <a:r>
              <a:rPr lang="de-DE" dirty="0"/>
              <a:t> a </a:t>
            </a:r>
            <a:r>
              <a:rPr lang="de-DE" dirty="0" err="1"/>
              <a:t>capacitor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an </a:t>
            </a:r>
            <a:r>
              <a:rPr lang="de-DE" dirty="0" err="1"/>
              <a:t>inductor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97837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E84638-C982-10BE-20D3-8A434FD9C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Series Resonant Circuit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81C956-F98E-4012-2BF8-F0E74D05E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DC4D0D-B959-7B54-F052-8C4FC3159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33540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1E0FDB-9AC2-9E31-E884-731D8BEB9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Parallel Resonant Circuit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5742AB-D30A-9BE5-4949-37F3967B9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330E90-9657-931F-7150-42306BA2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9826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26C008-6DC3-2095-7631-4003498D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Alternating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(AC)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4F2EB3E-59B5-0A2D-5811-55ED05ABE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600" dirty="0" err="1"/>
              <a:t>periodically</a:t>
            </a:r>
            <a:r>
              <a:rPr lang="de-DE" sz="2600" dirty="0"/>
              <a:t> reverses </a:t>
            </a:r>
            <a:r>
              <a:rPr lang="de-DE" sz="2600" dirty="0" err="1"/>
              <a:t>direction</a:t>
            </a:r>
            <a:r>
              <a:rPr lang="de-DE" sz="2600" dirty="0"/>
              <a:t> and </a:t>
            </a:r>
            <a:r>
              <a:rPr lang="de-DE" sz="2600" dirty="0" err="1"/>
              <a:t>changes</a:t>
            </a:r>
            <a:r>
              <a:rPr lang="de-DE" sz="2600" dirty="0"/>
              <a:t> </a:t>
            </a:r>
            <a:r>
              <a:rPr lang="de-DE" sz="2600" dirty="0" err="1"/>
              <a:t>its</a:t>
            </a:r>
            <a:r>
              <a:rPr lang="de-DE" sz="2600" dirty="0"/>
              <a:t> </a:t>
            </a:r>
            <a:r>
              <a:rPr lang="de-DE" sz="2600" dirty="0" err="1"/>
              <a:t>magnitude</a:t>
            </a:r>
            <a:r>
              <a:rPr lang="de-DE" sz="2600" dirty="0"/>
              <a:t> </a:t>
            </a:r>
            <a:r>
              <a:rPr lang="de-DE" sz="2600" dirty="0" err="1"/>
              <a:t>continuously</a:t>
            </a:r>
            <a:r>
              <a:rPr lang="de-DE" sz="2600" dirty="0"/>
              <a:t> </a:t>
            </a:r>
            <a:r>
              <a:rPr lang="de-DE" sz="2600" dirty="0" err="1"/>
              <a:t>with</a:t>
            </a:r>
            <a:r>
              <a:rPr lang="de-DE" sz="2600" dirty="0"/>
              <a:t> time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15EF5CA-609D-1995-ED22-C5EB10C3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4</a:t>
            </a:fld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69CDD93-863C-96C2-D4B1-A69980DB7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4790" y="2519231"/>
            <a:ext cx="6742419" cy="365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69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DA89762C-03A5-CE47-C68F-414461EB3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AC </a:t>
            </a:r>
            <a:r>
              <a:rPr lang="de-DE" dirty="0" err="1"/>
              <a:t>Waveforms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BAAB65-FC6A-BBF1-85B9-88332975B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5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551CE16-1D5B-1E8A-B922-B800CF715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3250" y="1679575"/>
            <a:ext cx="5905500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57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C74293-32E1-A2E8-32B1-4D0D3BC3F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Sinusoidal</a:t>
            </a:r>
            <a:r>
              <a:rPr lang="de-DE" dirty="0"/>
              <a:t> 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B89941B-BBD7-30BC-E2C4-5DADBFDC2D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17931" y="1825625"/>
                <a:ext cx="583586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DE" sz="2400" dirty="0"/>
                  <a:t>u</a:t>
                </a:r>
                <a:r>
                  <a:rPr lang="de-DE" sz="2400" dirty="0" err="1"/>
                  <a:t>sual</a:t>
                </a:r>
                <a:r>
                  <a:rPr lang="de-DE" sz="2400" dirty="0"/>
                  <a:t> form </a:t>
                </a:r>
                <a:r>
                  <a:rPr lang="de-DE" sz="2400" dirty="0" err="1"/>
                  <a:t>of</a:t>
                </a:r>
                <a:r>
                  <a:rPr lang="de-DE" sz="2400" dirty="0"/>
                  <a:t> AC in </a:t>
                </a:r>
                <a:r>
                  <a:rPr lang="de-DE" sz="2400" dirty="0" err="1"/>
                  <a:t>most</a:t>
                </a:r>
                <a:r>
                  <a:rPr lang="de-DE" sz="2400" dirty="0"/>
                  <a:t> </a:t>
                </a:r>
                <a:r>
                  <a:rPr lang="de-DE" sz="2400" dirty="0" err="1"/>
                  <a:t>electric</a:t>
                </a:r>
                <a:r>
                  <a:rPr lang="de-DE" sz="2400" dirty="0"/>
                  <a:t> power </a:t>
                </a:r>
                <a:r>
                  <a:rPr lang="de-DE" sz="2400" dirty="0" err="1"/>
                  <a:t>circuits</a:t>
                </a:r>
                <a:r>
                  <a:rPr lang="de-DE" sz="2400" dirty="0"/>
                  <a:t>: sine </a:t>
                </a:r>
                <a:r>
                  <a:rPr lang="de-DE" sz="2400" dirty="0" err="1"/>
                  <a:t>wave</a:t>
                </a:r>
                <a:endParaRPr lang="de-DE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40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de-DE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i="1">
                        <a:latin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de-DE" sz="2400" dirty="0"/>
                  <a:t>,    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40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de-DE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2400" i="1">
                        <a:latin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de-DE" sz="2400" dirty="0"/>
              </a:p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de-DE" sz="24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de-DE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𝑛𝑇</m:t>
                        </m:r>
                      </m:e>
                    </m:d>
                  </m:oMath>
                </a14:m>
                <a:endParaRPr lang="de-DE" sz="2400" dirty="0"/>
              </a:p>
              <a:p>
                <a:r>
                  <a:rPr lang="de-DE" sz="2400" dirty="0" err="1"/>
                  <a:t>frequency</a:t>
                </a:r>
                <a:r>
                  <a:rPr lang="de-DE" sz="2400" dirty="0"/>
                  <a:t>: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de-DE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de-DE" sz="2400" dirty="0"/>
                  <a:t>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de-DE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sz="2400" i="0">
                            <a:latin typeface="Cambria Math" panose="02040503050406030204" pitchFamily="18" charset="0"/>
                          </a:rPr>
                          <m:t>s</m:t>
                        </m:r>
                      </m:den>
                    </m:f>
                    <m:r>
                      <a:rPr lang="de-DE" sz="2400">
                        <a:latin typeface="Cambria Math" panose="02040503050406030204" pitchFamily="18" charset="0"/>
                      </a:rPr>
                      <m:t>=1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sz="2400" i="0">
                        <a:latin typeface="Cambria Math" panose="02040503050406030204" pitchFamily="18" charset="0"/>
                      </a:rPr>
                      <m:t>Hz</m:t>
                    </m:r>
                  </m:oMath>
                </a14:m>
                <a:endParaRPr lang="de-DE" sz="2400" dirty="0"/>
              </a:p>
              <a:p>
                <a:r>
                  <a:rPr lang="de-DE" sz="2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angular </a:t>
                </a:r>
                <a:r>
                  <a:rPr lang="de-DE" sz="2400" dirty="0" err="1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frequency</a:t>
                </a:r>
                <a:r>
                  <a:rPr lang="de-DE" sz="24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de-DE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</m:t>
                    </m:r>
                    <m:r>
                      <a:rPr lang="de-DE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de-DE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de-DE" sz="2400" dirty="0"/>
                  <a:t>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de-DE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de-DE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</m:d>
                    <m:r>
                      <a:rPr lang="de-DE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de-DE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de-DE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de-DE" sz="2400" dirty="0"/>
              </a:p>
              <a:p>
                <a:pPr marL="0" indent="0">
                  <a:buNone/>
                </a:pPr>
                <a:endParaRPr lang="de-DE" sz="2400" dirty="0"/>
              </a:p>
              <a:p>
                <a:pPr marL="0" indent="0">
                  <a:buNone/>
                </a:pPr>
                <a:endParaRPr lang="de-DE" sz="2400" dirty="0"/>
              </a:p>
              <a:p>
                <a:pPr marL="0" indent="0">
                  <a:buNone/>
                </a:pPr>
                <a:endParaRPr lang="de-DE" sz="24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B89941B-BBD7-30BC-E2C4-5DADBFDC2D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7931" y="1825625"/>
                <a:ext cx="5835869" cy="4351338"/>
              </a:xfrm>
              <a:blipFill>
                <a:blip r:embed="rId2"/>
                <a:stretch>
                  <a:fillRect l="-1735" t="-20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5885F7-4524-D6DD-6ECC-625CD0979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6</a:t>
            </a:fld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C53C147-1318-7480-0B35-C3B41954D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690688"/>
            <a:ext cx="4261376" cy="44354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604046A-3433-E5BF-8E9C-D56F746978CD}"/>
                  </a:ext>
                </a:extLst>
              </p:cNvPr>
              <p:cNvSpPr txBox="1"/>
              <p:nvPr/>
            </p:nvSpPr>
            <p:spPr>
              <a:xfrm>
                <a:off x="5517930" y="5062202"/>
                <a:ext cx="58358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de-DE" sz="2400" dirty="0"/>
                  <a:t>peak </a:t>
                </a:r>
                <a:r>
                  <a:rPr lang="de-DE" sz="2400" dirty="0" err="1"/>
                  <a:t>voltage</a:t>
                </a:r>
                <a:r>
                  <a:rPr lang="de-DE" sz="2400" dirty="0"/>
                  <a:t>/</a:t>
                </a:r>
                <a:r>
                  <a:rPr lang="de-DE" sz="2400" dirty="0" err="1"/>
                  <a:t>current</a:t>
                </a:r>
                <a:r>
                  <a:rPr lang="de-DE" sz="2400" dirty="0"/>
                  <a:t> (</a:t>
                </a:r>
                <a:r>
                  <a:rPr lang="de-DE" sz="2400" dirty="0" err="1"/>
                  <a:t>amplitude</a:t>
                </a:r>
                <a:r>
                  <a:rPr lang="de-DE" sz="2400" dirty="0"/>
                  <a:t>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de-DE" sz="24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endParaRPr lang="de-DE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400" dirty="0" err="1"/>
                  <a:t>peak</a:t>
                </a:r>
                <a:r>
                  <a:rPr lang="de-DE" sz="2400" dirty="0"/>
                  <a:t>-</a:t>
                </a:r>
                <a:r>
                  <a:rPr lang="de-DE" sz="2400" dirty="0" err="1"/>
                  <a:t>to</a:t>
                </a:r>
                <a:r>
                  <a:rPr lang="de-DE" sz="2400" dirty="0"/>
                  <a:t>-peak </a:t>
                </a:r>
                <a:r>
                  <a:rPr lang="de-DE" sz="2400" dirty="0" err="1"/>
                  <a:t>amplitude</a:t>
                </a:r>
                <a:r>
                  <a:rPr lang="de-DE" sz="2400" dirty="0"/>
                  <a:t>: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̂"/>
                        <m:ctrlPr>
                          <a:rPr lang="de-DE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endParaRPr lang="de-DE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400" dirty="0"/>
                  <a:t>RMS </a:t>
                </a:r>
                <a14:m>
                  <m:oMath xmlns:m="http://schemas.openxmlformats.org/officeDocument/2006/math"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de-DE" sz="2400" dirty="0"/>
                  <a:t>, </a:t>
                </a:r>
                <a14:m>
                  <m:oMath xmlns:m="http://schemas.openxmlformats.org/officeDocument/2006/math">
                    <m:r>
                      <a:rPr lang="de-DE" sz="2400" b="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de-DE" sz="24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de-DE" sz="2400" dirty="0" err="1"/>
                  <a:t>period</a:t>
                </a:r>
                <a:r>
                  <a:rPr lang="de-DE" sz="2400" dirty="0"/>
                  <a:t> (</a:t>
                </a:r>
                <a:r>
                  <a:rPr lang="de-DE" sz="2400" dirty="0" err="1"/>
                  <a:t>cycle</a:t>
                </a:r>
                <a:r>
                  <a:rPr lang="de-DE" sz="2400" dirty="0"/>
                  <a:t> time) </a:t>
                </a:r>
                <a14:m>
                  <m:oMath xmlns:m="http://schemas.openxmlformats.org/officeDocument/2006/math">
                    <m:r>
                      <a:rPr lang="de-DE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de-DE" sz="2400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1604046A-3433-E5BF-8E9C-D56F74697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930" y="5062202"/>
                <a:ext cx="5835869" cy="1569660"/>
              </a:xfrm>
              <a:prstGeom prst="rect">
                <a:avLst/>
              </a:prstGeom>
              <a:blipFill>
                <a:blip r:embed="rId5"/>
                <a:stretch>
                  <a:fillRect l="-1739" t="-4000" b="-8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44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D3B861-E156-4797-543B-8D8EBFE42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Root Mean Square (RMS)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F23E208-DC8E-981B-B278-6F86434A05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26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e-DE" sz="26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sz="2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̅"/>
                              <m:ctrlPr>
                                <a:rPr lang="de-DE" sz="2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lang="de-DE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2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de-DE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acc>
                        </m:e>
                      </m:rad>
                      <m:r>
                        <a:rPr lang="de-DE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sz="26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e-DE" sz="2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sz="2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e-DE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limLoc m:val="subSup"/>
                              <m:ctrlPr>
                                <a:rPr lang="de-DE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de-DE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DE" sz="26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de-DE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de-DE" sz="26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de-DE" sz="26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sz="2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de-DE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de-DE" sz="26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de-DE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2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de-DE" sz="26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rad>
                      <m:r>
                        <a:rPr lang="de-DE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</m:num>
                        <m:den>
                          <m:rad>
                            <m:radPr>
                              <m:degHide m:val="on"/>
                              <m:ctrlPr>
                                <a:rPr lang="de-DE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de-DE" sz="2600" dirty="0"/>
              </a:p>
              <a:p>
                <a:pPr marL="0" indent="0">
                  <a:buNone/>
                </a:pPr>
                <a:endParaRPr lang="de-DE" sz="2600" dirty="0"/>
              </a:p>
              <a:p>
                <a:pPr marL="0" indent="0">
                  <a:buNone/>
                </a:pPr>
                <a:r>
                  <a:rPr lang="de-DE" sz="2600" dirty="0"/>
                  <a:t>The RMS </a:t>
                </a:r>
                <a:r>
                  <a:rPr lang="de-DE" sz="2600" dirty="0" err="1"/>
                  <a:t>of</a:t>
                </a:r>
                <a:r>
                  <a:rPr lang="de-DE" sz="2600" dirty="0"/>
                  <a:t> an AC </a:t>
                </a:r>
                <a:r>
                  <a:rPr lang="de-DE" sz="2600" dirty="0" err="1"/>
                  <a:t>corresponds</a:t>
                </a:r>
                <a:r>
                  <a:rPr lang="de-DE" sz="2600" dirty="0"/>
                  <a:t> </a:t>
                </a:r>
                <a:r>
                  <a:rPr lang="de-DE" sz="2600" dirty="0" err="1"/>
                  <a:t>to</a:t>
                </a:r>
                <a:r>
                  <a:rPr lang="de-DE" sz="2600" dirty="0"/>
                  <a:t> </a:t>
                </a:r>
                <a:r>
                  <a:rPr lang="de-DE" sz="2600" dirty="0" err="1"/>
                  <a:t>the</a:t>
                </a:r>
                <a:r>
                  <a:rPr lang="de-DE" sz="2600" dirty="0"/>
                  <a:t> DC </a:t>
                </a:r>
                <a:r>
                  <a:rPr lang="de-DE" sz="2600" dirty="0" err="1"/>
                  <a:t>value</a:t>
                </a:r>
                <a:r>
                  <a:rPr lang="de-DE" sz="2600" dirty="0"/>
                  <a:t> </a:t>
                </a:r>
                <a:r>
                  <a:rPr lang="de-DE" sz="2600" dirty="0" err="1"/>
                  <a:t>that</a:t>
                </a:r>
                <a:r>
                  <a:rPr lang="de-DE" sz="2600" dirty="0"/>
                  <a:t> </a:t>
                </a:r>
                <a:r>
                  <a:rPr lang="de-DE" sz="2600" dirty="0" err="1"/>
                  <a:t>generates</a:t>
                </a:r>
                <a:r>
                  <a:rPr lang="de-DE" sz="2600" dirty="0"/>
                  <a:t> </a:t>
                </a:r>
                <a:r>
                  <a:rPr lang="de-DE" sz="2600" dirty="0" err="1"/>
                  <a:t>the</a:t>
                </a:r>
                <a:r>
                  <a:rPr lang="de-DE" sz="2600" dirty="0"/>
                  <a:t> same </a:t>
                </a:r>
                <a:r>
                  <a:rPr lang="de-DE" sz="2600" dirty="0" err="1"/>
                  <a:t>amount</a:t>
                </a:r>
                <a:r>
                  <a:rPr lang="de-DE" sz="2600" dirty="0"/>
                  <a:t> </a:t>
                </a:r>
                <a:r>
                  <a:rPr lang="de-DE" sz="2600" dirty="0" err="1"/>
                  <a:t>of</a:t>
                </a:r>
                <a:r>
                  <a:rPr lang="de-DE" sz="2600" dirty="0"/>
                  <a:t> </a:t>
                </a:r>
                <a:r>
                  <a:rPr lang="de-DE" sz="2600" dirty="0" err="1"/>
                  <a:t>heat</a:t>
                </a:r>
                <a:r>
                  <a:rPr lang="de-DE" sz="2600" dirty="0"/>
                  <a:t> in a </a:t>
                </a:r>
                <a:r>
                  <a:rPr lang="de-DE" sz="2600" dirty="0" err="1"/>
                  <a:t>resistor</a:t>
                </a:r>
                <a:r>
                  <a:rPr lang="de-DE" sz="2600" dirty="0"/>
                  <a:t>. </a:t>
                </a:r>
                <a:r>
                  <a:rPr lang="de-DE" sz="2600" dirty="0">
                    <a:sym typeface="Wingdings" pitchFamily="2" charset="2"/>
                  </a:rPr>
                  <a:t> </a:t>
                </a:r>
                <a:r>
                  <a:rPr lang="de-DE" sz="2600" dirty="0" err="1"/>
                  <a:t>effective</a:t>
                </a:r>
                <a:r>
                  <a:rPr lang="de-DE" sz="2600" dirty="0"/>
                  <a:t> </a:t>
                </a:r>
                <a:r>
                  <a:rPr lang="de-DE" sz="2600" dirty="0" err="1"/>
                  <a:t>value</a:t>
                </a:r>
                <a:endParaRPr lang="de-DE" sz="2600" dirty="0"/>
              </a:p>
              <a:p>
                <a:pPr marL="0" indent="0">
                  <a:buNone/>
                </a:pPr>
                <a:endParaRPr lang="de-DE" sz="2600" dirty="0"/>
              </a:p>
              <a:p>
                <a:pPr marL="0" indent="0">
                  <a:buNone/>
                </a:pPr>
                <a:r>
                  <a:rPr lang="de-DE" sz="2400" dirty="0" err="1"/>
                  <a:t>mean</a:t>
                </a:r>
                <a:r>
                  <a:rPr lang="de-DE" sz="2400" dirty="0"/>
                  <a:t> </a:t>
                </a:r>
                <a:r>
                  <a:rPr lang="de-DE" sz="2400" dirty="0" err="1"/>
                  <a:t>itself</a:t>
                </a:r>
                <a:r>
                  <a:rPr lang="de-DE" sz="2400" dirty="0"/>
                  <a:t> </a:t>
                </a:r>
                <a:r>
                  <a:rPr lang="de-DE" sz="2400" dirty="0" err="1"/>
                  <a:t>is</a:t>
                </a:r>
                <a:r>
                  <a:rPr lang="de-DE" sz="2400" dirty="0"/>
                  <a:t> </a:t>
                </a:r>
                <a:r>
                  <a:rPr lang="de-DE" sz="2400" dirty="0" err="1"/>
                  <a:t>zero</a:t>
                </a:r>
                <a:r>
                  <a:rPr lang="de-DE" sz="2400" dirty="0"/>
                  <a:t> </a:t>
                </a:r>
                <a:r>
                  <a:rPr lang="de-DE" sz="2400" dirty="0" err="1"/>
                  <a:t>for</a:t>
                </a:r>
                <a:r>
                  <a:rPr lang="de-DE" sz="2400" dirty="0"/>
                  <a:t> pure AC: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limLoc m:val="subSup"/>
                          <m:ctrlPr>
                            <a:rPr lang="de-DE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e-DE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de-DE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de-D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de-DE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de-DE" sz="2400" dirty="0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FF23E208-DC8E-981B-B278-6F86434A05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25" t="-35174" b="-4651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ACD115-7CDB-CB0D-F9D7-78FF0F88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1D914-B947-8E44-8E93-2211406D860E}" type="slidenum">
              <a:rPr lang="de-DE" smtClean="0"/>
              <a:t>7</a:t>
            </a:fld>
            <a:endParaRPr lang="de-DE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732E22AD-610F-9DA0-2258-CE0E2288BE61}"/>
              </a:ext>
            </a:extLst>
          </p:cNvPr>
          <p:cNvCxnSpPr>
            <a:cxnSpLocks/>
          </p:cNvCxnSpPr>
          <p:nvPr/>
        </p:nvCxnSpPr>
        <p:spPr>
          <a:xfrm>
            <a:off x="838200" y="4719145"/>
            <a:ext cx="10515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8B3E1EE4-E34E-032C-6BC3-AFD26690E655}"/>
                  </a:ext>
                </a:extLst>
              </p:cNvPr>
              <p:cNvSpPr txBox="1"/>
              <p:nvPr/>
            </p:nvSpPr>
            <p:spPr>
              <a:xfrm>
                <a:off x="7704119" y="2406868"/>
                <a:ext cx="4404539" cy="70474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RMS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sum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mixed-frequency</a:t>
                </a:r>
                <a:r>
                  <a:rPr lang="de-DE" dirty="0"/>
                  <a:t> </a:t>
                </a:r>
                <a:r>
                  <a:rPr lang="de-DE" dirty="0" err="1"/>
                  <a:t>currents</a:t>
                </a:r>
                <a:r>
                  <a:rPr lang="de-DE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sum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ra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8B3E1EE4-E34E-032C-6BC3-AFD26690E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4119" y="2406868"/>
                <a:ext cx="4404539" cy="704745"/>
              </a:xfrm>
              <a:prstGeom prst="rect">
                <a:avLst/>
              </a:prstGeom>
              <a:blipFill>
                <a:blip r:embed="rId3"/>
                <a:stretch>
                  <a:fillRect l="-1149" t="-3509" b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050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3C9F8A-9173-D15D-4F9B-903FE7621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3D1D914-B947-8E44-8E93-2211406D860E}" type="slidenum">
              <a:rPr lang="de-DE" smtClean="0"/>
              <a:pPr>
                <a:spcAft>
                  <a:spcPts val="600"/>
                </a:spcAft>
              </a:pPr>
              <a:t>8</a:t>
            </a:fld>
            <a:endParaRPr lang="de-DE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12BF3D73-9E40-AC8C-4523-BDAD9963C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321609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2BC25A38-93A8-1D8A-A4D1-72EEA8609C5B}"/>
              </a:ext>
            </a:extLst>
          </p:cNvPr>
          <p:cNvSpPr txBox="1"/>
          <p:nvPr/>
        </p:nvSpPr>
        <p:spPr>
          <a:xfrm>
            <a:off x="10552386" y="3290499"/>
            <a:ext cx="46358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/>
              <a:t>sine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B6BC827-6270-5A3D-7364-E7E6CFD4EE30}"/>
              </a:ext>
            </a:extLst>
          </p:cNvPr>
          <p:cNvSpPr txBox="1"/>
          <p:nvPr/>
        </p:nvSpPr>
        <p:spPr>
          <a:xfrm>
            <a:off x="10552386" y="3520927"/>
            <a:ext cx="73238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1200" dirty="0" err="1"/>
              <a:t>squared</a:t>
            </a:r>
            <a:endParaRPr lang="de-DE" sz="12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39B2D7C-B2DA-EAB2-53D8-28906DDD8DEA}"/>
              </a:ext>
            </a:extLst>
          </p:cNvPr>
          <p:cNvSpPr txBox="1"/>
          <p:nvPr/>
        </p:nvSpPr>
        <p:spPr>
          <a:xfrm>
            <a:off x="10552386" y="3751355"/>
            <a:ext cx="73238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dirty="0"/>
              <a:t>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304DE975-391D-C1B8-66CF-C652DF7F2878}"/>
                  </a:ext>
                </a:extLst>
              </p:cNvPr>
              <p:cNvSpPr txBox="1"/>
              <p:nvPr/>
            </p:nvSpPr>
            <p:spPr>
              <a:xfrm>
                <a:off x="10552386" y="2829643"/>
                <a:ext cx="89338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304DE975-391D-C1B8-66CF-C652DF7F2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2386" y="2829643"/>
                <a:ext cx="89338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094F6CCA-9E88-9F24-B80A-E080C0881BC8}"/>
                  </a:ext>
                </a:extLst>
              </p:cNvPr>
              <p:cNvSpPr txBox="1"/>
              <p:nvPr/>
            </p:nvSpPr>
            <p:spPr>
              <a:xfrm>
                <a:off x="10550714" y="3060071"/>
                <a:ext cx="1094748" cy="28751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de-DE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acc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de-DE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den>
                      </m:f>
                      <m:r>
                        <a:rPr lang="de-DE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de-DE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de-DE" sz="1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094F6CCA-9E88-9F24-B80A-E080C0881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0714" y="3060071"/>
                <a:ext cx="1094748" cy="287515"/>
              </a:xfrm>
              <a:prstGeom prst="rect">
                <a:avLst/>
              </a:prstGeom>
              <a:blipFill>
                <a:blip r:embed="rId4"/>
                <a:stretch>
                  <a:fillRect t="-83333" b="-1458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520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FAF81A7-F8B2-56DC-F447-A6D52CA9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Phase Shift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8DF3D9A-7907-E4A3-274B-235FCF43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63455" y="6356351"/>
            <a:ext cx="2743200" cy="365125"/>
          </a:xfrm>
        </p:spPr>
        <p:txBody>
          <a:bodyPr/>
          <a:lstStyle/>
          <a:p>
            <a:fld id="{C3D1D914-B947-8E44-8E93-2211406D860E}" type="slidenum">
              <a:rPr lang="de-DE" smtClean="0"/>
              <a:t>9</a:t>
            </a:fld>
            <a:endParaRPr lang="de-DE"/>
          </a:p>
        </p:txBody>
      </p:sp>
      <p:graphicFrame>
        <p:nvGraphicFramePr>
          <p:cNvPr id="5" name="Inhaltsplatzhalter 6">
            <a:extLst>
              <a:ext uri="{FF2B5EF4-FFF2-40B4-BE49-F238E27FC236}">
                <a16:creationId xmlns:a16="http://schemas.microsoft.com/office/drawing/2014/main" id="{FF76E2FE-83FF-1493-FB14-9AC3DF4F3C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9045303"/>
              </p:ext>
            </p:extLst>
          </p:nvPr>
        </p:nvGraphicFramePr>
        <p:xfrm>
          <a:off x="3962400" y="1339335"/>
          <a:ext cx="8229600" cy="4784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2E953B9C-872C-0EF8-39F1-F6C3325220FB}"/>
              </a:ext>
            </a:extLst>
          </p:cNvPr>
          <p:cNvSpPr txBox="1"/>
          <p:nvPr/>
        </p:nvSpPr>
        <p:spPr>
          <a:xfrm>
            <a:off x="11677600" y="393095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latin typeface="Symbol" panose="05050102010706020507" pitchFamily="18" charset="2"/>
              </a:rPr>
              <a:t>w</a:t>
            </a:r>
            <a:r>
              <a:rPr lang="de-DE" dirty="0" err="1">
                <a:latin typeface="+mj-lt"/>
              </a:rPr>
              <a:t>t</a:t>
            </a:r>
            <a:endParaRPr lang="de-DE" dirty="0">
              <a:latin typeface="Symbol" panose="05050102010706020507" pitchFamily="18" charset="2"/>
            </a:endParaRP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0C077807-2D0C-FE62-F2E0-A824E8590F30}"/>
              </a:ext>
            </a:extLst>
          </p:cNvPr>
          <p:cNvCxnSpPr>
            <a:cxnSpLocks/>
          </p:cNvCxnSpPr>
          <p:nvPr/>
        </p:nvCxnSpPr>
        <p:spPr bwMode="auto">
          <a:xfrm>
            <a:off x="5196880" y="3714928"/>
            <a:ext cx="100811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6CE4B3D-229E-689B-3F0F-BE7A66B5DFB1}"/>
              </a:ext>
            </a:extLst>
          </p:cNvPr>
          <p:cNvCxnSpPr>
            <a:cxnSpLocks/>
          </p:cNvCxnSpPr>
          <p:nvPr/>
        </p:nvCxnSpPr>
        <p:spPr bwMode="auto">
          <a:xfrm>
            <a:off x="5196880" y="3714928"/>
            <a:ext cx="50405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33CC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D9134A6-3DB9-5F0E-4A2A-078845A27523}"/>
              </a:ext>
            </a:extLst>
          </p:cNvPr>
          <p:cNvCxnSpPr>
            <a:cxnSpLocks/>
          </p:cNvCxnSpPr>
          <p:nvPr/>
        </p:nvCxnSpPr>
        <p:spPr bwMode="auto">
          <a:xfrm flipH="1">
            <a:off x="5700936" y="3714928"/>
            <a:ext cx="504056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2666A8A4-7062-BECE-6D56-9D6E938F67D9}"/>
                  </a:ext>
                </a:extLst>
              </p:cNvPr>
              <p:cNvSpPr/>
              <p:nvPr/>
            </p:nvSpPr>
            <p:spPr>
              <a:xfrm>
                <a:off x="6204992" y="5623520"/>
                <a:ext cx="376141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de-DE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i="0">
                          <a:latin typeface="Cambria Math" panose="02040503050406030204" pitchFamily="18" charset="0"/>
                        </a:rPr>
                        <m:t>=30°−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0">
                              <a:latin typeface="Cambria Math" panose="02040503050406030204" pitchFamily="18" charset="0"/>
                            </a:rPr>
                            <m:t>−30°</m:t>
                          </m:r>
                        </m:e>
                      </m:d>
                      <m:r>
                        <a:rPr lang="de-DE" i="0">
                          <a:latin typeface="Cambria Math" panose="02040503050406030204" pitchFamily="18" charset="0"/>
                        </a:rPr>
                        <m:t>=60°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2666A8A4-7062-BECE-6D56-9D6E938F67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992" y="5623520"/>
                <a:ext cx="3761414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>
            <a:extLst>
              <a:ext uri="{FF2B5EF4-FFF2-40B4-BE49-F238E27FC236}">
                <a16:creationId xmlns:a16="http://schemas.microsoft.com/office/drawing/2014/main" id="{3D64D53A-08BF-B2EB-083D-B6A1051E8754}"/>
              </a:ext>
            </a:extLst>
          </p:cNvPr>
          <p:cNvSpPr txBox="1"/>
          <p:nvPr/>
        </p:nvSpPr>
        <p:spPr>
          <a:xfrm>
            <a:off x="5664424" y="6169581"/>
            <a:ext cx="6527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>
                <a:solidFill>
                  <a:srgbClr val="FF0000"/>
                </a:solidFill>
              </a:rPr>
              <a:t>current</a:t>
            </a:r>
            <a:r>
              <a:rPr lang="de-DE" dirty="0"/>
              <a:t> lags </a:t>
            </a:r>
            <a:r>
              <a:rPr lang="de-DE" dirty="0" err="1"/>
              <a:t>behind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>
                <a:solidFill>
                  <a:srgbClr val="0070C0"/>
                </a:solidFill>
              </a:rPr>
              <a:t>voltage</a:t>
            </a:r>
            <a:r>
              <a:rPr lang="de-DE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A4E7BDAF-4150-4984-4568-47289D71E120}"/>
                  </a:ext>
                </a:extLst>
              </p:cNvPr>
              <p:cNvSpPr txBox="1"/>
              <p:nvPr/>
            </p:nvSpPr>
            <p:spPr>
              <a:xfrm>
                <a:off x="82353" y="1907440"/>
                <a:ext cx="4363524" cy="31393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20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de-DE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sz="220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de-DE" sz="2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de-DE" sz="22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2200" i="1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de-DE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2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DE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2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de-DE" sz="22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2200" dirty="0"/>
              </a:p>
              <a:p>
                <a:endParaRPr lang="de-DE" sz="2200" dirty="0"/>
              </a:p>
              <a:p>
                <a:r>
                  <a:rPr lang="de-DE" sz="2200" dirty="0" err="1"/>
                  <a:t>phase</a:t>
                </a:r>
                <a:r>
                  <a:rPr lang="de-DE" sz="2200" dirty="0"/>
                  <a:t> shift (</a:t>
                </a:r>
                <a:r>
                  <a:rPr lang="de-DE" sz="2200" dirty="0" err="1"/>
                  <a:t>for</a:t>
                </a:r>
                <a:r>
                  <a:rPr lang="de-DE" sz="2200" dirty="0"/>
                  <a:t> </a:t>
                </a:r>
                <a:r>
                  <a:rPr lang="de-DE" sz="2200" dirty="0" err="1"/>
                  <a:t>two</a:t>
                </a:r>
                <a:r>
                  <a:rPr lang="de-DE" sz="2200" dirty="0"/>
                  <a:t> </a:t>
                </a:r>
                <a:r>
                  <a:rPr lang="de-DE" sz="2200" dirty="0" err="1"/>
                  <a:t>currents</a:t>
                </a:r>
                <a:r>
                  <a:rPr lang="de-DE" sz="2200" dirty="0"/>
                  <a:t> </a:t>
                </a:r>
                <a:r>
                  <a:rPr lang="de-DE" sz="2200" dirty="0" err="1"/>
                  <a:t>with</a:t>
                </a:r>
                <a:r>
                  <a:rPr lang="de-DE" sz="2200" dirty="0"/>
                  <a:t> same </a:t>
                </a:r>
                <a:r>
                  <a:rPr lang="de-DE" sz="2200" dirty="0" err="1"/>
                  <a:t>frequency</a:t>
                </a:r>
                <a:r>
                  <a:rPr lang="de-DE" sz="2200" dirty="0"/>
                  <a:t>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2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de-DE" sz="2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DE" sz="220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de-DE" sz="22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DE" sz="2200">
                              <a:latin typeface="Cambria Math" panose="02040503050406030204" pitchFamily="18" charset="0"/>
                            </a:rPr>
                            <m:t>02</m:t>
                          </m:r>
                        </m:sub>
                      </m:sSub>
                    </m:oMath>
                  </m:oMathPara>
                </a14:m>
                <a:endParaRPr lang="de-DE" sz="2200" dirty="0"/>
              </a:p>
              <a:p>
                <a:endParaRPr lang="de-DE" sz="2200" dirty="0"/>
              </a:p>
              <a:p>
                <a:r>
                  <a:rPr lang="de-DE" sz="2200" dirty="0"/>
                  <a:t>phase shift </a:t>
                </a:r>
                <a:r>
                  <a:rPr lang="de-DE" sz="2200" dirty="0" err="1"/>
                  <a:t>between</a:t>
                </a:r>
                <a:r>
                  <a:rPr lang="de-DE" sz="2200" dirty="0"/>
                  <a:t> </a:t>
                </a:r>
                <a:r>
                  <a:rPr lang="de-DE" sz="2200" dirty="0" err="1"/>
                  <a:t>voltage</a:t>
                </a:r>
                <a:r>
                  <a:rPr lang="de-DE" sz="2200" dirty="0"/>
                  <a:t> and </a:t>
                </a:r>
                <a:r>
                  <a:rPr lang="de-DE" sz="2200" dirty="0" err="1"/>
                  <a:t>current</a:t>
                </a:r>
                <a:r>
                  <a:rPr lang="de-DE" sz="2200" dirty="0"/>
                  <a:t> (</a:t>
                </a:r>
                <a:r>
                  <a:rPr lang="de-DE" sz="2200" dirty="0" err="1"/>
                  <a:t>with</a:t>
                </a:r>
                <a:r>
                  <a:rPr lang="de-DE" sz="2200" dirty="0"/>
                  <a:t> </a:t>
                </a:r>
                <a:r>
                  <a:rPr lang="de-DE" sz="2200" dirty="0" err="1"/>
                  <a:t>current</a:t>
                </a:r>
                <a:r>
                  <a:rPr lang="de-DE" sz="2200" dirty="0"/>
                  <a:t> </a:t>
                </a:r>
                <a:r>
                  <a:rPr lang="de-DE" sz="2200" dirty="0" err="1"/>
                  <a:t>as</a:t>
                </a:r>
                <a:r>
                  <a:rPr lang="de-DE" sz="2200" dirty="0"/>
                  <a:t> </a:t>
                </a:r>
                <a:r>
                  <a:rPr lang="de-DE" sz="2200" dirty="0" err="1"/>
                  <a:t>reference</a:t>
                </a:r>
                <a:r>
                  <a:rPr lang="de-DE" sz="2200" dirty="0"/>
                  <a:t>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2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de-DE" sz="2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de-DE" sz="22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de-DE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sz="2200" dirty="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A4E7BDAF-4150-4984-4568-47289D71E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3" y="1907440"/>
                <a:ext cx="4363524" cy="3139321"/>
              </a:xfrm>
              <a:prstGeom prst="rect">
                <a:avLst/>
              </a:prstGeom>
              <a:blipFill>
                <a:blip r:embed="rId4"/>
                <a:stretch>
                  <a:fillRect l="-1744" t="-806" r="-1744" b="-40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6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Lariss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Larissa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Lariss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Larissa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Lariss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Larissa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Larissa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Larissa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Larissa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1238</Words>
  <Application>Microsoft Macintosh PowerPoint</Application>
  <PresentationFormat>Breitbild</PresentationFormat>
  <Paragraphs>307</Paragraphs>
  <Slides>34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43" baseType="lpstr">
      <vt:lpstr>Aptos</vt:lpstr>
      <vt:lpstr>Aptos Display</vt:lpstr>
      <vt:lpstr>Arial</vt:lpstr>
      <vt:lpstr>Calibri</vt:lpstr>
      <vt:lpstr>Cambria Math</vt:lpstr>
      <vt:lpstr>Symbol</vt:lpstr>
      <vt:lpstr>Times New Roman</vt:lpstr>
      <vt:lpstr>Wingdings</vt:lpstr>
      <vt:lpstr>Office</vt:lpstr>
      <vt:lpstr>Introduction to Electrical Engineering</vt:lpstr>
      <vt:lpstr>Overview</vt:lpstr>
      <vt:lpstr>Alternating Current Technology</vt:lpstr>
      <vt:lpstr>Alternating Current (AC)</vt:lpstr>
      <vt:lpstr>AC Waveforms</vt:lpstr>
      <vt:lpstr>Sinusoidal AC</vt:lpstr>
      <vt:lpstr>Root Mean Square (RMS)</vt:lpstr>
      <vt:lpstr>PowerPoint-Präsentation</vt:lpstr>
      <vt:lpstr>Phase Shift</vt:lpstr>
      <vt:lpstr>Phasor Representation</vt:lpstr>
      <vt:lpstr>Use of Complex Numbers</vt:lpstr>
      <vt:lpstr>Complex Amplitude</vt:lpstr>
      <vt:lpstr>Transformation into Phasor Domain</vt:lpstr>
      <vt:lpstr>Back Transformation into Time Domain</vt:lpstr>
      <vt:lpstr>Derivation in Phasor Domain</vt:lpstr>
      <vt:lpstr>Integration in Phasor Domain</vt:lpstr>
      <vt:lpstr>Complex Resistance</vt:lpstr>
      <vt:lpstr>Complex Conductance</vt:lpstr>
      <vt:lpstr>Linear Passive Components</vt:lpstr>
      <vt:lpstr>Network Analysis in Phasor Domain</vt:lpstr>
      <vt:lpstr>Example</vt:lpstr>
      <vt:lpstr>Instantaneous Power</vt:lpstr>
      <vt:lpstr>Average Power</vt:lpstr>
      <vt:lpstr>Reactive Power</vt:lpstr>
      <vt:lpstr>Apparent Power</vt:lpstr>
      <vt:lpstr>Complex Power</vt:lpstr>
      <vt:lpstr>Reactive Power Compensation</vt:lpstr>
      <vt:lpstr>Example</vt:lpstr>
      <vt:lpstr>Frequency-Dependent Voltage Divider</vt:lpstr>
      <vt:lpstr>High-Pass RL Filter</vt:lpstr>
      <vt:lpstr>Low-Pass RL Filter</vt:lpstr>
      <vt:lpstr>RC Filters</vt:lpstr>
      <vt:lpstr>Series Resonant Circuit</vt:lpstr>
      <vt:lpstr>Parallel Resonant Circuit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Felix Wick</dc:creator>
  <cp:lastModifiedBy>Felix Wick</cp:lastModifiedBy>
  <cp:revision>88</cp:revision>
  <dcterms:created xsi:type="dcterms:W3CDTF">2025-08-08T12:39:17Z</dcterms:created>
  <dcterms:modified xsi:type="dcterms:W3CDTF">2025-09-05T21:24:49Z</dcterms:modified>
</cp:coreProperties>
</file>