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4" r:id="rId5"/>
    <p:sldId id="269" r:id="rId6"/>
    <p:sldId id="263" r:id="rId7"/>
    <p:sldId id="265" r:id="rId8"/>
    <p:sldId id="266" r:id="rId9"/>
    <p:sldId id="267" r:id="rId10"/>
    <p:sldId id="262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7" r:id="rId19"/>
    <p:sldId id="278" r:id="rId20"/>
    <p:sldId id="279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1"/>
  </p:normalViewPr>
  <p:slideViewPr>
    <p:cSldViewPr snapToGrid="0">
      <p:cViewPr>
        <p:scale>
          <a:sx n="106" d="100"/>
          <a:sy n="106" d="100"/>
        </p:scale>
        <p:origin x="8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loeser\Documents\sinu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gleichgerichtet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Tabelle1!$G$2:$G$62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0.15643446504023073</c:v>
                </c:pt>
                <c:pt idx="22">
                  <c:v>0.30901699437494773</c:v>
                </c:pt>
                <c:pt idx="23">
                  <c:v>0.45399049973954625</c:v>
                </c:pt>
                <c:pt idx="24">
                  <c:v>0.58778525229247303</c:v>
                </c:pt>
                <c:pt idx="25">
                  <c:v>0.70710678118654746</c:v>
                </c:pt>
                <c:pt idx="26">
                  <c:v>0.80901699437494734</c:v>
                </c:pt>
                <c:pt idx="27">
                  <c:v>0.89100652418836779</c:v>
                </c:pt>
                <c:pt idx="28">
                  <c:v>0.95105651629515353</c:v>
                </c:pt>
                <c:pt idx="29">
                  <c:v>0.98768834059513766</c:v>
                </c:pt>
                <c:pt idx="30">
                  <c:v>1</c:v>
                </c:pt>
                <c:pt idx="31">
                  <c:v>0.98768834059513777</c:v>
                </c:pt>
                <c:pt idx="32">
                  <c:v>0.95105651629515364</c:v>
                </c:pt>
                <c:pt idx="33">
                  <c:v>0.8910065241883679</c:v>
                </c:pt>
                <c:pt idx="34">
                  <c:v>0.80901699437494756</c:v>
                </c:pt>
                <c:pt idx="35">
                  <c:v>0.70710678118654768</c:v>
                </c:pt>
                <c:pt idx="36">
                  <c:v>0.58778525229247336</c:v>
                </c:pt>
                <c:pt idx="37">
                  <c:v>0.45399049973954697</c:v>
                </c:pt>
                <c:pt idx="38">
                  <c:v>0.30901699437494762</c:v>
                </c:pt>
                <c:pt idx="39">
                  <c:v>0.15643446504023112</c:v>
                </c:pt>
                <c:pt idx="40">
                  <c:v>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E6-974D-9DE5-78D16A0BAC99}"/>
            </c:ext>
          </c:extLst>
        </c:ser>
        <c:ser>
          <c:idx val="1"/>
          <c:order val="1"/>
          <c:tx>
            <c:v>Gleichrichtwert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Tabelle1!$H$2:$H$62</c:f>
              <c:numCache>
                <c:formatCode>0.00</c:formatCode>
                <c:ptCount val="61"/>
                <c:pt idx="0">
                  <c:v>0.62489531489383787</c:v>
                </c:pt>
                <c:pt idx="1">
                  <c:v>0.62489531489383787</c:v>
                </c:pt>
                <c:pt idx="2">
                  <c:v>0.62489531489383787</c:v>
                </c:pt>
                <c:pt idx="3">
                  <c:v>0.62489531489383787</c:v>
                </c:pt>
                <c:pt idx="4">
                  <c:v>0.62489531489383787</c:v>
                </c:pt>
                <c:pt idx="5">
                  <c:v>0.62489531489383787</c:v>
                </c:pt>
                <c:pt idx="6">
                  <c:v>0.62489531489383787</c:v>
                </c:pt>
                <c:pt idx="7">
                  <c:v>0.62489531489383787</c:v>
                </c:pt>
                <c:pt idx="8">
                  <c:v>0.62489531489383787</c:v>
                </c:pt>
                <c:pt idx="9">
                  <c:v>0.62489531489383787</c:v>
                </c:pt>
                <c:pt idx="10">
                  <c:v>0.62489531489383787</c:v>
                </c:pt>
                <c:pt idx="11">
                  <c:v>0.62489531489383787</c:v>
                </c:pt>
                <c:pt idx="12">
                  <c:v>0.62489531489383787</c:v>
                </c:pt>
                <c:pt idx="13">
                  <c:v>0.62489531489383787</c:v>
                </c:pt>
                <c:pt idx="14">
                  <c:v>0.62489531489383787</c:v>
                </c:pt>
                <c:pt idx="15">
                  <c:v>0.62489531489383787</c:v>
                </c:pt>
                <c:pt idx="16">
                  <c:v>0.62489531489383787</c:v>
                </c:pt>
                <c:pt idx="17">
                  <c:v>0.62489531489383787</c:v>
                </c:pt>
                <c:pt idx="18">
                  <c:v>0.62489531489383787</c:v>
                </c:pt>
                <c:pt idx="19">
                  <c:v>0.62489531489383787</c:v>
                </c:pt>
                <c:pt idx="20">
                  <c:v>0.62489531489383787</c:v>
                </c:pt>
                <c:pt idx="21">
                  <c:v>0.62489531489383787</c:v>
                </c:pt>
                <c:pt idx="22">
                  <c:v>0.62489531489383787</c:v>
                </c:pt>
                <c:pt idx="23">
                  <c:v>0.62489531489383787</c:v>
                </c:pt>
                <c:pt idx="24">
                  <c:v>0.62489531489383787</c:v>
                </c:pt>
                <c:pt idx="25">
                  <c:v>0.62489531489383787</c:v>
                </c:pt>
                <c:pt idx="26">
                  <c:v>0.62489531489383787</c:v>
                </c:pt>
                <c:pt idx="27">
                  <c:v>0.62489531489383787</c:v>
                </c:pt>
                <c:pt idx="28">
                  <c:v>0.62489531489383787</c:v>
                </c:pt>
                <c:pt idx="29">
                  <c:v>0.62489531489383787</c:v>
                </c:pt>
                <c:pt idx="30">
                  <c:v>0.62489531489383787</c:v>
                </c:pt>
                <c:pt idx="31">
                  <c:v>0.62489531489383787</c:v>
                </c:pt>
                <c:pt idx="32">
                  <c:v>0.62489531489383787</c:v>
                </c:pt>
                <c:pt idx="33">
                  <c:v>0.62489531489383787</c:v>
                </c:pt>
                <c:pt idx="34">
                  <c:v>0.62489531489383787</c:v>
                </c:pt>
                <c:pt idx="35">
                  <c:v>0.62489531489383787</c:v>
                </c:pt>
                <c:pt idx="36">
                  <c:v>0.62489531489383787</c:v>
                </c:pt>
                <c:pt idx="37">
                  <c:v>0.62489531489383787</c:v>
                </c:pt>
                <c:pt idx="38">
                  <c:v>0.62489531489383787</c:v>
                </c:pt>
                <c:pt idx="39">
                  <c:v>0.62489531489383787</c:v>
                </c:pt>
                <c:pt idx="40">
                  <c:v>0.62489531489383787</c:v>
                </c:pt>
                <c:pt idx="41">
                  <c:v>0.62489531489383787</c:v>
                </c:pt>
                <c:pt idx="42">
                  <c:v>0.62489531489383787</c:v>
                </c:pt>
                <c:pt idx="43">
                  <c:v>0.62489531489383787</c:v>
                </c:pt>
                <c:pt idx="44">
                  <c:v>0.62489531489383787</c:v>
                </c:pt>
                <c:pt idx="45">
                  <c:v>0.62489531489383787</c:v>
                </c:pt>
                <c:pt idx="46">
                  <c:v>0.62489531489383787</c:v>
                </c:pt>
                <c:pt idx="47">
                  <c:v>0.62489531489383787</c:v>
                </c:pt>
                <c:pt idx="48">
                  <c:v>0.62489531489383787</c:v>
                </c:pt>
                <c:pt idx="49">
                  <c:v>0.62489531489383787</c:v>
                </c:pt>
                <c:pt idx="50">
                  <c:v>0.62489531489383787</c:v>
                </c:pt>
                <c:pt idx="51">
                  <c:v>0.62489531489383787</c:v>
                </c:pt>
                <c:pt idx="52">
                  <c:v>0.62489531489383787</c:v>
                </c:pt>
                <c:pt idx="53">
                  <c:v>0.62489531489383787</c:v>
                </c:pt>
                <c:pt idx="54">
                  <c:v>0.62489531489383787</c:v>
                </c:pt>
                <c:pt idx="55">
                  <c:v>0.62489531489383787</c:v>
                </c:pt>
                <c:pt idx="56">
                  <c:v>0.62489531489383787</c:v>
                </c:pt>
                <c:pt idx="57">
                  <c:v>0.62489531489383787</c:v>
                </c:pt>
                <c:pt idx="58">
                  <c:v>0.62489531489383787</c:v>
                </c:pt>
                <c:pt idx="59">
                  <c:v>0.62489531489383787</c:v>
                </c:pt>
                <c:pt idx="60">
                  <c:v>0.62489531489383787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E6-974D-9DE5-78D16A0BAC99}"/>
            </c:ext>
          </c:extLst>
        </c:ser>
        <c:ser>
          <c:idx val="2"/>
          <c:order val="2"/>
          <c:tx>
            <c:v>Sinus</c:v>
          </c:tx>
          <c:marker>
            <c:symbol val="none"/>
          </c:marker>
          <c:xVal>
            <c:numRef>
              <c:f>Tabelle1!$C$2:$C$62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Tabelle1!$D$2:$D$62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-0.15643446504023073</c:v>
                </c:pt>
                <c:pt idx="22">
                  <c:v>-0.30901699437494773</c:v>
                </c:pt>
                <c:pt idx="23">
                  <c:v>-0.45399049973954625</c:v>
                </c:pt>
                <c:pt idx="24">
                  <c:v>-0.58778525229247303</c:v>
                </c:pt>
                <c:pt idx="25">
                  <c:v>-0.70710678118654746</c:v>
                </c:pt>
                <c:pt idx="26">
                  <c:v>-0.80901699437494734</c:v>
                </c:pt>
                <c:pt idx="27">
                  <c:v>-0.89100652418836779</c:v>
                </c:pt>
                <c:pt idx="28">
                  <c:v>-0.95105651629515353</c:v>
                </c:pt>
                <c:pt idx="29">
                  <c:v>-0.98768834059513766</c:v>
                </c:pt>
                <c:pt idx="30">
                  <c:v>-1</c:v>
                </c:pt>
                <c:pt idx="31">
                  <c:v>-0.98768834059513777</c:v>
                </c:pt>
                <c:pt idx="32">
                  <c:v>-0.95105651629515364</c:v>
                </c:pt>
                <c:pt idx="33">
                  <c:v>-0.8910065241883679</c:v>
                </c:pt>
                <c:pt idx="34">
                  <c:v>-0.80901699437494756</c:v>
                </c:pt>
                <c:pt idx="35">
                  <c:v>-0.70710678118654768</c:v>
                </c:pt>
                <c:pt idx="36">
                  <c:v>-0.58778525229247336</c:v>
                </c:pt>
                <c:pt idx="37">
                  <c:v>-0.45399049973954697</c:v>
                </c:pt>
                <c:pt idx="38">
                  <c:v>-0.30901699437494762</c:v>
                </c:pt>
                <c:pt idx="39">
                  <c:v>-0.15643446504023112</c:v>
                </c:pt>
                <c:pt idx="40">
                  <c:v>-2.45029690981724E-16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E6-974D-9DE5-78D16A0BAC99}"/>
            </c:ext>
          </c:extLst>
        </c:ser>
        <c:ser>
          <c:idx val="3"/>
          <c:order val="3"/>
          <c:tx>
            <c:v>quadriert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Tabelle1!$M$2:$M$62</c:f>
              <c:numCache>
                <c:formatCode>0.00</c:formatCode>
                <c:ptCount val="61"/>
                <c:pt idx="0">
                  <c:v>0</c:v>
                </c:pt>
                <c:pt idx="1">
                  <c:v>2.4471741852423214E-2</c:v>
                </c:pt>
                <c:pt idx="2">
                  <c:v>9.5491502812526274E-2</c:v>
                </c:pt>
                <c:pt idx="3">
                  <c:v>0.2061073738537634</c:v>
                </c:pt>
                <c:pt idx="4">
                  <c:v>0.34549150281252627</c:v>
                </c:pt>
                <c:pt idx="5">
                  <c:v>0.49999999999999989</c:v>
                </c:pt>
                <c:pt idx="6">
                  <c:v>0.65450849718747373</c:v>
                </c:pt>
                <c:pt idx="7">
                  <c:v>0.79389262614623646</c:v>
                </c:pt>
                <c:pt idx="8">
                  <c:v>0.90450849718747361</c:v>
                </c:pt>
                <c:pt idx="9">
                  <c:v>0.97552825814757682</c:v>
                </c:pt>
                <c:pt idx="10">
                  <c:v>1</c:v>
                </c:pt>
                <c:pt idx="11">
                  <c:v>0.9755282581475766</c:v>
                </c:pt>
                <c:pt idx="12">
                  <c:v>0.90450849718747384</c:v>
                </c:pt>
                <c:pt idx="13">
                  <c:v>0.79389262614623668</c:v>
                </c:pt>
                <c:pt idx="14">
                  <c:v>0.65450849718747373</c:v>
                </c:pt>
                <c:pt idx="15">
                  <c:v>0.50000000000000011</c:v>
                </c:pt>
                <c:pt idx="16">
                  <c:v>0.34549150281252644</c:v>
                </c:pt>
                <c:pt idx="17">
                  <c:v>0.20610737385376349</c:v>
                </c:pt>
                <c:pt idx="18">
                  <c:v>9.5491502812526344E-2</c:v>
                </c:pt>
                <c:pt idx="19">
                  <c:v>2.4471741852423248E-2</c:v>
                </c:pt>
                <c:pt idx="20">
                  <c:v>1.5009887365649789E-32</c:v>
                </c:pt>
                <c:pt idx="21">
                  <c:v>2.4471741852423172E-2</c:v>
                </c:pt>
                <c:pt idx="22">
                  <c:v>9.5491502812526483E-2</c:v>
                </c:pt>
                <c:pt idx="23">
                  <c:v>0.20610737385376293</c:v>
                </c:pt>
                <c:pt idx="24">
                  <c:v>0.34549150281252616</c:v>
                </c:pt>
                <c:pt idx="25">
                  <c:v>0.49999999999999989</c:v>
                </c:pt>
                <c:pt idx="26">
                  <c:v>0.65450849718747361</c:v>
                </c:pt>
                <c:pt idx="27">
                  <c:v>0.79389262614623646</c:v>
                </c:pt>
                <c:pt idx="28">
                  <c:v>0.90450849718747361</c:v>
                </c:pt>
                <c:pt idx="29">
                  <c:v>0.9755282581475766</c:v>
                </c:pt>
                <c:pt idx="30">
                  <c:v>1</c:v>
                </c:pt>
                <c:pt idx="31">
                  <c:v>0.97552825814757682</c:v>
                </c:pt>
                <c:pt idx="32">
                  <c:v>0.90450849718747384</c:v>
                </c:pt>
                <c:pt idx="33">
                  <c:v>0.79389262614623668</c:v>
                </c:pt>
                <c:pt idx="34">
                  <c:v>0.65450849718747395</c:v>
                </c:pt>
                <c:pt idx="35">
                  <c:v>0.50000000000000022</c:v>
                </c:pt>
                <c:pt idx="36">
                  <c:v>0.34549150281252655</c:v>
                </c:pt>
                <c:pt idx="37">
                  <c:v>0.2061073738537636</c:v>
                </c:pt>
                <c:pt idx="38">
                  <c:v>9.5491502812526413E-2</c:v>
                </c:pt>
                <c:pt idx="39">
                  <c:v>2.4471741852423293E-2</c:v>
                </c:pt>
                <c:pt idx="40">
                  <c:v>6.0039549462599157E-32</c:v>
                </c:pt>
                <c:pt idx="41">
                  <c:v>2.4471741852422856E-2</c:v>
                </c:pt>
                <c:pt idx="42">
                  <c:v>9.5491502812526136E-2</c:v>
                </c:pt>
                <c:pt idx="43">
                  <c:v>0.20610737385376324</c:v>
                </c:pt>
                <c:pt idx="44">
                  <c:v>0.34549150281252683</c:v>
                </c:pt>
                <c:pt idx="45">
                  <c:v>0.49999999999999978</c:v>
                </c:pt>
                <c:pt idx="46">
                  <c:v>0.65450849718747273</c:v>
                </c:pt>
                <c:pt idx="47">
                  <c:v>0.79389262614623624</c:v>
                </c:pt>
                <c:pt idx="48">
                  <c:v>0.90450849718747361</c:v>
                </c:pt>
                <c:pt idx="49">
                  <c:v>0.97552825814757682</c:v>
                </c:pt>
                <c:pt idx="50">
                  <c:v>1</c:v>
                </c:pt>
                <c:pt idx="51">
                  <c:v>0.97552825814757704</c:v>
                </c:pt>
                <c:pt idx="52">
                  <c:v>0.90450849718747384</c:v>
                </c:pt>
                <c:pt idx="53">
                  <c:v>0.79389262614623757</c:v>
                </c:pt>
                <c:pt idx="54">
                  <c:v>0.65450849718747417</c:v>
                </c:pt>
                <c:pt idx="55">
                  <c:v>0.50000000000000122</c:v>
                </c:pt>
                <c:pt idx="56">
                  <c:v>0.34549150281252655</c:v>
                </c:pt>
                <c:pt idx="57">
                  <c:v>0.20610737385376299</c:v>
                </c:pt>
                <c:pt idx="58">
                  <c:v>9.549150281252651E-2</c:v>
                </c:pt>
                <c:pt idx="59">
                  <c:v>2.4471741852423051E-2</c:v>
                </c:pt>
                <c:pt idx="60">
                  <c:v>1.350889862908481E-31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9E6-974D-9DE5-78D16A0BAC99}"/>
            </c:ext>
          </c:extLst>
        </c:ser>
        <c:ser>
          <c:idx val="4"/>
          <c:order val="4"/>
          <c:tx>
            <c:v>Effektivwert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Tabelle1!$N$2:$N$62</c:f>
              <c:numCache>
                <c:formatCode>0.00</c:formatCode>
                <c:ptCount val="61"/>
                <c:pt idx="0">
                  <c:v>0.70128687331827655</c:v>
                </c:pt>
                <c:pt idx="1">
                  <c:v>0.70128687331827655</c:v>
                </c:pt>
                <c:pt idx="2">
                  <c:v>0.70128687331827655</c:v>
                </c:pt>
                <c:pt idx="3">
                  <c:v>0.70128687331827655</c:v>
                </c:pt>
                <c:pt idx="4">
                  <c:v>0.70128687331827655</c:v>
                </c:pt>
                <c:pt idx="5">
                  <c:v>0.70128687331827655</c:v>
                </c:pt>
                <c:pt idx="6">
                  <c:v>0.70128687331827655</c:v>
                </c:pt>
                <c:pt idx="7">
                  <c:v>0.70128687331827655</c:v>
                </c:pt>
                <c:pt idx="8">
                  <c:v>0.70128687331827655</c:v>
                </c:pt>
                <c:pt idx="9">
                  <c:v>0.70128687331827655</c:v>
                </c:pt>
                <c:pt idx="10">
                  <c:v>0.70128687331827655</c:v>
                </c:pt>
                <c:pt idx="11">
                  <c:v>0.70128687331827655</c:v>
                </c:pt>
                <c:pt idx="12">
                  <c:v>0.70128687331827655</c:v>
                </c:pt>
                <c:pt idx="13">
                  <c:v>0.70128687331827655</c:v>
                </c:pt>
                <c:pt idx="14">
                  <c:v>0.70128687331827655</c:v>
                </c:pt>
                <c:pt idx="15">
                  <c:v>0.70128687331827655</c:v>
                </c:pt>
                <c:pt idx="16">
                  <c:v>0.70128687331827655</c:v>
                </c:pt>
                <c:pt idx="17">
                  <c:v>0.70128687331827655</c:v>
                </c:pt>
                <c:pt idx="18">
                  <c:v>0.70128687331827655</c:v>
                </c:pt>
                <c:pt idx="19">
                  <c:v>0.70128687331827655</c:v>
                </c:pt>
                <c:pt idx="20">
                  <c:v>0.70128687331827655</c:v>
                </c:pt>
                <c:pt idx="21">
                  <c:v>0.70128687331827655</c:v>
                </c:pt>
                <c:pt idx="22">
                  <c:v>0.70128687331827655</c:v>
                </c:pt>
                <c:pt idx="23">
                  <c:v>0.70128687331827655</c:v>
                </c:pt>
                <c:pt idx="24">
                  <c:v>0.70128687331827655</c:v>
                </c:pt>
                <c:pt idx="25">
                  <c:v>0.70128687331827655</c:v>
                </c:pt>
                <c:pt idx="26">
                  <c:v>0.70128687331827655</c:v>
                </c:pt>
                <c:pt idx="27">
                  <c:v>0.70128687331827655</c:v>
                </c:pt>
                <c:pt idx="28">
                  <c:v>0.70128687331827655</c:v>
                </c:pt>
                <c:pt idx="29">
                  <c:v>0.70128687331827655</c:v>
                </c:pt>
                <c:pt idx="30">
                  <c:v>0.70128687331827655</c:v>
                </c:pt>
                <c:pt idx="31">
                  <c:v>0.70128687331827655</c:v>
                </c:pt>
                <c:pt idx="32">
                  <c:v>0.70128687331827655</c:v>
                </c:pt>
                <c:pt idx="33">
                  <c:v>0.70128687331827655</c:v>
                </c:pt>
                <c:pt idx="34">
                  <c:v>0.70128687331827655</c:v>
                </c:pt>
                <c:pt idx="35">
                  <c:v>0.70128687331827655</c:v>
                </c:pt>
                <c:pt idx="36">
                  <c:v>0.70128687331827655</c:v>
                </c:pt>
                <c:pt idx="37">
                  <c:v>0.70128687331827655</c:v>
                </c:pt>
                <c:pt idx="38">
                  <c:v>0.70128687331827655</c:v>
                </c:pt>
                <c:pt idx="39">
                  <c:v>0.70128687331827655</c:v>
                </c:pt>
                <c:pt idx="40">
                  <c:v>0.70128687331827655</c:v>
                </c:pt>
                <c:pt idx="41">
                  <c:v>0.70128687331827655</c:v>
                </c:pt>
                <c:pt idx="42">
                  <c:v>0.70128687331827655</c:v>
                </c:pt>
                <c:pt idx="43">
                  <c:v>0.70128687331827655</c:v>
                </c:pt>
                <c:pt idx="44">
                  <c:v>0.70128687331827655</c:v>
                </c:pt>
                <c:pt idx="45">
                  <c:v>0.70128687331827655</c:v>
                </c:pt>
                <c:pt idx="46">
                  <c:v>0.70128687331827655</c:v>
                </c:pt>
                <c:pt idx="47">
                  <c:v>0.70128687331827655</c:v>
                </c:pt>
                <c:pt idx="48">
                  <c:v>0.70128687331827655</c:v>
                </c:pt>
                <c:pt idx="49">
                  <c:v>0.70128687331827655</c:v>
                </c:pt>
                <c:pt idx="50">
                  <c:v>0.70128687331827655</c:v>
                </c:pt>
                <c:pt idx="51">
                  <c:v>0.70128687331827655</c:v>
                </c:pt>
                <c:pt idx="52">
                  <c:v>0.70128687331827655</c:v>
                </c:pt>
                <c:pt idx="53">
                  <c:v>0.70128687331827655</c:v>
                </c:pt>
                <c:pt idx="54">
                  <c:v>0.70128687331827655</c:v>
                </c:pt>
                <c:pt idx="55">
                  <c:v>0.70128687331827655</c:v>
                </c:pt>
                <c:pt idx="56">
                  <c:v>0.70128687331827655</c:v>
                </c:pt>
                <c:pt idx="57">
                  <c:v>0.70128687331827655</c:v>
                </c:pt>
                <c:pt idx="58">
                  <c:v>0.70128687331827655</c:v>
                </c:pt>
                <c:pt idx="59">
                  <c:v>0.70128687331827655</c:v>
                </c:pt>
                <c:pt idx="60">
                  <c:v>0.70128687331827655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9E6-974D-9DE5-78D16A0BA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25344"/>
        <c:axId val="104426880"/>
      </c:scatterChart>
      <c:valAx>
        <c:axId val="104425344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104426880"/>
        <c:crosses val="autoZero"/>
        <c:crossBetween val="midCat"/>
      </c:valAx>
      <c:valAx>
        <c:axId val="104426880"/>
        <c:scaling>
          <c:orientation val="minMax"/>
          <c:max val="1.2"/>
          <c:min val="-1.2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4425344"/>
        <c:crosses val="autoZero"/>
        <c:crossBetween val="midCat"/>
        <c:majorUnit val="0.2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143"/>
            <c:bubble3D val="0"/>
            <c:spPr>
              <a:ln w="38100"/>
            </c:spPr>
            <c:extLst>
              <c:ext xmlns:c16="http://schemas.microsoft.com/office/drawing/2014/chart" uri="{C3380CC4-5D6E-409C-BE32-E72D297353CC}">
                <c16:uniqueId val="{00000001-C53E-034E-B2CE-427479788771}"/>
              </c:ext>
            </c:extLst>
          </c:dPt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Tabelle1!$D$2:$D$642</c:f>
              <c:numCache>
                <c:formatCode>0.00</c:formatCode>
                <c:ptCount val="641"/>
                <c:pt idx="0">
                  <c:v>-0.66913060635885824</c:v>
                </c:pt>
                <c:pt idx="1">
                  <c:v>-0.64545768772395051</c:v>
                </c:pt>
                <c:pt idx="2">
                  <c:v>-0.6211477802783103</c:v>
                </c:pt>
                <c:pt idx="3">
                  <c:v>-0.59622487496561594</c:v>
                </c:pt>
                <c:pt idx="4">
                  <c:v>-0.57071356768443171</c:v>
                </c:pt>
                <c:pt idx="5">
                  <c:v>-0.54463903501502708</c:v>
                </c:pt>
                <c:pt idx="6">
                  <c:v>-0.5180270093731304</c:v>
                </c:pt>
                <c:pt idx="7">
                  <c:v>-0.49090375361514094</c:v>
                </c:pt>
                <c:pt idx="8">
                  <c:v>-0.46329603511986184</c:v>
                </c:pt>
                <c:pt idx="9">
                  <c:v>-0.43523109937232757</c:v>
                </c:pt>
                <c:pt idx="10">
                  <c:v>-0.40673664307580021</c:v>
                </c:pt>
                <c:pt idx="11">
                  <c:v>-0.37784078681846711</c:v>
                </c:pt>
                <c:pt idx="12">
                  <c:v>-0.34857204732181535</c:v>
                </c:pt>
                <c:pt idx="13">
                  <c:v>-0.31895930929807009</c:v>
                </c:pt>
                <c:pt idx="14">
                  <c:v>-0.28903179694447168</c:v>
                </c:pt>
                <c:pt idx="15">
                  <c:v>-0.25881904510252079</c:v>
                </c:pt>
                <c:pt idx="16">
                  <c:v>-0.22835087011065572</c:v>
                </c:pt>
                <c:pt idx="17">
                  <c:v>-0.19765734037912622</c:v>
                </c:pt>
                <c:pt idx="18">
                  <c:v>-0.16676874671610228</c:v>
                </c:pt>
                <c:pt idx="19">
                  <c:v>-0.13571557243430435</c:v>
                </c:pt>
                <c:pt idx="20">
                  <c:v>-0.1045284632676535</c:v>
                </c:pt>
                <c:pt idx="21">
                  <c:v>-7.3238197127631674E-2</c:v>
                </c:pt>
                <c:pt idx="22">
                  <c:v>-4.1875653729199686E-2</c:v>
                </c:pt>
                <c:pt idx="23">
                  <c:v>-1.0471784116245919E-2</c:v>
                </c:pt>
                <c:pt idx="24">
                  <c:v>2.0942419883356878E-2</c:v>
                </c:pt>
                <c:pt idx="25">
                  <c:v>5.2335956242943793E-2</c:v>
                </c:pt>
                <c:pt idx="26">
                  <c:v>8.3677843332315385E-2</c:v>
                </c:pt>
                <c:pt idx="27">
                  <c:v>0.11493715049286654</c:v>
                </c:pt>
                <c:pt idx="28">
                  <c:v>0.14608302856241159</c:v>
                </c:pt>
                <c:pt idx="29">
                  <c:v>0.17708474031958327</c:v>
                </c:pt>
                <c:pt idx="30">
                  <c:v>0.20791169081775929</c:v>
                </c:pt>
                <c:pt idx="31">
                  <c:v>0.23853345757858083</c:v>
                </c:pt>
                <c:pt idx="32">
                  <c:v>0.26891982061526565</c:v>
                </c:pt>
                <c:pt idx="33">
                  <c:v>0.2990407922560866</c:v>
                </c:pt>
                <c:pt idx="34">
                  <c:v>0.32886664673858323</c:v>
                </c:pt>
                <c:pt idx="35">
                  <c:v>0.35836794954530021</c:v>
                </c:pt>
                <c:pt idx="36">
                  <c:v>0.38751558645210293</c:v>
                </c:pt>
                <c:pt idx="37">
                  <c:v>0.4162807922604011</c:v>
                </c:pt>
                <c:pt idx="38">
                  <c:v>0.44463517918492745</c:v>
                </c:pt>
                <c:pt idx="39">
                  <c:v>0.47255076486905395</c:v>
                </c:pt>
                <c:pt idx="40">
                  <c:v>0.49999999999999994</c:v>
                </c:pt>
                <c:pt idx="41">
                  <c:v>0.52695579549667759</c:v>
                </c:pt>
                <c:pt idx="42">
                  <c:v>0.55339154924334399</c:v>
                </c:pt>
                <c:pt idx="43">
                  <c:v>0.57928117234267884</c:v>
                </c:pt>
                <c:pt idx="44">
                  <c:v>0.60459911486237483</c:v>
                </c:pt>
                <c:pt idx="45">
                  <c:v>0.62932039104983739</c:v>
                </c:pt>
                <c:pt idx="46">
                  <c:v>0.65342060399010538</c:v>
                </c:pt>
                <c:pt idx="47">
                  <c:v>0.67687596968266062</c:v>
                </c:pt>
                <c:pt idx="48">
                  <c:v>0.69966334051336543</c:v>
                </c:pt>
                <c:pt idx="49">
                  <c:v>0.72176022809836216</c:v>
                </c:pt>
                <c:pt idx="50">
                  <c:v>0.74314482547739413</c:v>
                </c:pt>
                <c:pt idx="51">
                  <c:v>0.76379602863464213</c:v>
                </c:pt>
                <c:pt idx="52">
                  <c:v>0.78369345732583973</c:v>
                </c:pt>
                <c:pt idx="53">
                  <c:v>0.80281747519111446</c:v>
                </c:pt>
                <c:pt idx="54">
                  <c:v>0.82114920913370404</c:v>
                </c:pt>
                <c:pt idx="55">
                  <c:v>0.83867056794542394</c:v>
                </c:pt>
                <c:pt idx="56">
                  <c:v>0.85536426016050671</c:v>
                </c:pt>
                <c:pt idx="57">
                  <c:v>0.87121381112018936</c:v>
                </c:pt>
                <c:pt idx="58">
                  <c:v>0.88620357923121473</c:v>
                </c:pt>
                <c:pt idx="59">
                  <c:v>0.90031877140219352</c:v>
                </c:pt>
                <c:pt idx="60">
                  <c:v>0.91354545764260087</c:v>
                </c:pt>
                <c:pt idx="61">
                  <c:v>0.92587058480999473</c:v>
                </c:pt>
                <c:pt idx="62">
                  <c:v>0.93728198949189145</c:v>
                </c:pt>
                <c:pt idx="63">
                  <c:v>0.94776841000958567</c:v>
                </c:pt>
                <c:pt idx="64">
                  <c:v>0.95731949753206724</c:v>
                </c:pt>
                <c:pt idx="65">
                  <c:v>0.9659258262890682</c:v>
                </c:pt>
                <c:pt idx="66">
                  <c:v>0.97357890287316029</c:v>
                </c:pt>
                <c:pt idx="67">
                  <c:v>0.98027117462172186</c:v>
                </c:pt>
                <c:pt idx="68">
                  <c:v>0.98599603707050498</c:v>
                </c:pt>
                <c:pt idx="69">
                  <c:v>0.9907478404714436</c:v>
                </c:pt>
                <c:pt idx="70">
                  <c:v>0.99452189536827329</c:v>
                </c:pt>
                <c:pt idx="71">
                  <c:v>0.9973144772244581</c:v>
                </c:pt>
                <c:pt idx="72">
                  <c:v>0.99912283009885838</c:v>
                </c:pt>
                <c:pt idx="73">
                  <c:v>0.99994516936551214</c:v>
                </c:pt>
                <c:pt idx="74">
                  <c:v>0.9997806834748455</c:v>
                </c:pt>
                <c:pt idx="75">
                  <c:v>0.99862953475457383</c:v>
                </c:pt>
                <c:pt idx="76">
                  <c:v>0.99649285924950437</c:v>
                </c:pt>
                <c:pt idx="77">
                  <c:v>0.99337276560039645</c:v>
                </c:pt>
                <c:pt idx="78">
                  <c:v>0.98927233296298833</c:v>
                </c:pt>
                <c:pt idx="79">
                  <c:v>0.98419560796924199</c:v>
                </c:pt>
                <c:pt idx="80">
                  <c:v>0.97814760073380569</c:v>
                </c:pt>
                <c:pt idx="81">
                  <c:v>0.97113427990963619</c:v>
                </c:pt>
                <c:pt idx="82">
                  <c:v>0.96316256679765822</c:v>
                </c:pt>
                <c:pt idx="83">
                  <c:v>0.95424032851627694</c:v>
                </c:pt>
                <c:pt idx="84">
                  <c:v>0.94437637023748111</c:v>
                </c:pt>
                <c:pt idx="85">
                  <c:v>0.93358042649720185</c:v>
                </c:pt>
                <c:pt idx="86">
                  <c:v>0.92186315158850052</c:v>
                </c:pt>
                <c:pt idx="87">
                  <c:v>0.90923610904706864</c:v>
                </c:pt>
                <c:pt idx="88">
                  <c:v>0.89571176023941301</c:v>
                </c:pt>
                <c:pt idx="89">
                  <c:v>0.88130345206499228</c:v>
                </c:pt>
                <c:pt idx="90">
                  <c:v>0.86602540378443871</c:v>
                </c:pt>
                <c:pt idx="91">
                  <c:v>0.84989269298686387</c:v>
                </c:pt>
                <c:pt idx="92">
                  <c:v>0.83292124071009954</c:v>
                </c:pt>
                <c:pt idx="93">
                  <c:v>0.81512779572855421</c:v>
                </c:pt>
                <c:pt idx="94">
                  <c:v>0.79652991802419637</c:v>
                </c:pt>
                <c:pt idx="95">
                  <c:v>0.77714596145697079</c:v>
                </c:pt>
                <c:pt idx="96">
                  <c:v>0.7569950556517564</c:v>
                </c:pt>
                <c:pt idx="97">
                  <c:v>0.73609708711973443</c:v>
                </c:pt>
                <c:pt idx="98">
                  <c:v>0.71447267963280359</c:v>
                </c:pt>
                <c:pt idx="99">
                  <c:v>0.6921431738704068</c:v>
                </c:pt>
                <c:pt idx="100">
                  <c:v>0.66913060635885835</c:v>
                </c:pt>
                <c:pt idx="101">
                  <c:v>0.64545768772395051</c:v>
                </c:pt>
                <c:pt idx="102">
                  <c:v>0.62114778027831052</c:v>
                </c:pt>
                <c:pt idx="103">
                  <c:v>0.59622487496561605</c:v>
                </c:pt>
                <c:pt idx="104">
                  <c:v>0.57071356768443171</c:v>
                </c:pt>
                <c:pt idx="105">
                  <c:v>0.54463903501502731</c:v>
                </c:pt>
                <c:pt idx="106">
                  <c:v>0.51802700937313018</c:v>
                </c:pt>
                <c:pt idx="107">
                  <c:v>0.49090375361514099</c:v>
                </c:pt>
                <c:pt idx="108">
                  <c:v>0.46329603511986162</c:v>
                </c:pt>
                <c:pt idx="109">
                  <c:v>0.43523109937232796</c:v>
                </c:pt>
                <c:pt idx="110">
                  <c:v>0.40673664307580043</c:v>
                </c:pt>
                <c:pt idx="111">
                  <c:v>0.3778407868184675</c:v>
                </c:pt>
                <c:pt idx="112">
                  <c:v>0.34857204732181535</c:v>
                </c:pt>
                <c:pt idx="113">
                  <c:v>0.31895930929807031</c:v>
                </c:pt>
                <c:pt idx="114">
                  <c:v>0.28903179694447168</c:v>
                </c:pt>
                <c:pt idx="115">
                  <c:v>0.25881904510252102</c:v>
                </c:pt>
                <c:pt idx="116">
                  <c:v>0.22835087011065616</c:v>
                </c:pt>
                <c:pt idx="117">
                  <c:v>0.19765734037912633</c:v>
                </c:pt>
                <c:pt idx="118">
                  <c:v>0.16676874671610262</c:v>
                </c:pt>
                <c:pt idx="119">
                  <c:v>0.13571557243430446</c:v>
                </c:pt>
                <c:pt idx="120">
                  <c:v>0.10452846326765373</c:v>
                </c:pt>
                <c:pt idx="121">
                  <c:v>7.3238197127631688E-2</c:v>
                </c:pt>
                <c:pt idx="122">
                  <c:v>4.1875653729200255E-2</c:v>
                </c:pt>
                <c:pt idx="123">
                  <c:v>1.0471784116246153E-2</c:v>
                </c:pt>
                <c:pt idx="124">
                  <c:v>-2.0942419883356423E-2</c:v>
                </c:pt>
                <c:pt idx="125">
                  <c:v>-5.2335956242943557E-2</c:v>
                </c:pt>
                <c:pt idx="126">
                  <c:v>-8.3677843332315038E-2</c:v>
                </c:pt>
                <c:pt idx="127">
                  <c:v>-0.11493715049286643</c:v>
                </c:pt>
                <c:pt idx="128">
                  <c:v>-0.14608302856241126</c:v>
                </c:pt>
                <c:pt idx="129">
                  <c:v>-0.17708474031958318</c:v>
                </c:pt>
                <c:pt idx="130">
                  <c:v>-0.20791169081775907</c:v>
                </c:pt>
                <c:pt idx="131">
                  <c:v>-0.23853345757858088</c:v>
                </c:pt>
                <c:pt idx="132">
                  <c:v>-0.26891982061526554</c:v>
                </c:pt>
                <c:pt idx="133">
                  <c:v>-0.29904079225608671</c:v>
                </c:pt>
                <c:pt idx="134">
                  <c:v>-0.32886664673858274</c:v>
                </c:pt>
                <c:pt idx="135">
                  <c:v>-0.35836794954529999</c:v>
                </c:pt>
                <c:pt idx="136">
                  <c:v>-0.38751558645210255</c:v>
                </c:pt>
                <c:pt idx="137">
                  <c:v>-0.41628079226040099</c:v>
                </c:pt>
                <c:pt idx="138">
                  <c:v>-0.44463517918492712</c:v>
                </c:pt>
                <c:pt idx="139">
                  <c:v>-0.4725507648690539</c:v>
                </c:pt>
                <c:pt idx="140">
                  <c:v>-0.49999999999999972</c:v>
                </c:pt>
                <c:pt idx="141">
                  <c:v>-0.52695579549667715</c:v>
                </c:pt>
                <c:pt idx="142">
                  <c:v>-0.55339154924334388</c:v>
                </c:pt>
                <c:pt idx="143">
                  <c:v>-0.57928117234267851</c:v>
                </c:pt>
                <c:pt idx="144">
                  <c:v>-0.60459911486237472</c:v>
                </c:pt>
                <c:pt idx="145">
                  <c:v>-0.62932039104983717</c:v>
                </c:pt>
                <c:pt idx="146">
                  <c:v>-0.65342060399010538</c:v>
                </c:pt>
                <c:pt idx="147">
                  <c:v>-0.67687596968266062</c:v>
                </c:pt>
                <c:pt idx="148">
                  <c:v>-0.69966334051336543</c:v>
                </c:pt>
                <c:pt idx="149">
                  <c:v>-0.72176022809836216</c:v>
                </c:pt>
                <c:pt idx="150">
                  <c:v>-0.74314482547739436</c:v>
                </c:pt>
                <c:pt idx="151">
                  <c:v>-0.76379602863464213</c:v>
                </c:pt>
                <c:pt idx="152">
                  <c:v>-0.78369345732584017</c:v>
                </c:pt>
                <c:pt idx="153">
                  <c:v>-0.80281747519111435</c:v>
                </c:pt>
                <c:pt idx="154">
                  <c:v>-0.82114920913370371</c:v>
                </c:pt>
                <c:pt idx="155">
                  <c:v>-0.83867056794542361</c:v>
                </c:pt>
                <c:pt idx="156">
                  <c:v>-0.8553642601605066</c:v>
                </c:pt>
                <c:pt idx="157">
                  <c:v>-0.87121381112018936</c:v>
                </c:pt>
                <c:pt idx="158">
                  <c:v>-0.88620357923121451</c:v>
                </c:pt>
                <c:pt idx="159">
                  <c:v>-0.9003187714021933</c:v>
                </c:pt>
                <c:pt idx="160">
                  <c:v>-0.91354545764260098</c:v>
                </c:pt>
                <c:pt idx="161">
                  <c:v>-0.92587058480999473</c:v>
                </c:pt>
                <c:pt idx="162">
                  <c:v>-0.93728198949189145</c:v>
                </c:pt>
                <c:pt idx="163">
                  <c:v>-0.94776841000958556</c:v>
                </c:pt>
                <c:pt idx="164">
                  <c:v>-0.95731949753206735</c:v>
                </c:pt>
                <c:pt idx="165">
                  <c:v>-0.96592582628906831</c:v>
                </c:pt>
                <c:pt idx="166">
                  <c:v>-0.97357890287316029</c:v>
                </c:pt>
                <c:pt idx="167">
                  <c:v>-0.98027117462172175</c:v>
                </c:pt>
                <c:pt idx="168">
                  <c:v>-0.98599603707050498</c:v>
                </c:pt>
                <c:pt idx="169">
                  <c:v>-0.9907478404714436</c:v>
                </c:pt>
                <c:pt idx="170">
                  <c:v>-0.9945218953682734</c:v>
                </c:pt>
                <c:pt idx="171">
                  <c:v>-0.9973144772244581</c:v>
                </c:pt>
                <c:pt idx="172">
                  <c:v>-0.99912283009885838</c:v>
                </c:pt>
                <c:pt idx="173">
                  <c:v>-0.99994516936551214</c:v>
                </c:pt>
                <c:pt idx="174">
                  <c:v>-0.9997806834748455</c:v>
                </c:pt>
                <c:pt idx="175">
                  <c:v>-0.99862953475457383</c:v>
                </c:pt>
                <c:pt idx="176">
                  <c:v>-0.99649285924950426</c:v>
                </c:pt>
                <c:pt idx="177">
                  <c:v>-0.99337276560039633</c:v>
                </c:pt>
                <c:pt idx="178">
                  <c:v>-0.98927233296298833</c:v>
                </c:pt>
                <c:pt idx="179">
                  <c:v>-0.98419560796924199</c:v>
                </c:pt>
                <c:pt idx="180">
                  <c:v>-0.97814760073380558</c:v>
                </c:pt>
                <c:pt idx="181">
                  <c:v>-0.97113427990963608</c:v>
                </c:pt>
                <c:pt idx="182">
                  <c:v>-0.96316256679765822</c:v>
                </c:pt>
                <c:pt idx="183">
                  <c:v>-0.95424032851627705</c:v>
                </c:pt>
                <c:pt idx="184">
                  <c:v>-0.944376370237481</c:v>
                </c:pt>
                <c:pt idx="185">
                  <c:v>-0.93358042649720174</c:v>
                </c:pt>
                <c:pt idx="186">
                  <c:v>-0.92186315158850052</c:v>
                </c:pt>
                <c:pt idx="187">
                  <c:v>-0.90923610904706864</c:v>
                </c:pt>
                <c:pt idx="188">
                  <c:v>-0.89571176023941268</c:v>
                </c:pt>
                <c:pt idx="189">
                  <c:v>-0.88130345206499205</c:v>
                </c:pt>
                <c:pt idx="190">
                  <c:v>-0.8660254037844386</c:v>
                </c:pt>
                <c:pt idx="191">
                  <c:v>-0.84989269298686398</c:v>
                </c:pt>
                <c:pt idx="192">
                  <c:v>-0.83292124071009965</c:v>
                </c:pt>
                <c:pt idx="193">
                  <c:v>-0.81512779572855398</c:v>
                </c:pt>
                <c:pt idx="194">
                  <c:v>-0.79652991802419615</c:v>
                </c:pt>
                <c:pt idx="195">
                  <c:v>-0.77714596145697079</c:v>
                </c:pt>
                <c:pt idx="196">
                  <c:v>-0.75699505565175651</c:v>
                </c:pt>
                <c:pt idx="197">
                  <c:v>-0.73609708711973387</c:v>
                </c:pt>
                <c:pt idx="198">
                  <c:v>-0.71447267963280303</c:v>
                </c:pt>
                <c:pt idx="199">
                  <c:v>-0.69214317387040658</c:v>
                </c:pt>
                <c:pt idx="200">
                  <c:v>-0.66913060635885813</c:v>
                </c:pt>
                <c:pt idx="201">
                  <c:v>-0.64545768772394996</c:v>
                </c:pt>
                <c:pt idx="202">
                  <c:v>-0.62114778027830986</c:v>
                </c:pt>
                <c:pt idx="203">
                  <c:v>-0.59622487496561616</c:v>
                </c:pt>
                <c:pt idx="204">
                  <c:v>-0.57071356768443227</c:v>
                </c:pt>
                <c:pt idx="205">
                  <c:v>-0.54463903501502697</c:v>
                </c:pt>
                <c:pt idx="206">
                  <c:v>-0.51802700937313029</c:v>
                </c:pt>
                <c:pt idx="207">
                  <c:v>-0.4909037536151411</c:v>
                </c:pt>
                <c:pt idx="208">
                  <c:v>-0.46329603511986212</c:v>
                </c:pt>
                <c:pt idx="209">
                  <c:v>-0.43523109937232729</c:v>
                </c:pt>
                <c:pt idx="210">
                  <c:v>-0.40673664307580015</c:v>
                </c:pt>
                <c:pt idx="211">
                  <c:v>-0.37784078681846722</c:v>
                </c:pt>
                <c:pt idx="212">
                  <c:v>-0.34857204732181551</c:v>
                </c:pt>
                <c:pt idx="213">
                  <c:v>-0.31895930929806954</c:v>
                </c:pt>
                <c:pt idx="214">
                  <c:v>-0.28903179694447134</c:v>
                </c:pt>
                <c:pt idx="215">
                  <c:v>-0.25881904510252068</c:v>
                </c:pt>
                <c:pt idx="216">
                  <c:v>-0.22835087011065586</c:v>
                </c:pt>
                <c:pt idx="217">
                  <c:v>-0.19765734037912644</c:v>
                </c:pt>
                <c:pt idx="218">
                  <c:v>-0.16676874671610187</c:v>
                </c:pt>
                <c:pt idx="219">
                  <c:v>-0.13571557243430415</c:v>
                </c:pt>
                <c:pt idx="220">
                  <c:v>-0.10452846326765342</c:v>
                </c:pt>
                <c:pt idx="221">
                  <c:v>-7.3238197127631813E-2</c:v>
                </c:pt>
                <c:pt idx="222">
                  <c:v>-4.1875653729199047E-2</c:v>
                </c:pt>
                <c:pt idx="223">
                  <c:v>-1.0471784116245386E-2</c:v>
                </c:pt>
                <c:pt idx="224">
                  <c:v>2.0942419883357186E-2</c:v>
                </c:pt>
                <c:pt idx="225">
                  <c:v>5.2335956242943883E-2</c:v>
                </c:pt>
                <c:pt idx="226">
                  <c:v>8.3677843332316246E-2</c:v>
                </c:pt>
                <c:pt idx="227">
                  <c:v>0.11493715049286718</c:v>
                </c:pt>
                <c:pt idx="228">
                  <c:v>0.14608302856241112</c:v>
                </c:pt>
                <c:pt idx="229">
                  <c:v>0.17708474031958263</c:v>
                </c:pt>
                <c:pt idx="230">
                  <c:v>0.20791169081775937</c:v>
                </c:pt>
                <c:pt idx="231">
                  <c:v>0.23853345757858074</c:v>
                </c:pt>
                <c:pt idx="232">
                  <c:v>0.26891982061526543</c:v>
                </c:pt>
                <c:pt idx="233">
                  <c:v>0.29904079225608621</c:v>
                </c:pt>
                <c:pt idx="234">
                  <c:v>0.32886664673858346</c:v>
                </c:pt>
                <c:pt idx="235">
                  <c:v>0.35836794954530032</c:v>
                </c:pt>
                <c:pt idx="236">
                  <c:v>0.38751558645210282</c:v>
                </c:pt>
                <c:pt idx="237">
                  <c:v>0.41628079226040088</c:v>
                </c:pt>
                <c:pt idx="238">
                  <c:v>0.44463517918492784</c:v>
                </c:pt>
                <c:pt idx="239">
                  <c:v>0.47255076486905417</c:v>
                </c:pt>
                <c:pt idx="240">
                  <c:v>0.5</c:v>
                </c:pt>
                <c:pt idx="241">
                  <c:v>0.5269557954966767</c:v>
                </c:pt>
                <c:pt idx="242">
                  <c:v>0.55339154924334377</c:v>
                </c:pt>
                <c:pt idx="243">
                  <c:v>0.5792811723426784</c:v>
                </c:pt>
                <c:pt idx="244">
                  <c:v>0.60459911486237505</c:v>
                </c:pt>
                <c:pt idx="245">
                  <c:v>0.62932039104983684</c:v>
                </c:pt>
                <c:pt idx="246">
                  <c:v>0.65342060399010526</c:v>
                </c:pt>
                <c:pt idx="247">
                  <c:v>0.67687596968266051</c:v>
                </c:pt>
                <c:pt idx="248">
                  <c:v>0.69966334051336565</c:v>
                </c:pt>
                <c:pt idx="249">
                  <c:v>0.72176022809836171</c:v>
                </c:pt>
                <c:pt idx="250">
                  <c:v>0.74314482547739424</c:v>
                </c:pt>
                <c:pt idx="251">
                  <c:v>0.76379602863464202</c:v>
                </c:pt>
                <c:pt idx="252">
                  <c:v>0.78369345732584017</c:v>
                </c:pt>
                <c:pt idx="253">
                  <c:v>0.80281747519111424</c:v>
                </c:pt>
                <c:pt idx="254">
                  <c:v>0.82114920913370415</c:v>
                </c:pt>
                <c:pt idx="255">
                  <c:v>0.83867056794542405</c:v>
                </c:pt>
                <c:pt idx="256">
                  <c:v>0.85536426016050704</c:v>
                </c:pt>
                <c:pt idx="257">
                  <c:v>0.87121381112018925</c:v>
                </c:pt>
                <c:pt idx="258">
                  <c:v>0.88620357923121484</c:v>
                </c:pt>
                <c:pt idx="259">
                  <c:v>0.90031877140219363</c:v>
                </c:pt>
                <c:pt idx="260">
                  <c:v>0.91354545764260131</c:v>
                </c:pt>
                <c:pt idx="261">
                  <c:v>0.92587058480999473</c:v>
                </c:pt>
                <c:pt idx="262">
                  <c:v>0.93728198949189168</c:v>
                </c:pt>
                <c:pt idx="263">
                  <c:v>0.94776841000958578</c:v>
                </c:pt>
                <c:pt idx="264">
                  <c:v>0.95731949753206758</c:v>
                </c:pt>
                <c:pt idx="265">
                  <c:v>0.96592582628906831</c:v>
                </c:pt>
                <c:pt idx="266">
                  <c:v>0.97357890287316007</c:v>
                </c:pt>
                <c:pt idx="267">
                  <c:v>0.98027117462172175</c:v>
                </c:pt>
                <c:pt idx="268">
                  <c:v>0.98599603707050487</c:v>
                </c:pt>
                <c:pt idx="269">
                  <c:v>0.9907478404714436</c:v>
                </c:pt>
                <c:pt idx="270">
                  <c:v>0.99452189536827329</c:v>
                </c:pt>
                <c:pt idx="271">
                  <c:v>0.9973144772244581</c:v>
                </c:pt>
                <c:pt idx="272">
                  <c:v>0.99912283009885838</c:v>
                </c:pt>
                <c:pt idx="273">
                  <c:v>0.99994516936551214</c:v>
                </c:pt>
                <c:pt idx="274">
                  <c:v>0.9997806834748455</c:v>
                </c:pt>
                <c:pt idx="275">
                  <c:v>0.99862953475457383</c:v>
                </c:pt>
                <c:pt idx="276">
                  <c:v>0.99649285924950437</c:v>
                </c:pt>
                <c:pt idx="277">
                  <c:v>0.99337276560039633</c:v>
                </c:pt>
                <c:pt idx="278">
                  <c:v>0.98927233296298844</c:v>
                </c:pt>
                <c:pt idx="279">
                  <c:v>0.9841956079692421</c:v>
                </c:pt>
                <c:pt idx="280">
                  <c:v>0.9781476007338058</c:v>
                </c:pt>
                <c:pt idx="281">
                  <c:v>0.97113427990963586</c:v>
                </c:pt>
                <c:pt idx="282">
                  <c:v>0.96316256679765855</c:v>
                </c:pt>
                <c:pt idx="283">
                  <c:v>0.95424032851627683</c:v>
                </c:pt>
                <c:pt idx="284">
                  <c:v>0.944376370237481</c:v>
                </c:pt>
                <c:pt idx="285">
                  <c:v>0.93358042649720174</c:v>
                </c:pt>
                <c:pt idx="286">
                  <c:v>0.92186315158850063</c:v>
                </c:pt>
                <c:pt idx="287">
                  <c:v>0.90923610904706875</c:v>
                </c:pt>
                <c:pt idx="288">
                  <c:v>0.89571176023941312</c:v>
                </c:pt>
                <c:pt idx="289">
                  <c:v>0.88130345206499172</c:v>
                </c:pt>
                <c:pt idx="290">
                  <c:v>0.86602540378443915</c:v>
                </c:pt>
                <c:pt idx="291">
                  <c:v>0.84989269298686454</c:v>
                </c:pt>
                <c:pt idx="292">
                  <c:v>0.83292124071010021</c:v>
                </c:pt>
                <c:pt idx="293">
                  <c:v>0.81512779572855509</c:v>
                </c:pt>
                <c:pt idx="294">
                  <c:v>0.79652991802419615</c:v>
                </c:pt>
                <c:pt idx="295">
                  <c:v>0.77714596145697201</c:v>
                </c:pt>
                <c:pt idx="296">
                  <c:v>0.75699505565175662</c:v>
                </c:pt>
                <c:pt idx="297">
                  <c:v>0.73609708711973576</c:v>
                </c:pt>
                <c:pt idx="298">
                  <c:v>0.71447267963280381</c:v>
                </c:pt>
                <c:pt idx="299">
                  <c:v>0.69214317387040736</c:v>
                </c:pt>
                <c:pt idx="300">
                  <c:v>0.6691306063588589</c:v>
                </c:pt>
                <c:pt idx="301">
                  <c:v>0.6454576877239514</c:v>
                </c:pt>
                <c:pt idx="302">
                  <c:v>0.62114778027831141</c:v>
                </c:pt>
                <c:pt idx="303">
                  <c:v>0.59622487496561694</c:v>
                </c:pt>
                <c:pt idx="304">
                  <c:v>0.5707135676844316</c:v>
                </c:pt>
                <c:pt idx="305">
                  <c:v>0.54463903501502864</c:v>
                </c:pt>
                <c:pt idx="306">
                  <c:v>0.5180270093731304</c:v>
                </c:pt>
                <c:pt idx="307">
                  <c:v>0.49090375361514116</c:v>
                </c:pt>
                <c:pt idx="308">
                  <c:v>0.46329603511986223</c:v>
                </c:pt>
                <c:pt idx="309">
                  <c:v>0.43523109937232818</c:v>
                </c:pt>
                <c:pt idx="310">
                  <c:v>0.4067366430758011</c:v>
                </c:pt>
                <c:pt idx="311">
                  <c:v>0.37784078681846817</c:v>
                </c:pt>
                <c:pt idx="312">
                  <c:v>0.34857204732181479</c:v>
                </c:pt>
                <c:pt idx="313">
                  <c:v>0.31895930929807137</c:v>
                </c:pt>
                <c:pt idx="314">
                  <c:v>0.28903179694447145</c:v>
                </c:pt>
                <c:pt idx="315">
                  <c:v>0.25881904510252252</c:v>
                </c:pt>
                <c:pt idx="316">
                  <c:v>0.22835087011065772</c:v>
                </c:pt>
                <c:pt idx="317">
                  <c:v>0.19765734037912658</c:v>
                </c:pt>
                <c:pt idx="318">
                  <c:v>0.16676874671610462</c:v>
                </c:pt>
                <c:pt idx="319">
                  <c:v>0.13571557243430515</c:v>
                </c:pt>
                <c:pt idx="320">
                  <c:v>0.10452846326765443</c:v>
                </c:pt>
                <c:pt idx="321">
                  <c:v>7.3238197127632826E-2</c:v>
                </c:pt>
                <c:pt idx="322">
                  <c:v>4.1875653729200941E-2</c:v>
                </c:pt>
                <c:pt idx="323">
                  <c:v>1.0471784116247286E-2</c:v>
                </c:pt>
                <c:pt idx="324">
                  <c:v>-2.0942419883355289E-2</c:v>
                </c:pt>
                <c:pt idx="325">
                  <c:v>-5.2335956242943758E-2</c:v>
                </c:pt>
                <c:pt idx="326">
                  <c:v>-8.367784333231347E-2</c:v>
                </c:pt>
                <c:pt idx="327">
                  <c:v>-0.11493715049286618</c:v>
                </c:pt>
                <c:pt idx="328">
                  <c:v>-0.14608302856241101</c:v>
                </c:pt>
                <c:pt idx="329">
                  <c:v>-0.17708474031958252</c:v>
                </c:pt>
                <c:pt idx="330">
                  <c:v>-0.2079116908177584</c:v>
                </c:pt>
                <c:pt idx="331">
                  <c:v>-0.23853345757857977</c:v>
                </c:pt>
                <c:pt idx="332">
                  <c:v>-0.26891982061526443</c:v>
                </c:pt>
                <c:pt idx="333">
                  <c:v>-0.29904079225608693</c:v>
                </c:pt>
                <c:pt idx="334">
                  <c:v>-0.32886664673858168</c:v>
                </c:pt>
                <c:pt idx="335">
                  <c:v>-0.35836794954530021</c:v>
                </c:pt>
                <c:pt idx="336">
                  <c:v>-0.38751558645210271</c:v>
                </c:pt>
                <c:pt idx="337">
                  <c:v>-0.41628079226040077</c:v>
                </c:pt>
                <c:pt idx="338">
                  <c:v>-0.44463517918492695</c:v>
                </c:pt>
                <c:pt idx="339">
                  <c:v>-0.47255076486905329</c:v>
                </c:pt>
                <c:pt idx="340">
                  <c:v>-0.49999999999999917</c:v>
                </c:pt>
                <c:pt idx="341">
                  <c:v>-0.52695579549667659</c:v>
                </c:pt>
                <c:pt idx="342">
                  <c:v>-0.553391549243343</c:v>
                </c:pt>
                <c:pt idx="343">
                  <c:v>-0.57928117234267762</c:v>
                </c:pt>
                <c:pt idx="344">
                  <c:v>-0.6045991148623735</c:v>
                </c:pt>
                <c:pt idx="345">
                  <c:v>-0.62932039104983595</c:v>
                </c:pt>
                <c:pt idx="346">
                  <c:v>-0.65342060399010526</c:v>
                </c:pt>
                <c:pt idx="347">
                  <c:v>-0.67687596968265906</c:v>
                </c:pt>
                <c:pt idx="348">
                  <c:v>-0.69966334051336498</c:v>
                </c:pt>
                <c:pt idx="349">
                  <c:v>-0.7217602280983616</c:v>
                </c:pt>
                <c:pt idx="350">
                  <c:v>-0.74314482547739358</c:v>
                </c:pt>
                <c:pt idx="351">
                  <c:v>-0.76379602863464147</c:v>
                </c:pt>
                <c:pt idx="352">
                  <c:v>-0.78369345732583895</c:v>
                </c:pt>
                <c:pt idx="353">
                  <c:v>-0.80281747519111357</c:v>
                </c:pt>
                <c:pt idx="354">
                  <c:v>-0.82114920913370404</c:v>
                </c:pt>
                <c:pt idx="355">
                  <c:v>-0.83867056794542305</c:v>
                </c:pt>
                <c:pt idx="356">
                  <c:v>-0.85536426016050648</c:v>
                </c:pt>
                <c:pt idx="357">
                  <c:v>-0.87121381112018925</c:v>
                </c:pt>
                <c:pt idx="358">
                  <c:v>-0.8862035792312144</c:v>
                </c:pt>
                <c:pt idx="359">
                  <c:v>-0.90031877140219319</c:v>
                </c:pt>
                <c:pt idx="360">
                  <c:v>-0.91354545764260053</c:v>
                </c:pt>
                <c:pt idx="361">
                  <c:v>-0.92587058480999429</c:v>
                </c:pt>
                <c:pt idx="362">
                  <c:v>-0.93728198949189168</c:v>
                </c:pt>
                <c:pt idx="363">
                  <c:v>-0.94776841000958523</c:v>
                </c:pt>
                <c:pt idx="364">
                  <c:v>-0.95731949753206724</c:v>
                </c:pt>
                <c:pt idx="365">
                  <c:v>-0.9659258262890682</c:v>
                </c:pt>
                <c:pt idx="366">
                  <c:v>-0.97357890287315985</c:v>
                </c:pt>
                <c:pt idx="367">
                  <c:v>-0.98027117462172175</c:v>
                </c:pt>
                <c:pt idx="368">
                  <c:v>-0.98599603707050454</c:v>
                </c:pt>
                <c:pt idx="369">
                  <c:v>-0.99074784047144349</c:v>
                </c:pt>
                <c:pt idx="370">
                  <c:v>-0.99452189536827318</c:v>
                </c:pt>
                <c:pt idx="371">
                  <c:v>-0.99731447722445798</c:v>
                </c:pt>
                <c:pt idx="372">
                  <c:v>-0.99912283009885827</c:v>
                </c:pt>
                <c:pt idx="373">
                  <c:v>-0.99994516936551214</c:v>
                </c:pt>
                <c:pt idx="374">
                  <c:v>-0.9997806834748455</c:v>
                </c:pt>
                <c:pt idx="375">
                  <c:v>-0.99862953475457383</c:v>
                </c:pt>
                <c:pt idx="376">
                  <c:v>-0.99649285924950448</c:v>
                </c:pt>
                <c:pt idx="377">
                  <c:v>-0.99337276560039645</c:v>
                </c:pt>
                <c:pt idx="378">
                  <c:v>-0.98927233296298844</c:v>
                </c:pt>
                <c:pt idx="379">
                  <c:v>-0.9841956079692421</c:v>
                </c:pt>
                <c:pt idx="380">
                  <c:v>-0.9781476007338058</c:v>
                </c:pt>
                <c:pt idx="381">
                  <c:v>-0.9711342799096363</c:v>
                </c:pt>
                <c:pt idx="382">
                  <c:v>-0.96316256679765855</c:v>
                </c:pt>
                <c:pt idx="383">
                  <c:v>-0.95424032851627683</c:v>
                </c:pt>
                <c:pt idx="384">
                  <c:v>-0.94437637023748167</c:v>
                </c:pt>
                <c:pt idx="385">
                  <c:v>-0.93358042649720185</c:v>
                </c:pt>
                <c:pt idx="386">
                  <c:v>-0.92186315158850063</c:v>
                </c:pt>
                <c:pt idx="387">
                  <c:v>-0.90923610904706875</c:v>
                </c:pt>
                <c:pt idx="388">
                  <c:v>-0.89571176023941312</c:v>
                </c:pt>
                <c:pt idx="389">
                  <c:v>-0.88130345206499261</c:v>
                </c:pt>
                <c:pt idx="390">
                  <c:v>-0.86602540378443915</c:v>
                </c:pt>
                <c:pt idx="391">
                  <c:v>-0.84989269298686454</c:v>
                </c:pt>
                <c:pt idx="392">
                  <c:v>-0.83292124071010021</c:v>
                </c:pt>
                <c:pt idx="393">
                  <c:v>-0.81512779572855509</c:v>
                </c:pt>
                <c:pt idx="394">
                  <c:v>-0.79652991802419737</c:v>
                </c:pt>
                <c:pt idx="395">
                  <c:v>-0.77714596145697212</c:v>
                </c:pt>
                <c:pt idx="396">
                  <c:v>-0.75699505565175662</c:v>
                </c:pt>
                <c:pt idx="397">
                  <c:v>-0.73609708711973587</c:v>
                </c:pt>
                <c:pt idx="398">
                  <c:v>-0.71447267963280381</c:v>
                </c:pt>
                <c:pt idx="399">
                  <c:v>-0.69214317387040747</c:v>
                </c:pt>
                <c:pt idx="400">
                  <c:v>-0.66913060635885901</c:v>
                </c:pt>
                <c:pt idx="401">
                  <c:v>-0.64545768772395151</c:v>
                </c:pt>
                <c:pt idx="402">
                  <c:v>-0.62114778027831152</c:v>
                </c:pt>
                <c:pt idx="403">
                  <c:v>-0.59622487496561705</c:v>
                </c:pt>
                <c:pt idx="404">
                  <c:v>-0.57071356768443171</c:v>
                </c:pt>
                <c:pt idx="405">
                  <c:v>-0.54463903501502875</c:v>
                </c:pt>
                <c:pt idx="406">
                  <c:v>-0.51802700937313051</c:v>
                </c:pt>
                <c:pt idx="407">
                  <c:v>-0.49090375361514127</c:v>
                </c:pt>
                <c:pt idx="408">
                  <c:v>-0.46329603511986234</c:v>
                </c:pt>
                <c:pt idx="409">
                  <c:v>-0.43523109937232829</c:v>
                </c:pt>
                <c:pt idx="410">
                  <c:v>-0.40673664307580121</c:v>
                </c:pt>
                <c:pt idx="411">
                  <c:v>-0.37784078681846828</c:v>
                </c:pt>
                <c:pt idx="412">
                  <c:v>-0.3485720473218149</c:v>
                </c:pt>
                <c:pt idx="413">
                  <c:v>-0.31895930929807148</c:v>
                </c:pt>
                <c:pt idx="414">
                  <c:v>-0.28903179694447162</c:v>
                </c:pt>
                <c:pt idx="415">
                  <c:v>-0.25881904510252268</c:v>
                </c:pt>
                <c:pt idx="416">
                  <c:v>-0.22835087011065783</c:v>
                </c:pt>
                <c:pt idx="417">
                  <c:v>-0.19765734037912669</c:v>
                </c:pt>
                <c:pt idx="418">
                  <c:v>-0.16676874671610473</c:v>
                </c:pt>
                <c:pt idx="419">
                  <c:v>-0.13571557243430526</c:v>
                </c:pt>
                <c:pt idx="420">
                  <c:v>-0.10452846326765454</c:v>
                </c:pt>
                <c:pt idx="421">
                  <c:v>-7.3238197127632937E-2</c:v>
                </c:pt>
                <c:pt idx="422">
                  <c:v>-4.1875653729201066E-2</c:v>
                </c:pt>
                <c:pt idx="423">
                  <c:v>-1.0471784116247409E-2</c:v>
                </c:pt>
                <c:pt idx="424">
                  <c:v>2.0942419883355167E-2</c:v>
                </c:pt>
                <c:pt idx="425">
                  <c:v>5.233595624294364E-2</c:v>
                </c:pt>
                <c:pt idx="426">
                  <c:v>8.3677843332313345E-2</c:v>
                </c:pt>
                <c:pt idx="427">
                  <c:v>0.11493715049286606</c:v>
                </c:pt>
                <c:pt idx="428">
                  <c:v>0.1460830285624109</c:v>
                </c:pt>
                <c:pt idx="429">
                  <c:v>0.17708474031958241</c:v>
                </c:pt>
                <c:pt idx="430">
                  <c:v>0.20791169081775826</c:v>
                </c:pt>
                <c:pt idx="431">
                  <c:v>0.23853345757857966</c:v>
                </c:pt>
                <c:pt idx="432">
                  <c:v>0.26891982061526432</c:v>
                </c:pt>
                <c:pt idx="433">
                  <c:v>0.29904079225608682</c:v>
                </c:pt>
                <c:pt idx="434">
                  <c:v>0.32886664673858151</c:v>
                </c:pt>
                <c:pt idx="435">
                  <c:v>0.3583679495453001</c:v>
                </c:pt>
                <c:pt idx="436">
                  <c:v>0.3875155864521026</c:v>
                </c:pt>
                <c:pt idx="437">
                  <c:v>0.41628079226040066</c:v>
                </c:pt>
                <c:pt idx="438">
                  <c:v>0.44463517918492684</c:v>
                </c:pt>
                <c:pt idx="439">
                  <c:v>0.47255076486905317</c:v>
                </c:pt>
                <c:pt idx="440">
                  <c:v>0.49999999999999906</c:v>
                </c:pt>
                <c:pt idx="441">
                  <c:v>0.52695579549667648</c:v>
                </c:pt>
                <c:pt idx="442">
                  <c:v>0.55339154924334133</c:v>
                </c:pt>
                <c:pt idx="443">
                  <c:v>0.57928117234267895</c:v>
                </c:pt>
                <c:pt idx="444">
                  <c:v>0.60459911486237339</c:v>
                </c:pt>
                <c:pt idx="445">
                  <c:v>0.62932039104983595</c:v>
                </c:pt>
                <c:pt idx="446">
                  <c:v>0.65342060399010382</c:v>
                </c:pt>
                <c:pt idx="447">
                  <c:v>0.67687596968266028</c:v>
                </c:pt>
                <c:pt idx="448">
                  <c:v>0.69966334051336487</c:v>
                </c:pt>
                <c:pt idx="449">
                  <c:v>0.72176022809836149</c:v>
                </c:pt>
                <c:pt idx="450">
                  <c:v>0.74314482547739225</c:v>
                </c:pt>
                <c:pt idx="451">
                  <c:v>0.76379602863464247</c:v>
                </c:pt>
                <c:pt idx="452">
                  <c:v>0.78369345732583884</c:v>
                </c:pt>
                <c:pt idx="453">
                  <c:v>0.80281747519111357</c:v>
                </c:pt>
                <c:pt idx="454">
                  <c:v>0.82114920913370304</c:v>
                </c:pt>
                <c:pt idx="455">
                  <c:v>0.83867056794542394</c:v>
                </c:pt>
                <c:pt idx="456">
                  <c:v>0.85536426016050637</c:v>
                </c:pt>
                <c:pt idx="457">
                  <c:v>0.87121381112018914</c:v>
                </c:pt>
                <c:pt idx="458">
                  <c:v>0.88620357923121351</c:v>
                </c:pt>
                <c:pt idx="459">
                  <c:v>0.90031877140219385</c:v>
                </c:pt>
                <c:pt idx="460">
                  <c:v>0.91354545764260042</c:v>
                </c:pt>
                <c:pt idx="461">
                  <c:v>0.92587058480999429</c:v>
                </c:pt>
                <c:pt idx="462">
                  <c:v>0.93728198949189101</c:v>
                </c:pt>
                <c:pt idx="463">
                  <c:v>0.94776841000958578</c:v>
                </c:pt>
                <c:pt idx="464">
                  <c:v>0.95731949753206724</c:v>
                </c:pt>
                <c:pt idx="465">
                  <c:v>0.9659258262890682</c:v>
                </c:pt>
                <c:pt idx="466">
                  <c:v>0.97357890287315973</c:v>
                </c:pt>
                <c:pt idx="467">
                  <c:v>0.98027117462172142</c:v>
                </c:pt>
                <c:pt idx="468">
                  <c:v>0.98599603707050476</c:v>
                </c:pt>
                <c:pt idx="469">
                  <c:v>0.99074784047144349</c:v>
                </c:pt>
                <c:pt idx="470">
                  <c:v>0.99452189536827318</c:v>
                </c:pt>
                <c:pt idx="471">
                  <c:v>0.99731447722445787</c:v>
                </c:pt>
                <c:pt idx="472">
                  <c:v>0.99912283009885838</c:v>
                </c:pt>
                <c:pt idx="473">
                  <c:v>0.99994516936551214</c:v>
                </c:pt>
                <c:pt idx="474">
                  <c:v>0.9997806834748455</c:v>
                </c:pt>
                <c:pt idx="475">
                  <c:v>0.99862953475457394</c:v>
                </c:pt>
                <c:pt idx="476">
                  <c:v>0.99649285924950437</c:v>
                </c:pt>
                <c:pt idx="477">
                  <c:v>0.99337276560039645</c:v>
                </c:pt>
                <c:pt idx="478">
                  <c:v>0.98927233296298844</c:v>
                </c:pt>
                <c:pt idx="479">
                  <c:v>0.98419560796924244</c:v>
                </c:pt>
                <c:pt idx="480">
                  <c:v>0.97814760073380547</c:v>
                </c:pt>
                <c:pt idx="481">
                  <c:v>0.97113427990963641</c:v>
                </c:pt>
                <c:pt idx="482">
                  <c:v>0.96316256679765855</c:v>
                </c:pt>
                <c:pt idx="483">
                  <c:v>0.95424032851627738</c:v>
                </c:pt>
                <c:pt idx="484">
                  <c:v>0.94437637023748111</c:v>
                </c:pt>
                <c:pt idx="485">
                  <c:v>0.93358042649720185</c:v>
                </c:pt>
                <c:pt idx="486">
                  <c:v>0.92186315158850074</c:v>
                </c:pt>
                <c:pt idx="487">
                  <c:v>0.90923610904706953</c:v>
                </c:pt>
                <c:pt idx="488">
                  <c:v>0.89571176023941246</c:v>
                </c:pt>
                <c:pt idx="489">
                  <c:v>0.88130345206499272</c:v>
                </c:pt>
                <c:pt idx="490">
                  <c:v>0.86602540378443926</c:v>
                </c:pt>
                <c:pt idx="491">
                  <c:v>0.84989269298686465</c:v>
                </c:pt>
                <c:pt idx="492">
                  <c:v>0.83292124071010132</c:v>
                </c:pt>
                <c:pt idx="493">
                  <c:v>0.81512779572855421</c:v>
                </c:pt>
                <c:pt idx="494">
                  <c:v>0.79652991802419737</c:v>
                </c:pt>
                <c:pt idx="495">
                  <c:v>0.77714596145697212</c:v>
                </c:pt>
                <c:pt idx="496">
                  <c:v>0.75699505565175784</c:v>
                </c:pt>
                <c:pt idx="497">
                  <c:v>0.73609708711973476</c:v>
                </c:pt>
                <c:pt idx="498">
                  <c:v>0.71447267963280392</c:v>
                </c:pt>
                <c:pt idx="499">
                  <c:v>0.69214317387040758</c:v>
                </c:pt>
                <c:pt idx="500">
                  <c:v>0.66913060635886046</c:v>
                </c:pt>
                <c:pt idx="501">
                  <c:v>0.64545768772395018</c:v>
                </c:pt>
                <c:pt idx="502">
                  <c:v>0.62114778027831152</c:v>
                </c:pt>
                <c:pt idx="503">
                  <c:v>0.59622487496561716</c:v>
                </c:pt>
                <c:pt idx="504">
                  <c:v>0.57071356768443327</c:v>
                </c:pt>
                <c:pt idx="505">
                  <c:v>0.54463903501502731</c:v>
                </c:pt>
                <c:pt idx="506">
                  <c:v>0.51802700937313062</c:v>
                </c:pt>
                <c:pt idx="507">
                  <c:v>0.49090375361514138</c:v>
                </c:pt>
                <c:pt idx="508">
                  <c:v>0.46329603511986406</c:v>
                </c:pt>
                <c:pt idx="509">
                  <c:v>0.43523109937232679</c:v>
                </c:pt>
                <c:pt idx="510">
                  <c:v>0.40673664307580132</c:v>
                </c:pt>
                <c:pt idx="511">
                  <c:v>0.37784078681846839</c:v>
                </c:pt>
                <c:pt idx="512">
                  <c:v>0.34857204732181668</c:v>
                </c:pt>
                <c:pt idx="513">
                  <c:v>0.31895930929806993</c:v>
                </c:pt>
                <c:pt idx="514">
                  <c:v>0.28903179694447173</c:v>
                </c:pt>
                <c:pt idx="515">
                  <c:v>0.25881904510252279</c:v>
                </c:pt>
                <c:pt idx="516">
                  <c:v>0.22835087011065794</c:v>
                </c:pt>
                <c:pt idx="517">
                  <c:v>0.19765734037912855</c:v>
                </c:pt>
                <c:pt idx="518">
                  <c:v>0.16676874671610309</c:v>
                </c:pt>
                <c:pt idx="519">
                  <c:v>0.1357155724343054</c:v>
                </c:pt>
                <c:pt idx="520">
                  <c:v>0.10452846326765466</c:v>
                </c:pt>
                <c:pt idx="521">
                  <c:v>7.3238197127634838E-2</c:v>
                </c:pt>
                <c:pt idx="522">
                  <c:v>4.1875653729199415E-2</c:v>
                </c:pt>
                <c:pt idx="523">
                  <c:v>1.047178411624753E-2</c:v>
                </c:pt>
                <c:pt idx="524">
                  <c:v>-2.0942419883355042E-2</c:v>
                </c:pt>
                <c:pt idx="525">
                  <c:v>-5.2335956242941739E-2</c:v>
                </c:pt>
                <c:pt idx="526">
                  <c:v>-8.3677843332314997E-2</c:v>
                </c:pt>
                <c:pt idx="527">
                  <c:v>-0.11493715049286594</c:v>
                </c:pt>
                <c:pt idx="528">
                  <c:v>-0.14608302856241076</c:v>
                </c:pt>
                <c:pt idx="529">
                  <c:v>-0.17708474031958052</c:v>
                </c:pt>
                <c:pt idx="530">
                  <c:v>-0.2079116908177599</c:v>
                </c:pt>
                <c:pt idx="531">
                  <c:v>-0.23853345757857952</c:v>
                </c:pt>
                <c:pt idx="532">
                  <c:v>-0.2689198206152642</c:v>
                </c:pt>
                <c:pt idx="533">
                  <c:v>-0.29904079225608499</c:v>
                </c:pt>
                <c:pt idx="534">
                  <c:v>-0.32886664673858312</c:v>
                </c:pt>
                <c:pt idx="535">
                  <c:v>-0.3583679495453016</c:v>
                </c:pt>
                <c:pt idx="536">
                  <c:v>-0.38751558645210249</c:v>
                </c:pt>
                <c:pt idx="537">
                  <c:v>-0.41628079226039894</c:v>
                </c:pt>
                <c:pt idx="538">
                  <c:v>-0.4446351791849299</c:v>
                </c:pt>
                <c:pt idx="539">
                  <c:v>-0.47255076486905462</c:v>
                </c:pt>
                <c:pt idx="540">
                  <c:v>-0.49999999999999895</c:v>
                </c:pt>
                <c:pt idx="541">
                  <c:v>-0.52695579549667793</c:v>
                </c:pt>
                <c:pt idx="542">
                  <c:v>-0.55339154924334277</c:v>
                </c:pt>
                <c:pt idx="543">
                  <c:v>-0.57928117234267884</c:v>
                </c:pt>
                <c:pt idx="544">
                  <c:v>-0.60459911486237328</c:v>
                </c:pt>
                <c:pt idx="545">
                  <c:v>-0.62932039104983717</c:v>
                </c:pt>
                <c:pt idx="546">
                  <c:v>-0.65342060399010371</c:v>
                </c:pt>
                <c:pt idx="547">
                  <c:v>-0.67687596968266017</c:v>
                </c:pt>
                <c:pt idx="548">
                  <c:v>-0.69966334051336609</c:v>
                </c:pt>
                <c:pt idx="549">
                  <c:v>-0.72176022809836149</c:v>
                </c:pt>
                <c:pt idx="550">
                  <c:v>-0.74314482547739225</c:v>
                </c:pt>
                <c:pt idx="551">
                  <c:v>-0.76379602863464124</c:v>
                </c:pt>
                <c:pt idx="552">
                  <c:v>-0.78369345732583995</c:v>
                </c:pt>
                <c:pt idx="553">
                  <c:v>-0.80281747519111346</c:v>
                </c:pt>
                <c:pt idx="554">
                  <c:v>-0.82114920913370193</c:v>
                </c:pt>
                <c:pt idx="555">
                  <c:v>-0.83867056794542483</c:v>
                </c:pt>
                <c:pt idx="556">
                  <c:v>-0.85536426016050637</c:v>
                </c:pt>
                <c:pt idx="557">
                  <c:v>-0.87121381112018825</c:v>
                </c:pt>
                <c:pt idx="558">
                  <c:v>-0.88620357923121429</c:v>
                </c:pt>
                <c:pt idx="559">
                  <c:v>-0.90031877140219385</c:v>
                </c:pt>
                <c:pt idx="560">
                  <c:v>-0.91354545764260042</c:v>
                </c:pt>
                <c:pt idx="561">
                  <c:v>-0.92587058480999485</c:v>
                </c:pt>
                <c:pt idx="562">
                  <c:v>-0.9372819894918909</c:v>
                </c:pt>
                <c:pt idx="563">
                  <c:v>-0.94776841000958567</c:v>
                </c:pt>
                <c:pt idx="564">
                  <c:v>-0.95731949753206669</c:v>
                </c:pt>
                <c:pt idx="565">
                  <c:v>-0.9659258262890682</c:v>
                </c:pt>
                <c:pt idx="566">
                  <c:v>-0.97357890287315973</c:v>
                </c:pt>
                <c:pt idx="567">
                  <c:v>-0.98027117462172098</c:v>
                </c:pt>
                <c:pt idx="568">
                  <c:v>-0.98599603707050509</c:v>
                </c:pt>
                <c:pt idx="569">
                  <c:v>-0.99074784047144349</c:v>
                </c:pt>
                <c:pt idx="570">
                  <c:v>-0.99452189536827307</c:v>
                </c:pt>
                <c:pt idx="571">
                  <c:v>-0.99731447722445798</c:v>
                </c:pt>
                <c:pt idx="572">
                  <c:v>-0.99912283009885838</c:v>
                </c:pt>
                <c:pt idx="573">
                  <c:v>-0.99994516936551214</c:v>
                </c:pt>
                <c:pt idx="574">
                  <c:v>-0.9997806834748455</c:v>
                </c:pt>
                <c:pt idx="575">
                  <c:v>-0.99862953475457394</c:v>
                </c:pt>
                <c:pt idx="576">
                  <c:v>-0.99649285924950437</c:v>
                </c:pt>
                <c:pt idx="577">
                  <c:v>-0.99337276560039667</c:v>
                </c:pt>
                <c:pt idx="578">
                  <c:v>-0.98927233296298844</c:v>
                </c:pt>
                <c:pt idx="579">
                  <c:v>-0.98419560796924244</c:v>
                </c:pt>
                <c:pt idx="580">
                  <c:v>-0.97814760073380591</c:v>
                </c:pt>
                <c:pt idx="581">
                  <c:v>-0.97113427990963597</c:v>
                </c:pt>
                <c:pt idx="582">
                  <c:v>-0.96316256679765855</c:v>
                </c:pt>
                <c:pt idx="583">
                  <c:v>-0.95424032851627794</c:v>
                </c:pt>
                <c:pt idx="584">
                  <c:v>-0.94437637023748056</c:v>
                </c:pt>
                <c:pt idx="585">
                  <c:v>-0.93358042649720185</c:v>
                </c:pt>
                <c:pt idx="586">
                  <c:v>-0.92186315158850141</c:v>
                </c:pt>
                <c:pt idx="587">
                  <c:v>-0.90923610904706886</c:v>
                </c:pt>
                <c:pt idx="588">
                  <c:v>-0.89571176023941246</c:v>
                </c:pt>
                <c:pt idx="589">
                  <c:v>-0.88130345206499272</c:v>
                </c:pt>
                <c:pt idx="590">
                  <c:v>-0.86602540378444015</c:v>
                </c:pt>
                <c:pt idx="591">
                  <c:v>-0.84989269298686465</c:v>
                </c:pt>
                <c:pt idx="592">
                  <c:v>-0.83292124071010143</c:v>
                </c:pt>
                <c:pt idx="593">
                  <c:v>-0.81512779572855532</c:v>
                </c:pt>
                <c:pt idx="594">
                  <c:v>-0.79652991802419637</c:v>
                </c:pt>
                <c:pt idx="595">
                  <c:v>-0.77714596145697223</c:v>
                </c:pt>
                <c:pt idx="596">
                  <c:v>-0.75699505565175917</c:v>
                </c:pt>
                <c:pt idx="597">
                  <c:v>-0.73609708711973365</c:v>
                </c:pt>
                <c:pt idx="598">
                  <c:v>-0.71447267963280403</c:v>
                </c:pt>
                <c:pt idx="599">
                  <c:v>-0.69214317387040891</c:v>
                </c:pt>
                <c:pt idx="600">
                  <c:v>-0.66913060635885913</c:v>
                </c:pt>
                <c:pt idx="601">
                  <c:v>-0.64545768772395029</c:v>
                </c:pt>
                <c:pt idx="602">
                  <c:v>-0.62114778027831163</c:v>
                </c:pt>
                <c:pt idx="603">
                  <c:v>-0.59622487496561583</c:v>
                </c:pt>
                <c:pt idx="604">
                  <c:v>-0.57071356768443338</c:v>
                </c:pt>
                <c:pt idx="605">
                  <c:v>-0.54463903501502742</c:v>
                </c:pt>
                <c:pt idx="606">
                  <c:v>-0.51802700937313229</c:v>
                </c:pt>
                <c:pt idx="607">
                  <c:v>-0.49090375361514149</c:v>
                </c:pt>
                <c:pt idx="608">
                  <c:v>-0.46329603511986417</c:v>
                </c:pt>
                <c:pt idx="609">
                  <c:v>-0.43523109937232851</c:v>
                </c:pt>
                <c:pt idx="610">
                  <c:v>-0.40673664307579976</c:v>
                </c:pt>
                <c:pt idx="611">
                  <c:v>-0.3778407868184685</c:v>
                </c:pt>
                <c:pt idx="612">
                  <c:v>-0.34857204732181846</c:v>
                </c:pt>
                <c:pt idx="613">
                  <c:v>-0.31895930929806832</c:v>
                </c:pt>
                <c:pt idx="614">
                  <c:v>-0.28903179694447184</c:v>
                </c:pt>
                <c:pt idx="615">
                  <c:v>-0.2588190451025229</c:v>
                </c:pt>
                <c:pt idx="616">
                  <c:v>-0.22835087011065633</c:v>
                </c:pt>
                <c:pt idx="617">
                  <c:v>-0.19765734037912866</c:v>
                </c:pt>
                <c:pt idx="618">
                  <c:v>-0.16676874671610323</c:v>
                </c:pt>
                <c:pt idx="619">
                  <c:v>-0.13571557243430729</c:v>
                </c:pt>
                <c:pt idx="620">
                  <c:v>-0.10452846326765479</c:v>
                </c:pt>
                <c:pt idx="621">
                  <c:v>-7.3238197127634963E-2</c:v>
                </c:pt>
                <c:pt idx="622">
                  <c:v>-4.1875653729201309E-2</c:v>
                </c:pt>
                <c:pt idx="623">
                  <c:v>-1.0471784116245877E-2</c:v>
                </c:pt>
                <c:pt idx="624">
                  <c:v>2.0942419883354921E-2</c:v>
                </c:pt>
                <c:pt idx="625">
                  <c:v>5.2335956242939845E-2</c:v>
                </c:pt>
                <c:pt idx="626">
                  <c:v>8.3677843332316648E-2</c:v>
                </c:pt>
                <c:pt idx="627">
                  <c:v>0.11493715049286582</c:v>
                </c:pt>
                <c:pt idx="628">
                  <c:v>0.1460830285624089</c:v>
                </c:pt>
                <c:pt idx="629">
                  <c:v>0.17708474031958216</c:v>
                </c:pt>
                <c:pt idx="630">
                  <c:v>0.20791169081775976</c:v>
                </c:pt>
                <c:pt idx="631">
                  <c:v>0.23853345757857941</c:v>
                </c:pt>
                <c:pt idx="632">
                  <c:v>0.26891982061526576</c:v>
                </c:pt>
                <c:pt idx="633">
                  <c:v>0.29904079225608488</c:v>
                </c:pt>
                <c:pt idx="634">
                  <c:v>0.32886664673858301</c:v>
                </c:pt>
                <c:pt idx="635">
                  <c:v>0.35836794954529821</c:v>
                </c:pt>
                <c:pt idx="636">
                  <c:v>0.38751558645210238</c:v>
                </c:pt>
                <c:pt idx="637">
                  <c:v>0.41628079226039882</c:v>
                </c:pt>
                <c:pt idx="638">
                  <c:v>0.44463517918492662</c:v>
                </c:pt>
                <c:pt idx="639">
                  <c:v>0.47255076486905456</c:v>
                </c:pt>
                <c:pt idx="640">
                  <c:v>0.49999999999999883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53E-034E-B2CE-427479788771}"/>
            </c:ext>
          </c:extLst>
        </c:ser>
        <c:ser>
          <c:idx val="1"/>
          <c:order val="1"/>
          <c:spPr>
            <a:ln w="38100"/>
          </c:spPr>
          <c:marker>
            <c:symbol val="none"/>
          </c:marker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Tabelle1!$F$2:$F$642</c:f>
              <c:numCache>
                <c:formatCode>0.00</c:formatCode>
                <c:ptCount val="641"/>
                <c:pt idx="0">
                  <c:v>-0.97814760073380569</c:v>
                </c:pt>
                <c:pt idx="1">
                  <c:v>-0.98419560796924199</c:v>
                </c:pt>
                <c:pt idx="2">
                  <c:v>-0.98927233296298833</c:v>
                </c:pt>
                <c:pt idx="3">
                  <c:v>-0.99337276560039645</c:v>
                </c:pt>
                <c:pt idx="4">
                  <c:v>-0.99649285924950437</c:v>
                </c:pt>
                <c:pt idx="5">
                  <c:v>-0.99862953475457383</c:v>
                </c:pt>
                <c:pt idx="6">
                  <c:v>-0.9997806834748455</c:v>
                </c:pt>
                <c:pt idx="7">
                  <c:v>-0.99994516936551214</c:v>
                </c:pt>
                <c:pt idx="8">
                  <c:v>-0.99912283009885838</c:v>
                </c:pt>
                <c:pt idx="9">
                  <c:v>-0.9973144772244581</c:v>
                </c:pt>
                <c:pt idx="10">
                  <c:v>-0.99452189536827329</c:v>
                </c:pt>
                <c:pt idx="11">
                  <c:v>-0.9907478404714436</c:v>
                </c:pt>
                <c:pt idx="12">
                  <c:v>-0.98599603707050498</c:v>
                </c:pt>
                <c:pt idx="13">
                  <c:v>-0.98027117462172186</c:v>
                </c:pt>
                <c:pt idx="14">
                  <c:v>-0.97357890287316029</c:v>
                </c:pt>
                <c:pt idx="15">
                  <c:v>-0.9659258262890682</c:v>
                </c:pt>
                <c:pt idx="16">
                  <c:v>-0.95731949753206724</c:v>
                </c:pt>
                <c:pt idx="17">
                  <c:v>-0.94776841000958567</c:v>
                </c:pt>
                <c:pt idx="18">
                  <c:v>-0.93728198949189145</c:v>
                </c:pt>
                <c:pt idx="19">
                  <c:v>-0.92587058480999473</c:v>
                </c:pt>
                <c:pt idx="20">
                  <c:v>-0.91354545764260087</c:v>
                </c:pt>
                <c:pt idx="21">
                  <c:v>-0.90031877140219352</c:v>
                </c:pt>
                <c:pt idx="22">
                  <c:v>-0.88620357923121473</c:v>
                </c:pt>
                <c:pt idx="23">
                  <c:v>-0.87121381112018936</c:v>
                </c:pt>
                <c:pt idx="24">
                  <c:v>-0.85536426016050671</c:v>
                </c:pt>
                <c:pt idx="25">
                  <c:v>-0.83867056794542394</c:v>
                </c:pt>
                <c:pt idx="26">
                  <c:v>-0.82114920913370404</c:v>
                </c:pt>
                <c:pt idx="27">
                  <c:v>-0.80281747519111446</c:v>
                </c:pt>
                <c:pt idx="28">
                  <c:v>-0.78369345732583973</c:v>
                </c:pt>
                <c:pt idx="29">
                  <c:v>-0.76379602863464213</c:v>
                </c:pt>
                <c:pt idx="30">
                  <c:v>-0.74314482547739413</c:v>
                </c:pt>
                <c:pt idx="31">
                  <c:v>-0.72176022809836216</c:v>
                </c:pt>
                <c:pt idx="32">
                  <c:v>-0.69966334051336543</c:v>
                </c:pt>
                <c:pt idx="33">
                  <c:v>-0.67687596968266062</c:v>
                </c:pt>
                <c:pt idx="34">
                  <c:v>-0.65342060399010538</c:v>
                </c:pt>
                <c:pt idx="35">
                  <c:v>-0.62932039104983739</c:v>
                </c:pt>
                <c:pt idx="36">
                  <c:v>-0.60459911486237483</c:v>
                </c:pt>
                <c:pt idx="37">
                  <c:v>-0.57928117234267884</c:v>
                </c:pt>
                <c:pt idx="38">
                  <c:v>-0.55339154924334399</c:v>
                </c:pt>
                <c:pt idx="39">
                  <c:v>-0.52695579549667759</c:v>
                </c:pt>
                <c:pt idx="40">
                  <c:v>-0.49999999999999994</c:v>
                </c:pt>
                <c:pt idx="41">
                  <c:v>-0.47255076486905395</c:v>
                </c:pt>
                <c:pt idx="42">
                  <c:v>-0.44463517918492745</c:v>
                </c:pt>
                <c:pt idx="43">
                  <c:v>-0.4162807922604011</c:v>
                </c:pt>
                <c:pt idx="44">
                  <c:v>-0.38751558645210293</c:v>
                </c:pt>
                <c:pt idx="45">
                  <c:v>-0.35836794954530021</c:v>
                </c:pt>
                <c:pt idx="46">
                  <c:v>-0.32886664673858323</c:v>
                </c:pt>
                <c:pt idx="47">
                  <c:v>-0.2990407922560866</c:v>
                </c:pt>
                <c:pt idx="48">
                  <c:v>-0.26891982061526565</c:v>
                </c:pt>
                <c:pt idx="49">
                  <c:v>-0.23853345757858083</c:v>
                </c:pt>
                <c:pt idx="50">
                  <c:v>-0.20791169081775929</c:v>
                </c:pt>
                <c:pt idx="51">
                  <c:v>-0.17708474031958327</c:v>
                </c:pt>
                <c:pt idx="52">
                  <c:v>-0.14608302856241159</c:v>
                </c:pt>
                <c:pt idx="53">
                  <c:v>-0.11493715049286654</c:v>
                </c:pt>
                <c:pt idx="54">
                  <c:v>-8.3677843332315385E-2</c:v>
                </c:pt>
                <c:pt idx="55">
                  <c:v>-5.2335956242943793E-2</c:v>
                </c:pt>
                <c:pt idx="56">
                  <c:v>-2.0942419883356878E-2</c:v>
                </c:pt>
                <c:pt idx="57">
                  <c:v>1.0471784116245919E-2</c:v>
                </c:pt>
                <c:pt idx="58">
                  <c:v>4.1875653729199686E-2</c:v>
                </c:pt>
                <c:pt idx="59">
                  <c:v>7.3238197127631674E-2</c:v>
                </c:pt>
                <c:pt idx="60">
                  <c:v>0.1045284632676535</c:v>
                </c:pt>
                <c:pt idx="61">
                  <c:v>0.13571557243430435</c:v>
                </c:pt>
                <c:pt idx="62">
                  <c:v>0.16676874671610228</c:v>
                </c:pt>
                <c:pt idx="63">
                  <c:v>0.19765734037912622</c:v>
                </c:pt>
                <c:pt idx="64">
                  <c:v>0.22835087011065572</c:v>
                </c:pt>
                <c:pt idx="65">
                  <c:v>0.25881904510252079</c:v>
                </c:pt>
                <c:pt idx="66">
                  <c:v>0.28903179694447168</c:v>
                </c:pt>
                <c:pt idx="67">
                  <c:v>0.31895930929807009</c:v>
                </c:pt>
                <c:pt idx="68">
                  <c:v>0.34857204732181535</c:v>
                </c:pt>
                <c:pt idx="69">
                  <c:v>0.37784078681846711</c:v>
                </c:pt>
                <c:pt idx="70">
                  <c:v>0.40673664307580021</c:v>
                </c:pt>
                <c:pt idx="71">
                  <c:v>0.43523109937232757</c:v>
                </c:pt>
                <c:pt idx="72">
                  <c:v>0.46329603511986184</c:v>
                </c:pt>
                <c:pt idx="73">
                  <c:v>0.49090375361514094</c:v>
                </c:pt>
                <c:pt idx="74">
                  <c:v>0.5180270093731304</c:v>
                </c:pt>
                <c:pt idx="75">
                  <c:v>0.54463903501502708</c:v>
                </c:pt>
                <c:pt idx="76">
                  <c:v>0.57071356768443171</c:v>
                </c:pt>
                <c:pt idx="77">
                  <c:v>0.59622487496561594</c:v>
                </c:pt>
                <c:pt idx="78">
                  <c:v>0.6211477802783103</c:v>
                </c:pt>
                <c:pt idx="79">
                  <c:v>0.64545768772395051</c:v>
                </c:pt>
                <c:pt idx="80">
                  <c:v>0.66913060635885824</c:v>
                </c:pt>
                <c:pt idx="81">
                  <c:v>0.69214317387040669</c:v>
                </c:pt>
                <c:pt idx="82">
                  <c:v>0.71447267963280325</c:v>
                </c:pt>
                <c:pt idx="83">
                  <c:v>0.73609708711973432</c:v>
                </c:pt>
                <c:pt idx="84">
                  <c:v>0.7569950556517564</c:v>
                </c:pt>
                <c:pt idx="85">
                  <c:v>0.7771459614569709</c:v>
                </c:pt>
                <c:pt idx="86">
                  <c:v>0.79652991802419626</c:v>
                </c:pt>
                <c:pt idx="87">
                  <c:v>0.81512779572855409</c:v>
                </c:pt>
                <c:pt idx="88">
                  <c:v>0.83292124071009943</c:v>
                </c:pt>
                <c:pt idx="89">
                  <c:v>0.84989269298686387</c:v>
                </c:pt>
                <c:pt idx="90">
                  <c:v>0.86602540378443871</c:v>
                </c:pt>
                <c:pt idx="91">
                  <c:v>0.88130345206499217</c:v>
                </c:pt>
                <c:pt idx="92">
                  <c:v>0.8957117602394129</c:v>
                </c:pt>
                <c:pt idx="93">
                  <c:v>0.90923610904706853</c:v>
                </c:pt>
                <c:pt idx="94">
                  <c:v>0.92186315158850063</c:v>
                </c:pt>
                <c:pt idx="95">
                  <c:v>0.93358042649720174</c:v>
                </c:pt>
                <c:pt idx="96">
                  <c:v>0.94437637023748122</c:v>
                </c:pt>
                <c:pt idx="97">
                  <c:v>0.95424032851627683</c:v>
                </c:pt>
                <c:pt idx="98">
                  <c:v>0.96316256679765822</c:v>
                </c:pt>
                <c:pt idx="99">
                  <c:v>0.97113427990963597</c:v>
                </c:pt>
                <c:pt idx="100">
                  <c:v>0.97814760073380569</c:v>
                </c:pt>
                <c:pt idx="101">
                  <c:v>0.98419560796924188</c:v>
                </c:pt>
                <c:pt idx="102">
                  <c:v>0.98927233296298833</c:v>
                </c:pt>
                <c:pt idx="103">
                  <c:v>0.99337276560039645</c:v>
                </c:pt>
                <c:pt idx="104">
                  <c:v>0.99649285924950437</c:v>
                </c:pt>
                <c:pt idx="105">
                  <c:v>0.99862953475457383</c:v>
                </c:pt>
                <c:pt idx="106">
                  <c:v>0.9997806834748455</c:v>
                </c:pt>
                <c:pt idx="107">
                  <c:v>0.99994516936551214</c:v>
                </c:pt>
                <c:pt idx="108">
                  <c:v>0.99912283009885838</c:v>
                </c:pt>
                <c:pt idx="109">
                  <c:v>0.9973144772244581</c:v>
                </c:pt>
                <c:pt idx="110">
                  <c:v>0.99452189536827329</c:v>
                </c:pt>
                <c:pt idx="111">
                  <c:v>0.9907478404714436</c:v>
                </c:pt>
                <c:pt idx="112">
                  <c:v>0.98599603707050487</c:v>
                </c:pt>
                <c:pt idx="113">
                  <c:v>0.98027117462172186</c:v>
                </c:pt>
                <c:pt idx="114">
                  <c:v>0.97357890287316018</c:v>
                </c:pt>
                <c:pt idx="115">
                  <c:v>0.96592582628906831</c:v>
                </c:pt>
                <c:pt idx="116">
                  <c:v>0.95731949753206724</c:v>
                </c:pt>
                <c:pt idx="117">
                  <c:v>0.94776841000958567</c:v>
                </c:pt>
                <c:pt idx="118">
                  <c:v>0.93728198949189145</c:v>
                </c:pt>
                <c:pt idx="119">
                  <c:v>0.92587058480999462</c:v>
                </c:pt>
                <c:pt idx="120">
                  <c:v>0.91354545764260087</c:v>
                </c:pt>
                <c:pt idx="121">
                  <c:v>0.90031877140219341</c:v>
                </c:pt>
                <c:pt idx="122">
                  <c:v>0.88620357923121484</c:v>
                </c:pt>
                <c:pt idx="123">
                  <c:v>0.87121381112018947</c:v>
                </c:pt>
                <c:pt idx="124">
                  <c:v>0.85536426016050671</c:v>
                </c:pt>
                <c:pt idx="125">
                  <c:v>0.83867056794542394</c:v>
                </c:pt>
                <c:pt idx="126">
                  <c:v>0.82114920913370415</c:v>
                </c:pt>
                <c:pt idx="127">
                  <c:v>0.80281747519111446</c:v>
                </c:pt>
                <c:pt idx="128">
                  <c:v>0.78369345732583984</c:v>
                </c:pt>
                <c:pt idx="129">
                  <c:v>0.76379602863464202</c:v>
                </c:pt>
                <c:pt idx="130">
                  <c:v>0.74314482547739424</c:v>
                </c:pt>
                <c:pt idx="131">
                  <c:v>0.72176022809836193</c:v>
                </c:pt>
                <c:pt idx="132">
                  <c:v>0.69966334051336532</c:v>
                </c:pt>
                <c:pt idx="133">
                  <c:v>0.67687596968266039</c:v>
                </c:pt>
                <c:pt idx="134">
                  <c:v>0.6534206039901056</c:v>
                </c:pt>
                <c:pt idx="135">
                  <c:v>0.62932039104983739</c:v>
                </c:pt>
                <c:pt idx="136">
                  <c:v>0.60459911486237494</c:v>
                </c:pt>
                <c:pt idx="137">
                  <c:v>0.57928117234267873</c:v>
                </c:pt>
                <c:pt idx="138">
                  <c:v>0.55339154924334411</c:v>
                </c:pt>
                <c:pt idx="139">
                  <c:v>0.52695579549667737</c:v>
                </c:pt>
                <c:pt idx="140">
                  <c:v>0.49999999999999994</c:v>
                </c:pt>
                <c:pt idx="141">
                  <c:v>0.47255076486905412</c:v>
                </c:pt>
                <c:pt idx="142">
                  <c:v>0.44463517918492734</c:v>
                </c:pt>
                <c:pt idx="143">
                  <c:v>0.41628079226040121</c:v>
                </c:pt>
                <c:pt idx="144">
                  <c:v>0.38751558645210277</c:v>
                </c:pt>
                <c:pt idx="145">
                  <c:v>0.35836794954530021</c:v>
                </c:pt>
                <c:pt idx="146">
                  <c:v>0.32886664673858296</c:v>
                </c:pt>
                <c:pt idx="147">
                  <c:v>0.29904079225608654</c:v>
                </c:pt>
                <c:pt idx="148">
                  <c:v>0.26891982061526531</c:v>
                </c:pt>
                <c:pt idx="149">
                  <c:v>0.23853345757858069</c:v>
                </c:pt>
                <c:pt idx="150">
                  <c:v>0.20791169081775887</c:v>
                </c:pt>
                <c:pt idx="151">
                  <c:v>0.17708474031958299</c:v>
                </c:pt>
                <c:pt idx="152">
                  <c:v>0.14608302856241107</c:v>
                </c:pt>
                <c:pt idx="153">
                  <c:v>0.11493715049286711</c:v>
                </c:pt>
                <c:pt idx="154">
                  <c:v>8.3677843332315732E-2</c:v>
                </c:pt>
                <c:pt idx="155">
                  <c:v>5.2335956242944251E-2</c:v>
                </c:pt>
                <c:pt idx="156">
                  <c:v>2.094241988335711E-2</c:v>
                </c:pt>
                <c:pt idx="157">
                  <c:v>-1.0471784116245463E-2</c:v>
                </c:pt>
                <c:pt idx="158">
                  <c:v>-4.1875653729199568E-2</c:v>
                </c:pt>
                <c:pt idx="159">
                  <c:v>-7.3238197127631452E-2</c:v>
                </c:pt>
                <c:pt idx="160">
                  <c:v>-0.1045284632676535</c:v>
                </c:pt>
                <c:pt idx="161">
                  <c:v>-0.13571557243430424</c:v>
                </c:pt>
                <c:pt idx="162">
                  <c:v>-0.16676874671610237</c:v>
                </c:pt>
                <c:pt idx="163">
                  <c:v>-0.19765734037912608</c:v>
                </c:pt>
                <c:pt idx="164">
                  <c:v>-0.22835087011065594</c:v>
                </c:pt>
                <c:pt idx="165">
                  <c:v>-0.25881904510252079</c:v>
                </c:pt>
                <c:pt idx="166">
                  <c:v>-0.28903179694447145</c:v>
                </c:pt>
                <c:pt idx="167">
                  <c:v>-0.31895930929807004</c:v>
                </c:pt>
                <c:pt idx="168">
                  <c:v>-0.34857204732181557</c:v>
                </c:pt>
                <c:pt idx="169">
                  <c:v>-0.37784078681846728</c:v>
                </c:pt>
                <c:pt idx="170">
                  <c:v>-0.40673664307580021</c:v>
                </c:pt>
                <c:pt idx="171">
                  <c:v>-0.43523109937232735</c:v>
                </c:pt>
                <c:pt idx="172">
                  <c:v>-0.46329603511986223</c:v>
                </c:pt>
                <c:pt idx="173">
                  <c:v>-0.49090375361514116</c:v>
                </c:pt>
                <c:pt idx="174">
                  <c:v>-0.5180270093731304</c:v>
                </c:pt>
                <c:pt idx="175">
                  <c:v>-0.54463903501502708</c:v>
                </c:pt>
                <c:pt idx="176">
                  <c:v>-0.57071356768443227</c:v>
                </c:pt>
                <c:pt idx="177">
                  <c:v>-0.59622487496561627</c:v>
                </c:pt>
                <c:pt idx="178">
                  <c:v>-0.62114778027830997</c:v>
                </c:pt>
                <c:pt idx="179">
                  <c:v>-0.64545768772394996</c:v>
                </c:pt>
                <c:pt idx="180">
                  <c:v>-0.66913060635885824</c:v>
                </c:pt>
                <c:pt idx="181">
                  <c:v>-0.69214317387040669</c:v>
                </c:pt>
                <c:pt idx="182">
                  <c:v>-0.71447267963280314</c:v>
                </c:pt>
                <c:pt idx="183">
                  <c:v>-0.73609708711973398</c:v>
                </c:pt>
                <c:pt idx="184">
                  <c:v>-0.75699505565175629</c:v>
                </c:pt>
                <c:pt idx="185">
                  <c:v>-0.77714596145697057</c:v>
                </c:pt>
                <c:pt idx="186">
                  <c:v>-0.79652991802419593</c:v>
                </c:pt>
                <c:pt idx="187">
                  <c:v>-0.81512779572855376</c:v>
                </c:pt>
                <c:pt idx="188">
                  <c:v>-0.83292124071009943</c:v>
                </c:pt>
                <c:pt idx="189">
                  <c:v>-0.84989269298686376</c:v>
                </c:pt>
                <c:pt idx="190">
                  <c:v>-0.86602540378443837</c:v>
                </c:pt>
                <c:pt idx="191">
                  <c:v>-0.88130345206499194</c:v>
                </c:pt>
                <c:pt idx="192">
                  <c:v>-0.89571176023941246</c:v>
                </c:pt>
                <c:pt idx="193">
                  <c:v>-0.90923610904706853</c:v>
                </c:pt>
                <c:pt idx="194">
                  <c:v>-0.92186315158850041</c:v>
                </c:pt>
                <c:pt idx="195">
                  <c:v>-0.93358042649720163</c:v>
                </c:pt>
                <c:pt idx="196">
                  <c:v>-0.94437637023748089</c:v>
                </c:pt>
                <c:pt idx="197">
                  <c:v>-0.95424032851627694</c:v>
                </c:pt>
                <c:pt idx="198">
                  <c:v>-0.9631625667976581</c:v>
                </c:pt>
                <c:pt idx="199">
                  <c:v>-0.97113427990963597</c:v>
                </c:pt>
                <c:pt idx="200">
                  <c:v>-0.97814760073380558</c:v>
                </c:pt>
                <c:pt idx="201">
                  <c:v>-0.98419560796924199</c:v>
                </c:pt>
                <c:pt idx="202">
                  <c:v>-0.98927233296298833</c:v>
                </c:pt>
                <c:pt idx="203">
                  <c:v>-0.99337276560039633</c:v>
                </c:pt>
                <c:pt idx="204">
                  <c:v>-0.99649285924950426</c:v>
                </c:pt>
                <c:pt idx="205">
                  <c:v>-0.99862953475457383</c:v>
                </c:pt>
                <c:pt idx="206">
                  <c:v>-0.9997806834748455</c:v>
                </c:pt>
                <c:pt idx="207">
                  <c:v>-0.99994516936551214</c:v>
                </c:pt>
                <c:pt idx="208">
                  <c:v>-0.99912283009885838</c:v>
                </c:pt>
                <c:pt idx="209">
                  <c:v>-0.9973144772244581</c:v>
                </c:pt>
                <c:pt idx="210">
                  <c:v>-0.9945218953682734</c:v>
                </c:pt>
                <c:pt idx="211">
                  <c:v>-0.99074784047144371</c:v>
                </c:pt>
                <c:pt idx="212">
                  <c:v>-0.98599603707050509</c:v>
                </c:pt>
                <c:pt idx="213">
                  <c:v>-0.98027117462172186</c:v>
                </c:pt>
                <c:pt idx="214">
                  <c:v>-0.97357890287316029</c:v>
                </c:pt>
                <c:pt idx="215">
                  <c:v>-0.96592582628906842</c:v>
                </c:pt>
                <c:pt idx="216">
                  <c:v>-0.95731949753206746</c:v>
                </c:pt>
                <c:pt idx="217">
                  <c:v>-0.947768410009586</c:v>
                </c:pt>
                <c:pt idx="218">
                  <c:v>-0.93728198949189157</c:v>
                </c:pt>
                <c:pt idx="219">
                  <c:v>-0.92587058480999485</c:v>
                </c:pt>
                <c:pt idx="220">
                  <c:v>-0.91354545764260109</c:v>
                </c:pt>
                <c:pt idx="221">
                  <c:v>-0.90031877140219385</c:v>
                </c:pt>
                <c:pt idx="222">
                  <c:v>-0.88620357923121473</c:v>
                </c:pt>
                <c:pt idx="223">
                  <c:v>-0.87121381112018947</c:v>
                </c:pt>
                <c:pt idx="224">
                  <c:v>-0.85536426016050682</c:v>
                </c:pt>
                <c:pt idx="225">
                  <c:v>-0.83867056794542427</c:v>
                </c:pt>
                <c:pt idx="226">
                  <c:v>-0.82114920913370393</c:v>
                </c:pt>
                <c:pt idx="227">
                  <c:v>-0.80281747519111446</c:v>
                </c:pt>
                <c:pt idx="228">
                  <c:v>-0.78369345732584039</c:v>
                </c:pt>
                <c:pt idx="229">
                  <c:v>-0.76379602863464302</c:v>
                </c:pt>
                <c:pt idx="230">
                  <c:v>-0.74314482547739458</c:v>
                </c:pt>
                <c:pt idx="231">
                  <c:v>-0.72176022809836271</c:v>
                </c:pt>
                <c:pt idx="232">
                  <c:v>-0.69966334051336598</c:v>
                </c:pt>
                <c:pt idx="233">
                  <c:v>-0.6768759696826615</c:v>
                </c:pt>
                <c:pt idx="234">
                  <c:v>-0.65342060399010571</c:v>
                </c:pt>
                <c:pt idx="235">
                  <c:v>-0.62932039104983784</c:v>
                </c:pt>
                <c:pt idx="236">
                  <c:v>-0.60459911486237539</c:v>
                </c:pt>
                <c:pt idx="237">
                  <c:v>-0.57928117234267951</c:v>
                </c:pt>
                <c:pt idx="238">
                  <c:v>-0.55339154924334422</c:v>
                </c:pt>
                <c:pt idx="239">
                  <c:v>-0.52695579549667781</c:v>
                </c:pt>
                <c:pt idx="240">
                  <c:v>-0.50000000000000044</c:v>
                </c:pt>
                <c:pt idx="241">
                  <c:v>-0.4725507648690554</c:v>
                </c:pt>
                <c:pt idx="242">
                  <c:v>-0.44463517918492829</c:v>
                </c:pt>
                <c:pt idx="243">
                  <c:v>-0.41628079226040215</c:v>
                </c:pt>
                <c:pt idx="244">
                  <c:v>-0.38751558645210327</c:v>
                </c:pt>
                <c:pt idx="245">
                  <c:v>-0.3583679495453016</c:v>
                </c:pt>
                <c:pt idx="246">
                  <c:v>-0.3288666467385839</c:v>
                </c:pt>
                <c:pt idx="247">
                  <c:v>-0.29904079225608748</c:v>
                </c:pt>
                <c:pt idx="248">
                  <c:v>-0.26891982061526587</c:v>
                </c:pt>
                <c:pt idx="249">
                  <c:v>-0.2385334575785821</c:v>
                </c:pt>
                <c:pt idx="250">
                  <c:v>-0.20791169081775987</c:v>
                </c:pt>
                <c:pt idx="251">
                  <c:v>-0.17708474031958399</c:v>
                </c:pt>
                <c:pt idx="252">
                  <c:v>-0.14608302856241162</c:v>
                </c:pt>
                <c:pt idx="253">
                  <c:v>-0.11493715049286768</c:v>
                </c:pt>
                <c:pt idx="254">
                  <c:v>-8.3677843332315843E-2</c:v>
                </c:pt>
                <c:pt idx="255">
                  <c:v>-5.2335956242944369E-2</c:v>
                </c:pt>
                <c:pt idx="256">
                  <c:v>-2.0942419883356791E-2</c:v>
                </c:pt>
                <c:pt idx="257">
                  <c:v>1.0471784116244897E-2</c:v>
                </c:pt>
                <c:pt idx="258">
                  <c:v>4.1875653729199443E-2</c:v>
                </c:pt>
                <c:pt idx="259">
                  <c:v>7.3238197127631327E-2</c:v>
                </c:pt>
                <c:pt idx="260">
                  <c:v>0.10452846326765382</c:v>
                </c:pt>
                <c:pt idx="261">
                  <c:v>0.13571557243430368</c:v>
                </c:pt>
                <c:pt idx="262">
                  <c:v>0.16676874671610226</c:v>
                </c:pt>
                <c:pt idx="263">
                  <c:v>0.19765734037912597</c:v>
                </c:pt>
                <c:pt idx="264">
                  <c:v>0.22835087011065625</c:v>
                </c:pt>
                <c:pt idx="265">
                  <c:v>0.25881904510252024</c:v>
                </c:pt>
                <c:pt idx="266">
                  <c:v>0.28903179694447007</c:v>
                </c:pt>
                <c:pt idx="267">
                  <c:v>0.31895930929806909</c:v>
                </c:pt>
                <c:pt idx="268">
                  <c:v>0.34857204732181418</c:v>
                </c:pt>
                <c:pt idx="269">
                  <c:v>0.37784078681846678</c:v>
                </c:pt>
                <c:pt idx="270">
                  <c:v>0.40673664307579888</c:v>
                </c:pt>
                <c:pt idx="271">
                  <c:v>0.43523109937232685</c:v>
                </c:pt>
                <c:pt idx="272">
                  <c:v>0.46329603511986089</c:v>
                </c:pt>
                <c:pt idx="273">
                  <c:v>0.49090375361514066</c:v>
                </c:pt>
                <c:pt idx="274">
                  <c:v>0.51802700937312907</c:v>
                </c:pt>
                <c:pt idx="275">
                  <c:v>0.54463903501502664</c:v>
                </c:pt>
                <c:pt idx="276">
                  <c:v>0.57071356768443104</c:v>
                </c:pt>
                <c:pt idx="277">
                  <c:v>0.59622487496561583</c:v>
                </c:pt>
                <c:pt idx="278">
                  <c:v>0.62114778027830952</c:v>
                </c:pt>
                <c:pt idx="279">
                  <c:v>0.64545768772395029</c:v>
                </c:pt>
                <c:pt idx="280">
                  <c:v>0.66913060635885779</c:v>
                </c:pt>
                <c:pt idx="281">
                  <c:v>0.69214317387040691</c:v>
                </c:pt>
                <c:pt idx="282">
                  <c:v>0.7144726796328027</c:v>
                </c:pt>
                <c:pt idx="283">
                  <c:v>0.73609708711973421</c:v>
                </c:pt>
                <c:pt idx="284">
                  <c:v>0.75699505565175618</c:v>
                </c:pt>
                <c:pt idx="285">
                  <c:v>0.77714596145697112</c:v>
                </c:pt>
                <c:pt idx="286">
                  <c:v>0.79652991802419582</c:v>
                </c:pt>
                <c:pt idx="287">
                  <c:v>0.81512779572855421</c:v>
                </c:pt>
                <c:pt idx="288">
                  <c:v>0.83292124071009932</c:v>
                </c:pt>
                <c:pt idx="289">
                  <c:v>0.84989269298686421</c:v>
                </c:pt>
                <c:pt idx="290">
                  <c:v>0.86602540378443837</c:v>
                </c:pt>
                <c:pt idx="291">
                  <c:v>0.88130345206499139</c:v>
                </c:pt>
                <c:pt idx="292">
                  <c:v>0.89571176023941246</c:v>
                </c:pt>
                <c:pt idx="293">
                  <c:v>0.90923610904706809</c:v>
                </c:pt>
                <c:pt idx="294">
                  <c:v>0.92186315158850041</c:v>
                </c:pt>
                <c:pt idx="295">
                  <c:v>0.93358042649720119</c:v>
                </c:pt>
                <c:pt idx="296">
                  <c:v>0.94437637023748111</c:v>
                </c:pt>
                <c:pt idx="297">
                  <c:v>0.95424032851627638</c:v>
                </c:pt>
                <c:pt idx="298">
                  <c:v>0.9631625667976581</c:v>
                </c:pt>
                <c:pt idx="299">
                  <c:v>0.97113427990963597</c:v>
                </c:pt>
                <c:pt idx="300">
                  <c:v>0.97814760073380547</c:v>
                </c:pt>
                <c:pt idx="301">
                  <c:v>0.98419560796924177</c:v>
                </c:pt>
                <c:pt idx="302">
                  <c:v>0.98927233296298822</c:v>
                </c:pt>
                <c:pt idx="303">
                  <c:v>0.99337276560039633</c:v>
                </c:pt>
                <c:pt idx="304">
                  <c:v>0.99649285924950437</c:v>
                </c:pt>
                <c:pt idx="305">
                  <c:v>0.99862953475457383</c:v>
                </c:pt>
                <c:pt idx="306">
                  <c:v>0.9997806834748455</c:v>
                </c:pt>
                <c:pt idx="307">
                  <c:v>0.99994516936551214</c:v>
                </c:pt>
                <c:pt idx="308">
                  <c:v>0.99912283009885838</c:v>
                </c:pt>
                <c:pt idx="309">
                  <c:v>0.9973144772244581</c:v>
                </c:pt>
                <c:pt idx="310">
                  <c:v>0.9945218953682734</c:v>
                </c:pt>
                <c:pt idx="311">
                  <c:v>0.99074784047144371</c:v>
                </c:pt>
                <c:pt idx="312">
                  <c:v>0.98599603707050465</c:v>
                </c:pt>
                <c:pt idx="313">
                  <c:v>0.98027117462172186</c:v>
                </c:pt>
                <c:pt idx="314">
                  <c:v>0.97357890287315996</c:v>
                </c:pt>
                <c:pt idx="315">
                  <c:v>0.96592582628906842</c:v>
                </c:pt>
                <c:pt idx="316">
                  <c:v>0.95731949753206746</c:v>
                </c:pt>
                <c:pt idx="317">
                  <c:v>0.94776841000958545</c:v>
                </c:pt>
                <c:pt idx="318">
                  <c:v>0.9372819894918919</c:v>
                </c:pt>
                <c:pt idx="319">
                  <c:v>0.92587058480999462</c:v>
                </c:pt>
                <c:pt idx="320">
                  <c:v>0.91354545764260076</c:v>
                </c:pt>
                <c:pt idx="321">
                  <c:v>0.90031877140219352</c:v>
                </c:pt>
                <c:pt idx="322">
                  <c:v>0.88620357923121473</c:v>
                </c:pt>
                <c:pt idx="323">
                  <c:v>0.87121381112018959</c:v>
                </c:pt>
                <c:pt idx="324">
                  <c:v>0.85536426016050682</c:v>
                </c:pt>
                <c:pt idx="325">
                  <c:v>0.83867056794542338</c:v>
                </c:pt>
                <c:pt idx="326">
                  <c:v>0.82114920913370448</c:v>
                </c:pt>
                <c:pt idx="327">
                  <c:v>0.80281747519111402</c:v>
                </c:pt>
                <c:pt idx="328">
                  <c:v>0.78369345732583939</c:v>
                </c:pt>
                <c:pt idx="329">
                  <c:v>0.76379602863464191</c:v>
                </c:pt>
                <c:pt idx="330">
                  <c:v>0.74314482547739402</c:v>
                </c:pt>
                <c:pt idx="331">
                  <c:v>0.72176022809836216</c:v>
                </c:pt>
                <c:pt idx="332">
                  <c:v>0.69966334051336554</c:v>
                </c:pt>
                <c:pt idx="333">
                  <c:v>0.67687596968265962</c:v>
                </c:pt>
                <c:pt idx="334">
                  <c:v>0.65342060399010582</c:v>
                </c:pt>
                <c:pt idx="335">
                  <c:v>0.62932039104983661</c:v>
                </c:pt>
                <c:pt idx="336">
                  <c:v>0.60459911486237405</c:v>
                </c:pt>
                <c:pt idx="337">
                  <c:v>0.57928117234267817</c:v>
                </c:pt>
                <c:pt idx="338">
                  <c:v>0.55339154924334355</c:v>
                </c:pt>
                <c:pt idx="339">
                  <c:v>0.52695579549667715</c:v>
                </c:pt>
                <c:pt idx="340">
                  <c:v>0.49999999999999978</c:v>
                </c:pt>
                <c:pt idx="341">
                  <c:v>0.47255076486905395</c:v>
                </c:pt>
                <c:pt idx="342">
                  <c:v>0.44463517918492756</c:v>
                </c:pt>
                <c:pt idx="343">
                  <c:v>0.41628079226040143</c:v>
                </c:pt>
                <c:pt idx="344">
                  <c:v>0.38751558645210343</c:v>
                </c:pt>
                <c:pt idx="345">
                  <c:v>0.35836794954530088</c:v>
                </c:pt>
                <c:pt idx="346">
                  <c:v>0.32886664673858235</c:v>
                </c:pt>
                <c:pt idx="347">
                  <c:v>0.29904079225608765</c:v>
                </c:pt>
                <c:pt idx="348">
                  <c:v>0.26891982061526515</c:v>
                </c:pt>
                <c:pt idx="349">
                  <c:v>0.23853345757858049</c:v>
                </c:pt>
                <c:pt idx="350">
                  <c:v>0.20791169081775912</c:v>
                </c:pt>
                <c:pt idx="351">
                  <c:v>0.17708474031958324</c:v>
                </c:pt>
                <c:pt idx="352">
                  <c:v>0.14608302856241173</c:v>
                </c:pt>
                <c:pt idx="353">
                  <c:v>0.11493715049286692</c:v>
                </c:pt>
                <c:pt idx="354">
                  <c:v>8.3677843332314206E-2</c:v>
                </c:pt>
                <c:pt idx="355">
                  <c:v>5.2335956242944494E-2</c:v>
                </c:pt>
                <c:pt idx="356">
                  <c:v>2.0942419883356024E-2</c:v>
                </c:pt>
                <c:pt idx="357">
                  <c:v>-1.047178411624655E-2</c:v>
                </c:pt>
                <c:pt idx="358">
                  <c:v>-4.1875653729200206E-2</c:v>
                </c:pt>
                <c:pt idx="359">
                  <c:v>-7.323819712763209E-2</c:v>
                </c:pt>
                <c:pt idx="360">
                  <c:v>-0.10452846326765369</c:v>
                </c:pt>
                <c:pt idx="361">
                  <c:v>-0.13571557243430443</c:v>
                </c:pt>
                <c:pt idx="362">
                  <c:v>-0.16676874671610389</c:v>
                </c:pt>
                <c:pt idx="363">
                  <c:v>-0.19765734037912586</c:v>
                </c:pt>
                <c:pt idx="364">
                  <c:v>-0.22835087011065699</c:v>
                </c:pt>
                <c:pt idx="365">
                  <c:v>-0.25881904510252185</c:v>
                </c:pt>
                <c:pt idx="366">
                  <c:v>-0.28903179694447079</c:v>
                </c:pt>
                <c:pt idx="367">
                  <c:v>-0.31895930929807065</c:v>
                </c:pt>
                <c:pt idx="368">
                  <c:v>-0.34857204732181407</c:v>
                </c:pt>
                <c:pt idx="369">
                  <c:v>-0.3778407868184675</c:v>
                </c:pt>
                <c:pt idx="370">
                  <c:v>-0.40673664307580037</c:v>
                </c:pt>
                <c:pt idx="371">
                  <c:v>-0.43523109937232751</c:v>
                </c:pt>
                <c:pt idx="372">
                  <c:v>-0.46329603511986162</c:v>
                </c:pt>
                <c:pt idx="373">
                  <c:v>-0.49090375361514055</c:v>
                </c:pt>
                <c:pt idx="374">
                  <c:v>-0.51802700937312973</c:v>
                </c:pt>
                <c:pt idx="375">
                  <c:v>-0.54463903501502797</c:v>
                </c:pt>
                <c:pt idx="376">
                  <c:v>-0.57071356768443093</c:v>
                </c:pt>
                <c:pt idx="377">
                  <c:v>-0.59622487496561638</c:v>
                </c:pt>
                <c:pt idx="378">
                  <c:v>-0.62114778027831075</c:v>
                </c:pt>
                <c:pt idx="379">
                  <c:v>-0.64545768772395085</c:v>
                </c:pt>
                <c:pt idx="380">
                  <c:v>-0.66913060635885835</c:v>
                </c:pt>
                <c:pt idx="381">
                  <c:v>-0.6921431738704068</c:v>
                </c:pt>
                <c:pt idx="382">
                  <c:v>-0.71447267963280325</c:v>
                </c:pt>
                <c:pt idx="383">
                  <c:v>-0.73609708711973532</c:v>
                </c:pt>
                <c:pt idx="384">
                  <c:v>-0.75699505565175607</c:v>
                </c:pt>
                <c:pt idx="385">
                  <c:v>-0.77714596145697157</c:v>
                </c:pt>
                <c:pt idx="386">
                  <c:v>-0.79652991802419681</c:v>
                </c:pt>
                <c:pt idx="387">
                  <c:v>-0.81512779572855465</c:v>
                </c:pt>
                <c:pt idx="388">
                  <c:v>-0.83292124071009976</c:v>
                </c:pt>
                <c:pt idx="389">
                  <c:v>-0.8498926929868641</c:v>
                </c:pt>
                <c:pt idx="390">
                  <c:v>-0.86602540378443871</c:v>
                </c:pt>
                <c:pt idx="391">
                  <c:v>-0.88130345206499228</c:v>
                </c:pt>
                <c:pt idx="392">
                  <c:v>-0.89571176023941279</c:v>
                </c:pt>
                <c:pt idx="393">
                  <c:v>-0.90923610904706842</c:v>
                </c:pt>
                <c:pt idx="394">
                  <c:v>-0.9218631515885003</c:v>
                </c:pt>
                <c:pt idx="395">
                  <c:v>-0.93358042649720152</c:v>
                </c:pt>
                <c:pt idx="396">
                  <c:v>-0.94437637023748133</c:v>
                </c:pt>
                <c:pt idx="397">
                  <c:v>-0.9542403285162766</c:v>
                </c:pt>
                <c:pt idx="398">
                  <c:v>-0.96316256679765833</c:v>
                </c:pt>
                <c:pt idx="399">
                  <c:v>-0.97113427990963619</c:v>
                </c:pt>
                <c:pt idx="400">
                  <c:v>-0.97814760073380569</c:v>
                </c:pt>
                <c:pt idx="401">
                  <c:v>-0.98419560796924188</c:v>
                </c:pt>
                <c:pt idx="402">
                  <c:v>-0.98927233296298833</c:v>
                </c:pt>
                <c:pt idx="403">
                  <c:v>-0.99337276560039633</c:v>
                </c:pt>
                <c:pt idx="404">
                  <c:v>-0.99649285924950448</c:v>
                </c:pt>
                <c:pt idx="405">
                  <c:v>-0.99862953475457383</c:v>
                </c:pt>
                <c:pt idx="406">
                  <c:v>-0.9997806834748455</c:v>
                </c:pt>
                <c:pt idx="407">
                  <c:v>-0.99994516936551214</c:v>
                </c:pt>
                <c:pt idx="408">
                  <c:v>-0.99912283009885838</c:v>
                </c:pt>
                <c:pt idx="409">
                  <c:v>-0.9973144772244581</c:v>
                </c:pt>
                <c:pt idx="410">
                  <c:v>-0.99452189536827329</c:v>
                </c:pt>
                <c:pt idx="411">
                  <c:v>-0.9907478404714436</c:v>
                </c:pt>
                <c:pt idx="412">
                  <c:v>-0.98599603707050465</c:v>
                </c:pt>
                <c:pt idx="413">
                  <c:v>-0.98027117462172186</c:v>
                </c:pt>
                <c:pt idx="414">
                  <c:v>-0.97357890287315996</c:v>
                </c:pt>
                <c:pt idx="415">
                  <c:v>-0.96592582628906842</c:v>
                </c:pt>
                <c:pt idx="416">
                  <c:v>-0.95731949753206758</c:v>
                </c:pt>
                <c:pt idx="417">
                  <c:v>-0.94776841000958545</c:v>
                </c:pt>
                <c:pt idx="418">
                  <c:v>-0.9372819894918919</c:v>
                </c:pt>
                <c:pt idx="419">
                  <c:v>-0.92587058480999462</c:v>
                </c:pt>
                <c:pt idx="420">
                  <c:v>-0.91354545764260087</c:v>
                </c:pt>
                <c:pt idx="421">
                  <c:v>-0.90031877140219352</c:v>
                </c:pt>
                <c:pt idx="422">
                  <c:v>-0.88620357923121484</c:v>
                </c:pt>
                <c:pt idx="423">
                  <c:v>-0.87121381112018959</c:v>
                </c:pt>
                <c:pt idx="424">
                  <c:v>-0.85536426016050693</c:v>
                </c:pt>
                <c:pt idx="425">
                  <c:v>-0.8386705679454235</c:v>
                </c:pt>
                <c:pt idx="426">
                  <c:v>-0.82114920913370459</c:v>
                </c:pt>
                <c:pt idx="427">
                  <c:v>-0.80281747519111413</c:v>
                </c:pt>
                <c:pt idx="428">
                  <c:v>-0.7836934573258395</c:v>
                </c:pt>
                <c:pt idx="429">
                  <c:v>-0.76379602863464202</c:v>
                </c:pt>
                <c:pt idx="430">
                  <c:v>-0.74314482547739413</c:v>
                </c:pt>
                <c:pt idx="431">
                  <c:v>-0.72176022809836227</c:v>
                </c:pt>
                <c:pt idx="432">
                  <c:v>-0.69966334051336554</c:v>
                </c:pt>
                <c:pt idx="433">
                  <c:v>-0.67687596968265973</c:v>
                </c:pt>
                <c:pt idx="434">
                  <c:v>-0.65342060399010593</c:v>
                </c:pt>
                <c:pt idx="435">
                  <c:v>-0.62932039104983661</c:v>
                </c:pt>
                <c:pt idx="436">
                  <c:v>-0.60459911486237417</c:v>
                </c:pt>
                <c:pt idx="437">
                  <c:v>-0.57928117234267829</c:v>
                </c:pt>
                <c:pt idx="438">
                  <c:v>-0.55339154924334366</c:v>
                </c:pt>
                <c:pt idx="439">
                  <c:v>-0.52695579549667726</c:v>
                </c:pt>
                <c:pt idx="440">
                  <c:v>-0.49999999999999989</c:v>
                </c:pt>
                <c:pt idx="441">
                  <c:v>-0.47255076486905406</c:v>
                </c:pt>
                <c:pt idx="442">
                  <c:v>-0.44463517918492929</c:v>
                </c:pt>
                <c:pt idx="443">
                  <c:v>-0.41628079226039993</c:v>
                </c:pt>
                <c:pt idx="444">
                  <c:v>-0.38751558645210354</c:v>
                </c:pt>
                <c:pt idx="445">
                  <c:v>-0.35836794954530099</c:v>
                </c:pt>
                <c:pt idx="446">
                  <c:v>-0.32886664673858412</c:v>
                </c:pt>
                <c:pt idx="447">
                  <c:v>-0.29904079225608604</c:v>
                </c:pt>
                <c:pt idx="448">
                  <c:v>-0.26891982061526526</c:v>
                </c:pt>
                <c:pt idx="449">
                  <c:v>-0.2385334575785806</c:v>
                </c:pt>
                <c:pt idx="450">
                  <c:v>-0.20791169081776098</c:v>
                </c:pt>
                <c:pt idx="451">
                  <c:v>-0.1770847403195816</c:v>
                </c:pt>
                <c:pt idx="452">
                  <c:v>-0.14608302856241187</c:v>
                </c:pt>
                <c:pt idx="453">
                  <c:v>-0.11493715049286703</c:v>
                </c:pt>
                <c:pt idx="454">
                  <c:v>-8.3677843332316093E-2</c:v>
                </c:pt>
                <c:pt idx="455">
                  <c:v>-5.2335956242942842E-2</c:v>
                </c:pt>
                <c:pt idx="456">
                  <c:v>-2.0942419883356145E-2</c:v>
                </c:pt>
                <c:pt idx="457">
                  <c:v>1.0471784116246429E-2</c:v>
                </c:pt>
                <c:pt idx="458">
                  <c:v>4.1875653729198312E-2</c:v>
                </c:pt>
                <c:pt idx="459">
                  <c:v>7.3238197127633742E-2</c:v>
                </c:pt>
                <c:pt idx="460">
                  <c:v>0.10452846326765357</c:v>
                </c:pt>
                <c:pt idx="461">
                  <c:v>0.13571557243430429</c:v>
                </c:pt>
                <c:pt idx="462">
                  <c:v>0.16676874671610201</c:v>
                </c:pt>
                <c:pt idx="463">
                  <c:v>0.19765734037912747</c:v>
                </c:pt>
                <c:pt idx="464">
                  <c:v>0.22835087011065688</c:v>
                </c:pt>
                <c:pt idx="465">
                  <c:v>0.25881904510252168</c:v>
                </c:pt>
                <c:pt idx="466">
                  <c:v>0.28903179694447068</c:v>
                </c:pt>
                <c:pt idx="467">
                  <c:v>0.31895930929806887</c:v>
                </c:pt>
                <c:pt idx="468">
                  <c:v>0.34857204732181563</c:v>
                </c:pt>
                <c:pt idx="469">
                  <c:v>0.37784078681846739</c:v>
                </c:pt>
                <c:pt idx="470">
                  <c:v>0.40673664307580026</c:v>
                </c:pt>
                <c:pt idx="471">
                  <c:v>0.43523109937232585</c:v>
                </c:pt>
                <c:pt idx="472">
                  <c:v>0.46329603511986306</c:v>
                </c:pt>
                <c:pt idx="473">
                  <c:v>0.49090375361514044</c:v>
                </c:pt>
                <c:pt idx="474">
                  <c:v>0.51802700937312962</c:v>
                </c:pt>
                <c:pt idx="475">
                  <c:v>0.54463903501502642</c:v>
                </c:pt>
                <c:pt idx="476">
                  <c:v>0.57071356768443238</c:v>
                </c:pt>
                <c:pt idx="477">
                  <c:v>0.59622487496561627</c:v>
                </c:pt>
                <c:pt idx="478">
                  <c:v>0.62114778027831075</c:v>
                </c:pt>
                <c:pt idx="479">
                  <c:v>0.6454576877239494</c:v>
                </c:pt>
                <c:pt idx="480">
                  <c:v>0.66913060635885957</c:v>
                </c:pt>
                <c:pt idx="481">
                  <c:v>0.69214317387040669</c:v>
                </c:pt>
                <c:pt idx="482">
                  <c:v>0.71447267963280314</c:v>
                </c:pt>
                <c:pt idx="483">
                  <c:v>0.73609708711973398</c:v>
                </c:pt>
                <c:pt idx="484">
                  <c:v>0.75699505565175718</c:v>
                </c:pt>
                <c:pt idx="485">
                  <c:v>0.77714596145697146</c:v>
                </c:pt>
                <c:pt idx="486">
                  <c:v>0.7965299180241967</c:v>
                </c:pt>
                <c:pt idx="487">
                  <c:v>0.81512779572855354</c:v>
                </c:pt>
                <c:pt idx="488">
                  <c:v>0.83292124071010065</c:v>
                </c:pt>
                <c:pt idx="489">
                  <c:v>0.8498926929868641</c:v>
                </c:pt>
                <c:pt idx="490">
                  <c:v>0.86602540378443871</c:v>
                </c:pt>
                <c:pt idx="491">
                  <c:v>0.88130345206499217</c:v>
                </c:pt>
                <c:pt idx="492">
                  <c:v>0.8957117602394119</c:v>
                </c:pt>
                <c:pt idx="493">
                  <c:v>0.90923610904706909</c:v>
                </c:pt>
                <c:pt idx="494">
                  <c:v>0.9218631515885003</c:v>
                </c:pt>
                <c:pt idx="495">
                  <c:v>0.93358042649720141</c:v>
                </c:pt>
                <c:pt idx="496">
                  <c:v>0.94437637023748078</c:v>
                </c:pt>
                <c:pt idx="497">
                  <c:v>0.95424032851627705</c:v>
                </c:pt>
                <c:pt idx="498">
                  <c:v>0.96316256679765822</c:v>
                </c:pt>
                <c:pt idx="499">
                  <c:v>0.97113427990963608</c:v>
                </c:pt>
                <c:pt idx="500">
                  <c:v>0.97814760073380524</c:v>
                </c:pt>
                <c:pt idx="501">
                  <c:v>0.98419560796924221</c:v>
                </c:pt>
                <c:pt idx="502">
                  <c:v>0.98927233296298833</c:v>
                </c:pt>
                <c:pt idx="503">
                  <c:v>0.99337276560039633</c:v>
                </c:pt>
                <c:pt idx="504">
                  <c:v>0.99649285924950426</c:v>
                </c:pt>
                <c:pt idx="505">
                  <c:v>0.99862953475457394</c:v>
                </c:pt>
                <c:pt idx="506">
                  <c:v>0.9997806834748455</c:v>
                </c:pt>
                <c:pt idx="507">
                  <c:v>0.99994516936551214</c:v>
                </c:pt>
                <c:pt idx="508">
                  <c:v>0.99912283009885838</c:v>
                </c:pt>
                <c:pt idx="509">
                  <c:v>0.99731447722445798</c:v>
                </c:pt>
                <c:pt idx="510">
                  <c:v>0.99452189536827329</c:v>
                </c:pt>
                <c:pt idx="511">
                  <c:v>0.9907478404714436</c:v>
                </c:pt>
                <c:pt idx="512">
                  <c:v>0.98599603707050498</c:v>
                </c:pt>
                <c:pt idx="513">
                  <c:v>0.98027117462172153</c:v>
                </c:pt>
                <c:pt idx="514">
                  <c:v>0.97357890287316007</c:v>
                </c:pt>
                <c:pt idx="515">
                  <c:v>0.96592582628906853</c:v>
                </c:pt>
                <c:pt idx="516">
                  <c:v>0.95731949753206758</c:v>
                </c:pt>
                <c:pt idx="517">
                  <c:v>0.94776841000958612</c:v>
                </c:pt>
                <c:pt idx="518">
                  <c:v>0.93728198949189134</c:v>
                </c:pt>
                <c:pt idx="519">
                  <c:v>0.92587058480999462</c:v>
                </c:pt>
                <c:pt idx="520">
                  <c:v>0.91354545764260087</c:v>
                </c:pt>
                <c:pt idx="521">
                  <c:v>0.90031877140219441</c:v>
                </c:pt>
                <c:pt idx="522">
                  <c:v>0.88620357923121407</c:v>
                </c:pt>
                <c:pt idx="523">
                  <c:v>0.8712138111201897</c:v>
                </c:pt>
                <c:pt idx="524">
                  <c:v>0.85536426016050704</c:v>
                </c:pt>
                <c:pt idx="525">
                  <c:v>0.83867056794542449</c:v>
                </c:pt>
                <c:pt idx="526">
                  <c:v>0.82114920913370359</c:v>
                </c:pt>
                <c:pt idx="527">
                  <c:v>0.80281747519111424</c:v>
                </c:pt>
                <c:pt idx="528">
                  <c:v>0.7836934573258395</c:v>
                </c:pt>
                <c:pt idx="529">
                  <c:v>0.76379602863464324</c:v>
                </c:pt>
                <c:pt idx="530">
                  <c:v>0.74314482547739302</c:v>
                </c:pt>
                <c:pt idx="531">
                  <c:v>0.72176022809836227</c:v>
                </c:pt>
                <c:pt idx="532">
                  <c:v>0.69966334051336565</c:v>
                </c:pt>
                <c:pt idx="533">
                  <c:v>0.67687596968266117</c:v>
                </c:pt>
                <c:pt idx="534">
                  <c:v>0.6534206039901046</c:v>
                </c:pt>
                <c:pt idx="535">
                  <c:v>0.62932039104983672</c:v>
                </c:pt>
                <c:pt idx="536">
                  <c:v>0.60459911486237428</c:v>
                </c:pt>
                <c:pt idx="537">
                  <c:v>0.57928117234267984</c:v>
                </c:pt>
                <c:pt idx="538">
                  <c:v>0.55339154924334233</c:v>
                </c:pt>
                <c:pt idx="539">
                  <c:v>0.52695579549667737</c:v>
                </c:pt>
                <c:pt idx="540">
                  <c:v>0.5</c:v>
                </c:pt>
                <c:pt idx="541">
                  <c:v>0.47255076486905417</c:v>
                </c:pt>
                <c:pt idx="542">
                  <c:v>0.4446351791849294</c:v>
                </c:pt>
                <c:pt idx="543">
                  <c:v>0.41628079226040005</c:v>
                </c:pt>
                <c:pt idx="544">
                  <c:v>0.38751558645210366</c:v>
                </c:pt>
                <c:pt idx="545">
                  <c:v>0.3583679495453011</c:v>
                </c:pt>
                <c:pt idx="546">
                  <c:v>0.32886664673858423</c:v>
                </c:pt>
                <c:pt idx="547">
                  <c:v>0.29904079225608615</c:v>
                </c:pt>
                <c:pt idx="548">
                  <c:v>0.26891982061526537</c:v>
                </c:pt>
                <c:pt idx="549">
                  <c:v>0.23853345757858072</c:v>
                </c:pt>
                <c:pt idx="550">
                  <c:v>0.20791169081776109</c:v>
                </c:pt>
                <c:pt idx="551">
                  <c:v>0.17708474031958349</c:v>
                </c:pt>
                <c:pt idx="552">
                  <c:v>0.14608302856241023</c:v>
                </c:pt>
                <c:pt idx="553">
                  <c:v>0.11493715049286715</c:v>
                </c:pt>
                <c:pt idx="554">
                  <c:v>8.367784333231798E-2</c:v>
                </c:pt>
                <c:pt idx="555">
                  <c:v>5.2335956242941191E-2</c:v>
                </c:pt>
                <c:pt idx="556">
                  <c:v>2.094241988335627E-2</c:v>
                </c:pt>
                <c:pt idx="557">
                  <c:v>-1.0471784116244529E-2</c:v>
                </c:pt>
                <c:pt idx="558">
                  <c:v>-4.1875653729199963E-2</c:v>
                </c:pt>
                <c:pt idx="559">
                  <c:v>-7.3238197127633617E-2</c:v>
                </c:pt>
                <c:pt idx="560">
                  <c:v>-0.10452846326765344</c:v>
                </c:pt>
                <c:pt idx="561">
                  <c:v>-0.13571557243430596</c:v>
                </c:pt>
                <c:pt idx="562">
                  <c:v>-0.1667687467161019</c:v>
                </c:pt>
                <c:pt idx="563">
                  <c:v>-0.19765734037912736</c:v>
                </c:pt>
                <c:pt idx="564">
                  <c:v>-0.22835087011065502</c:v>
                </c:pt>
                <c:pt idx="565">
                  <c:v>-0.25881904510252157</c:v>
                </c:pt>
                <c:pt idx="566">
                  <c:v>-0.28903179694447056</c:v>
                </c:pt>
                <c:pt idx="567">
                  <c:v>-0.31895930929806704</c:v>
                </c:pt>
                <c:pt idx="568">
                  <c:v>-0.34857204732181718</c:v>
                </c:pt>
                <c:pt idx="569">
                  <c:v>-0.37784078681846722</c:v>
                </c:pt>
                <c:pt idx="570">
                  <c:v>-0.40673664307579854</c:v>
                </c:pt>
                <c:pt idx="571">
                  <c:v>-0.43523109937232729</c:v>
                </c:pt>
                <c:pt idx="572">
                  <c:v>-0.46329603511986295</c:v>
                </c:pt>
                <c:pt idx="573">
                  <c:v>-0.49090375361514033</c:v>
                </c:pt>
                <c:pt idx="574">
                  <c:v>-0.51802700937313106</c:v>
                </c:pt>
                <c:pt idx="575">
                  <c:v>-0.54463903501502631</c:v>
                </c:pt>
                <c:pt idx="576">
                  <c:v>-0.57071356768443227</c:v>
                </c:pt>
                <c:pt idx="577">
                  <c:v>-0.59622487496561483</c:v>
                </c:pt>
                <c:pt idx="578">
                  <c:v>-0.62114778027831064</c:v>
                </c:pt>
                <c:pt idx="579">
                  <c:v>-0.64545768772394929</c:v>
                </c:pt>
                <c:pt idx="580">
                  <c:v>-0.66913060635885813</c:v>
                </c:pt>
                <c:pt idx="581">
                  <c:v>-0.69214317387040791</c:v>
                </c:pt>
                <c:pt idx="582">
                  <c:v>-0.71447267963280303</c:v>
                </c:pt>
                <c:pt idx="583">
                  <c:v>-0.73609708711973276</c:v>
                </c:pt>
                <c:pt idx="584">
                  <c:v>-0.75699505565175829</c:v>
                </c:pt>
                <c:pt idx="585">
                  <c:v>-0.77714596145697146</c:v>
                </c:pt>
                <c:pt idx="586">
                  <c:v>-0.79652991802419559</c:v>
                </c:pt>
                <c:pt idx="587">
                  <c:v>-0.81512779572855454</c:v>
                </c:pt>
                <c:pt idx="588">
                  <c:v>-0.83292124071010065</c:v>
                </c:pt>
                <c:pt idx="589">
                  <c:v>-0.84989269298686398</c:v>
                </c:pt>
                <c:pt idx="590">
                  <c:v>-0.86602540378443771</c:v>
                </c:pt>
                <c:pt idx="591">
                  <c:v>-0.88130345206499205</c:v>
                </c:pt>
                <c:pt idx="592">
                  <c:v>-0.8957117602394119</c:v>
                </c:pt>
                <c:pt idx="593">
                  <c:v>-0.90923610904706831</c:v>
                </c:pt>
                <c:pt idx="594">
                  <c:v>-0.92186315158850096</c:v>
                </c:pt>
                <c:pt idx="595">
                  <c:v>-0.93358042649720141</c:v>
                </c:pt>
                <c:pt idx="596">
                  <c:v>-0.94437637023748011</c:v>
                </c:pt>
                <c:pt idx="597">
                  <c:v>-0.95424032851627749</c:v>
                </c:pt>
                <c:pt idx="598">
                  <c:v>-0.96316256679765822</c:v>
                </c:pt>
                <c:pt idx="599">
                  <c:v>-0.97113427990963563</c:v>
                </c:pt>
                <c:pt idx="600">
                  <c:v>-0.97814760073380558</c:v>
                </c:pt>
                <c:pt idx="601">
                  <c:v>-0.98419560796924221</c:v>
                </c:pt>
                <c:pt idx="602">
                  <c:v>-0.98927233296298822</c:v>
                </c:pt>
                <c:pt idx="603">
                  <c:v>-0.99337276560039656</c:v>
                </c:pt>
                <c:pt idx="604">
                  <c:v>-0.99649285924950426</c:v>
                </c:pt>
                <c:pt idx="605">
                  <c:v>-0.99862953475457394</c:v>
                </c:pt>
                <c:pt idx="606">
                  <c:v>-0.9997806834748455</c:v>
                </c:pt>
                <c:pt idx="607">
                  <c:v>-0.99994516936551214</c:v>
                </c:pt>
                <c:pt idx="608">
                  <c:v>-0.99912283009885838</c:v>
                </c:pt>
                <c:pt idx="609">
                  <c:v>-0.9973144772244581</c:v>
                </c:pt>
                <c:pt idx="610">
                  <c:v>-0.99452189536827318</c:v>
                </c:pt>
                <c:pt idx="611">
                  <c:v>-0.9907478404714436</c:v>
                </c:pt>
                <c:pt idx="612">
                  <c:v>-0.98599603707050532</c:v>
                </c:pt>
                <c:pt idx="613">
                  <c:v>-0.98027117462172131</c:v>
                </c:pt>
                <c:pt idx="614">
                  <c:v>-0.97357890287316007</c:v>
                </c:pt>
                <c:pt idx="615">
                  <c:v>-0.96592582628906853</c:v>
                </c:pt>
                <c:pt idx="616">
                  <c:v>-0.95731949753206713</c:v>
                </c:pt>
                <c:pt idx="617">
                  <c:v>-0.94776841000958612</c:v>
                </c:pt>
                <c:pt idx="618">
                  <c:v>-0.93728198949189145</c:v>
                </c:pt>
                <c:pt idx="619">
                  <c:v>-0.9258705848099954</c:v>
                </c:pt>
                <c:pt idx="620">
                  <c:v>-0.91354545764260098</c:v>
                </c:pt>
                <c:pt idx="621">
                  <c:v>-0.90031877140219441</c:v>
                </c:pt>
                <c:pt idx="622">
                  <c:v>-0.88620357923121496</c:v>
                </c:pt>
                <c:pt idx="623">
                  <c:v>-0.87121381112018892</c:v>
                </c:pt>
                <c:pt idx="624">
                  <c:v>-0.85536426016050704</c:v>
                </c:pt>
                <c:pt idx="625">
                  <c:v>-0.83867056794542549</c:v>
                </c:pt>
                <c:pt idx="626">
                  <c:v>-0.82114920913370271</c:v>
                </c:pt>
                <c:pt idx="627">
                  <c:v>-0.80281747519111424</c:v>
                </c:pt>
                <c:pt idx="628">
                  <c:v>-0.78369345732584073</c:v>
                </c:pt>
                <c:pt idx="629">
                  <c:v>-0.76379602863464213</c:v>
                </c:pt>
                <c:pt idx="630">
                  <c:v>-0.74314482547739313</c:v>
                </c:pt>
                <c:pt idx="631">
                  <c:v>-0.72176022809836238</c:v>
                </c:pt>
                <c:pt idx="632">
                  <c:v>-0.69966334051336443</c:v>
                </c:pt>
                <c:pt idx="633">
                  <c:v>-0.67687596968266117</c:v>
                </c:pt>
                <c:pt idx="634">
                  <c:v>-0.65342060399010471</c:v>
                </c:pt>
                <c:pt idx="635">
                  <c:v>-0.62932039104983828</c:v>
                </c:pt>
                <c:pt idx="636">
                  <c:v>-0.60459911486237439</c:v>
                </c:pt>
                <c:pt idx="637">
                  <c:v>-0.57928117234267995</c:v>
                </c:pt>
                <c:pt idx="638">
                  <c:v>-0.55339154924334388</c:v>
                </c:pt>
                <c:pt idx="639">
                  <c:v>-0.52695579549667604</c:v>
                </c:pt>
                <c:pt idx="640">
                  <c:v>-0.50000000000000011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53E-034E-B2CE-427479788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70784"/>
        <c:axId val="34872320"/>
      </c:scatterChart>
      <c:valAx>
        <c:axId val="34870784"/>
        <c:scaling>
          <c:orientation val="minMax"/>
          <c:max val="2"/>
          <c:min val="-0.5"/>
        </c:scaling>
        <c:delete val="0"/>
        <c:axPos val="b"/>
        <c:numFmt formatCode="0" sourceLinked="1"/>
        <c:majorTickMark val="none"/>
        <c:minorTickMark val="none"/>
        <c:tickLblPos val="none"/>
        <c:spPr>
          <a:ln w="19050">
            <a:tailEnd type="triangle" w="lg" len="med"/>
          </a:ln>
        </c:spPr>
        <c:crossAx val="34872320"/>
        <c:crosses val="autoZero"/>
        <c:crossBetween val="midCat"/>
      </c:valAx>
      <c:valAx>
        <c:axId val="34872320"/>
        <c:scaling>
          <c:orientation val="minMax"/>
          <c:max val="1.2"/>
          <c:min val="-1.2"/>
        </c:scaling>
        <c:delete val="0"/>
        <c:axPos val="l"/>
        <c:numFmt formatCode="0.00" sourceLinked="1"/>
        <c:majorTickMark val="none"/>
        <c:minorTickMark val="none"/>
        <c:tickLblPos val="none"/>
        <c:spPr>
          <a:ln w="19050">
            <a:headEnd type="none"/>
            <a:tailEnd type="triangle" w="lg" len="med"/>
          </a:ln>
        </c:spPr>
        <c:crossAx val="3487078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195C-5D09-134E-9AB3-9F458A498602}" type="datetimeFigureOut">
              <a:rPr lang="de-DE" smtClean="0"/>
              <a:t>04.09.25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69A4-BB98-5746-9B10-8CE547633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5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99A2D-DAF3-C307-3C1D-C89C4BD3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C9D56-1D40-D172-B8B3-F9E614C6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F5394-C881-06D8-03BE-D4A8935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8B5-1196-864C-86C5-F5EF0005C5A2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FB780-2F4C-BF06-2B74-861D49F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D0956-9BA1-CB91-659E-78A51E0B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613CC-93B2-73C6-7A23-D67C71E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88F8A-4703-40F6-59FE-35C7B003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B4B36-A646-7B59-D045-AB42A49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318-F880-4143-BFEE-0CB5CFE76196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C0436-9483-8B95-AD43-6B7CC57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70F9D-CDD8-1A5D-5BC6-8F7E2132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1EA42-682C-DC43-4194-2FA3C864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0FB0C4-5350-B08E-3CAC-9A17946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CB457-97A3-E8B2-B137-532A872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918E-E885-9143-AFC4-B54172D790ED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C1382-603B-3FC9-DC56-0EF76A48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3FA25-1FD4-4455-9C6E-B7AE72F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546C9-804C-A896-095F-32D1FF46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9ACE-5922-369D-129B-A8653BA0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A519F-152F-14C9-3612-84E58E3A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3FD7-AE5F-2A45-B6BA-D35C8371ABCF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1D66F-B3DA-858B-3953-4646F33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57F27-9747-46EA-AD42-A81572A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1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E63A7-4066-121A-38F7-3046FF1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C16BC-A804-3EC9-AB9A-FEFEE538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B4DE2-729C-D6B2-CDA3-D6FB9F9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857-7613-1F4A-846D-929B865AF7C5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ABEC1-069D-34C6-5677-F472A259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10B11-F310-26B5-5A5F-B7B2F10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A5DE8-E069-2496-3E5D-2CB21482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B21DF-EB86-3CCC-1023-55AE7B11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6E5AF-68CF-0F6F-FA04-35B4D84D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F0D10-52BA-B3C1-EBAE-E44584C8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6300-37DA-0B49-9490-D3FDB4600107}" type="datetime1">
              <a:rPr lang="de-DE" smtClean="0"/>
              <a:t>04.09.25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136AF-9E2E-697A-5D34-628F9FE0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CE5D79-AAA9-101B-549C-E761E66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DCD6-D85C-D56A-CD77-ED24CD4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7E19C-58A6-0346-22D8-C193CB29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E1D93-FA6E-1801-37C1-F6E8928C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7257AC-6CB2-4836-B3F3-AC083F9E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F59F2E-FC85-9BD6-EDF7-AD7C6F6B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EC88B1-8333-F534-5EA4-BA0D284F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2B9-C23E-CA40-BAFA-3164D82DB6ED}" type="datetime1">
              <a:rPr lang="de-DE" smtClean="0"/>
              <a:t>04.09.25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0F0A23-0A44-12FC-DEB5-740505C1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09CFB-DE2C-9316-282B-D4C12F1E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C4F8-A8C8-47AA-B490-1CFE623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BB0AF8-6BC7-4D99-16B0-DAC6C6C6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6F3A-BB74-0444-A477-228C4785ADE1}" type="datetime1">
              <a:rPr lang="de-DE" smtClean="0"/>
              <a:t>04.09.25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5FDE0-6B3D-C22C-E275-DACB902A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55D29-B5CB-DB09-014A-13A4363F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51D3C5-8ED9-B9B7-6F1D-D201E984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A29-F8B1-4F47-B406-F738EC13F3C1}" type="datetime1">
              <a:rPr lang="de-DE" smtClean="0"/>
              <a:t>04.09.25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E5A898-E11B-753C-847E-4F4BD3C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3195A0-0D1F-44AB-D97C-9E2CDBA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78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81973-9292-F6E3-5116-E3B387A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392CF-9692-F781-EA6D-AB777692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B63A8-1B9A-7C03-A0D6-3D3CE800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F14B0-5B42-4C1C-42BC-4762BA4B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5FD0-3427-F548-B970-11CA7A95E8CA}" type="datetime1">
              <a:rPr lang="de-DE" smtClean="0"/>
              <a:t>04.09.25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37E155-CF9B-3C02-585B-42732E7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BED54-8899-E8E5-3D67-9EECE2D6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370B-73FF-A548-98DD-544CFFD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42282-9841-F4D2-C114-5D6101B4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C3027-4C97-FAC7-3A49-C4E09208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385A4F-7084-831B-50C4-669C66BB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F38-2795-C344-819A-FB5BF0343463}" type="datetime1">
              <a:rPr lang="de-DE" smtClean="0"/>
              <a:t>04.09.25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33A39-BDF4-EFAC-9561-F04CDE95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41DE0-B845-5EA4-A686-E28D2D09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D5FCEA-374D-0284-D12F-C1B042C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D62F4C-C41E-C23B-77C8-07CCC599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5A3FD-5996-8528-F89F-19877C2D4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3E789-A00F-ED4B-8FBA-740C0BC55B0F}" type="datetime1">
              <a:rPr lang="de-DE" smtClean="0"/>
              <a:t>04.09.25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8CBE-B563-7E08-0E7A-1FE2CE7F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7741-1523-AF90-B230-6B67697B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2923D-3895-BF25-8FF0-9063E9CA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Engineering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E1015-F0F7-BDF7-81A6-8D77EBEA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0" y="4581128"/>
            <a:ext cx="1973065" cy="19192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F523FF-EDDE-CBCE-CF3C-23754CE8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664" y="4581128"/>
            <a:ext cx="2193433" cy="19192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D6C663-1B18-BF64-775E-7688EF404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581128"/>
            <a:ext cx="2846090" cy="227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BBB93-FC05-4423-CA66-B8B94BF79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2090" y="4582955"/>
            <a:ext cx="2712054" cy="1988840"/>
          </a:xfrm>
          <a:prstGeom prst="rect">
            <a:avLst/>
          </a:prstGeom>
        </p:spPr>
      </p:pic>
      <p:pic>
        <p:nvPicPr>
          <p:cNvPr id="9" name="Grafik 8" descr="Ein Bild, das Grafiken, Schrift, Screenshot, Grafikdesign enthält.&#10;&#10;KI-generierte Inhalte können fehlerhaft sein.">
            <a:extLst>
              <a:ext uri="{FF2B5EF4-FFF2-40B4-BE49-F238E27FC236}">
                <a16:creationId xmlns:a16="http://schemas.microsoft.com/office/drawing/2014/main" id="{44C8233E-B9AF-4B79-8A1E-12D4DBDF5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2572" y="286205"/>
            <a:ext cx="2251572" cy="1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C49C2-27F8-AD71-8F73-D9B49AF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2F5E19-41B5-926A-8CB2-6C53590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FA1E1-2364-23D7-8CC2-BAF2AB7F6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" y="1998394"/>
            <a:ext cx="8210855" cy="3492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6D6F43-3090-B057-A0A7-BC49A5AE520A}"/>
              </a:ext>
            </a:extLst>
          </p:cNvPr>
          <p:cNvCxnSpPr/>
          <p:nvPr/>
        </p:nvCxnSpPr>
        <p:spPr bwMode="auto">
          <a:xfrm flipV="1">
            <a:off x="9691766" y="3219892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DFF1801-C32A-04C3-3977-0F74C34B7C82}"/>
              </a:ext>
            </a:extLst>
          </p:cNvPr>
          <p:cNvCxnSpPr/>
          <p:nvPr/>
        </p:nvCxnSpPr>
        <p:spPr bwMode="auto">
          <a:xfrm flipV="1">
            <a:off x="9691766" y="307587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D06277-4513-4247-066C-264B7A4401B3}"/>
              </a:ext>
            </a:extLst>
          </p:cNvPr>
          <p:cNvCxnSpPr/>
          <p:nvPr/>
        </p:nvCxnSpPr>
        <p:spPr bwMode="auto">
          <a:xfrm flipV="1">
            <a:off x="11419958" y="2427804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945F902-C7FA-FAE3-FB02-CACC84D6383C}"/>
              </a:ext>
            </a:extLst>
          </p:cNvPr>
          <p:cNvCxnSpPr/>
          <p:nvPr/>
        </p:nvCxnSpPr>
        <p:spPr bwMode="auto">
          <a:xfrm flipV="1">
            <a:off x="9691766" y="2427804"/>
            <a:ext cx="20882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ED829E0-E5CD-A17D-43F8-CB50C6EC6050}"/>
              </a:ext>
            </a:extLst>
          </p:cNvPr>
          <p:cNvSpPr txBox="1"/>
          <p:nvPr/>
        </p:nvSpPr>
        <p:spPr>
          <a:xfrm>
            <a:off x="10361796" y="3650034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1842F1-9382-B712-6549-36E56A58AE7A}"/>
              </a:ext>
            </a:extLst>
          </p:cNvPr>
          <p:cNvSpPr txBox="1"/>
          <p:nvPr/>
        </p:nvSpPr>
        <p:spPr>
          <a:xfrm>
            <a:off x="11673988" y="2728992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2F4901-7294-A539-FB1F-50A02E795269}"/>
              </a:ext>
            </a:extLst>
          </p:cNvPr>
          <p:cNvSpPr txBox="1"/>
          <p:nvPr/>
        </p:nvSpPr>
        <p:spPr>
          <a:xfrm>
            <a:off x="9442975" y="3075876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3A85BB-B12D-E89E-7B6E-034530AD56AA}"/>
              </a:ext>
            </a:extLst>
          </p:cNvPr>
          <p:cNvSpPr txBox="1"/>
          <p:nvPr/>
        </p:nvSpPr>
        <p:spPr>
          <a:xfrm>
            <a:off x="10361796" y="258627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0D60B3-4D94-289B-35ED-B0C8A590E612}"/>
              </a:ext>
            </a:extLst>
          </p:cNvPr>
          <p:cNvCxnSpPr/>
          <p:nvPr/>
        </p:nvCxnSpPr>
        <p:spPr bwMode="auto">
          <a:xfrm flipV="1">
            <a:off x="9777621" y="5087173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F379664-0EFE-C37B-32E8-83EEE0BD898C}"/>
              </a:ext>
            </a:extLst>
          </p:cNvPr>
          <p:cNvCxnSpPr/>
          <p:nvPr/>
        </p:nvCxnSpPr>
        <p:spPr bwMode="auto">
          <a:xfrm flipV="1">
            <a:off x="9777621" y="4943157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83D56E-399E-3A2C-E8B8-9B2D365A8326}"/>
              </a:ext>
            </a:extLst>
          </p:cNvPr>
          <p:cNvCxnSpPr/>
          <p:nvPr/>
        </p:nvCxnSpPr>
        <p:spPr bwMode="auto">
          <a:xfrm flipV="1">
            <a:off x="11125484" y="5088838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52319D2-0D82-33D9-9DD9-3325223F8B84}"/>
              </a:ext>
            </a:extLst>
          </p:cNvPr>
          <p:cNvCxnSpPr/>
          <p:nvPr/>
        </p:nvCxnSpPr>
        <p:spPr bwMode="auto">
          <a:xfrm>
            <a:off x="9777622" y="5735246"/>
            <a:ext cx="1347863" cy="126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98F76AE-17DD-D803-B1EE-648A9441505B}"/>
              </a:ext>
            </a:extLst>
          </p:cNvPr>
          <p:cNvSpPr txBox="1"/>
          <p:nvPr/>
        </p:nvSpPr>
        <p:spPr>
          <a:xfrm>
            <a:off x="10718890" y="4908027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5845B1-DF85-7776-EDA6-B8E20F79B01E}"/>
              </a:ext>
            </a:extLst>
          </p:cNvPr>
          <p:cNvSpPr txBox="1"/>
          <p:nvPr/>
        </p:nvSpPr>
        <p:spPr>
          <a:xfrm>
            <a:off x="9493286" y="4969869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48FFB4-A62A-2F13-8EB8-D93F9A3BBDD1}"/>
              </a:ext>
            </a:extLst>
          </p:cNvPr>
          <p:cNvSpPr txBox="1"/>
          <p:nvPr/>
        </p:nvSpPr>
        <p:spPr>
          <a:xfrm>
            <a:off x="11414825" y="5343193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BCE40B-8681-5FAD-C1DC-A1066F216631}"/>
              </a:ext>
            </a:extLst>
          </p:cNvPr>
          <p:cNvSpPr txBox="1"/>
          <p:nvPr/>
        </p:nvSpPr>
        <p:spPr>
          <a:xfrm>
            <a:off x="10285325" y="5888534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CA10E7-F190-7117-9691-67364B0F641E}"/>
              </a:ext>
            </a:extLst>
          </p:cNvPr>
          <p:cNvSpPr txBox="1"/>
          <p:nvPr/>
        </p:nvSpPr>
        <p:spPr>
          <a:xfrm>
            <a:off x="10054357" y="20393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addition</a:t>
            </a:r>
            <a:r>
              <a:rPr lang="de-DE" dirty="0"/>
              <a:t>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3F1053-07F2-5F65-00D0-322B7D9B2A7C}"/>
              </a:ext>
            </a:extLst>
          </p:cNvPr>
          <p:cNvSpPr txBox="1"/>
          <p:nvPr/>
        </p:nvSpPr>
        <p:spPr>
          <a:xfrm>
            <a:off x="10051806" y="4432082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subtraction</a:t>
            </a:r>
            <a:r>
              <a:rPr lang="de-DE" dirty="0"/>
              <a:t>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5133E5-B236-1F54-34A0-50A1F79DEA93}"/>
              </a:ext>
            </a:extLst>
          </p:cNvPr>
          <p:cNvSpPr txBox="1"/>
          <p:nvPr/>
        </p:nvSpPr>
        <p:spPr>
          <a:xfrm>
            <a:off x="838200" y="1629062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7A23FB-2611-8AE7-DF69-A149196D4627}"/>
              </a:ext>
            </a:extLst>
          </p:cNvPr>
          <p:cNvSpPr txBox="1"/>
          <p:nvPr/>
        </p:nvSpPr>
        <p:spPr>
          <a:xfrm>
            <a:off x="418335" y="5798100"/>
            <a:ext cx="8083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>
                <a:sym typeface="Wingdings" pitchFamily="2" charset="2"/>
              </a:rPr>
              <a:t>phasor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calculations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only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work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for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quantities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with</a:t>
            </a:r>
            <a:r>
              <a:rPr lang="de-DE" sz="2200" dirty="0">
                <a:sym typeface="Wingdings" pitchFamily="2" charset="2"/>
              </a:rPr>
              <a:t> same </a:t>
            </a:r>
            <a:r>
              <a:rPr lang="de-DE" sz="2200" dirty="0" err="1">
                <a:sym typeface="Wingdings" pitchFamily="2" charset="2"/>
              </a:rPr>
              <a:t>frequency</a:t>
            </a:r>
            <a:endParaRPr lang="de-DE" sz="2200" dirty="0">
              <a:sym typeface="Wingdings" pitchFamily="2" charset="2"/>
            </a:endParaRPr>
          </a:p>
          <a:p>
            <a:r>
              <a:rPr lang="de-DE" sz="2200" dirty="0">
                <a:sym typeface="Wingdings" pitchFamily="2" charset="2"/>
              </a:rPr>
              <a:t> </a:t>
            </a:r>
            <a:r>
              <a:rPr lang="de-DE" sz="2200" dirty="0" err="1">
                <a:sym typeface="Wingdings" pitchFamily="2" charset="2"/>
              </a:rPr>
              <a:t>freeze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rotation</a:t>
            </a:r>
            <a:r>
              <a:rPr lang="de-DE" sz="2200" dirty="0">
                <a:sym typeface="Wingdings" pitchFamily="2" charset="2"/>
              </a:rPr>
              <a:t> in time </a:t>
            </a:r>
            <a:r>
              <a:rPr lang="de-DE" sz="2200" dirty="0" err="1">
                <a:sym typeface="Wingdings" pitchFamily="2" charset="2"/>
              </a:rPr>
              <a:t>to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get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stationary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/>
              <a:t>phasors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977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98D682-E1D9-5148-BAAC-D5CB9A56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phasors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represented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numbers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32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3DA42F-626B-7D6D-2BED-3B1616B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01C376-519A-7270-29F7-D37CDC281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49" y="4302138"/>
            <a:ext cx="4199102" cy="24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FC0A-F420-912C-891D-6350B84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Amplitude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amplitude</a:t>
                </a:r>
                <a:r>
                  <a:rPr lang="de-DE" sz="2600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</m:oMath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RMS: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de-DE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2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3CFF7-BA65-C943-88C2-B32C9416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F3B9C5-E354-A64C-739E-6ECBECCA4D61}"/>
              </a:ext>
            </a:extLst>
          </p:cNvPr>
          <p:cNvSpPr txBox="1"/>
          <p:nvPr/>
        </p:nvSpPr>
        <p:spPr>
          <a:xfrm>
            <a:off x="8770884" y="2534938"/>
            <a:ext cx="318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quantities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frequency</a:t>
            </a:r>
            <a:r>
              <a:rPr lang="de-DE" dirty="0"/>
              <a:t> </a:t>
            </a:r>
          </a:p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stationary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phasors</a:t>
            </a:r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119CD0DA-076A-F23E-E590-129E5293F538}"/>
              </a:ext>
            </a:extLst>
          </p:cNvPr>
          <p:cNvSpPr/>
          <p:nvPr/>
        </p:nvSpPr>
        <p:spPr>
          <a:xfrm rot="16200000">
            <a:off x="10568508" y="2054417"/>
            <a:ext cx="209496" cy="6201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E6377BD-7976-0F9E-519F-09BB5C65E7C4}"/>
              </a:ext>
            </a:extLst>
          </p:cNvPr>
          <p:cNvCxnSpPr>
            <a:cxnSpLocks/>
          </p:cNvCxnSpPr>
          <p:nvPr/>
        </p:nvCxnSpPr>
        <p:spPr>
          <a:xfrm flipV="1">
            <a:off x="950495" y="2271755"/>
            <a:ext cx="258194" cy="275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3D76C8F-2E28-77FB-0F0C-D6AB32BF58CA}"/>
              </a:ext>
            </a:extLst>
          </p:cNvPr>
          <p:cNvSpPr txBox="1"/>
          <p:nvPr/>
        </p:nvSpPr>
        <p:spPr>
          <a:xfrm>
            <a:off x="168276" y="2439966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8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E5A2351-8345-2E80-A392-93825EF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F8166-1EDF-EE6D-60EA-66FC860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2917" r="-57027" b="-33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72917" r="-476" b="-339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2745" r="-57027" b="-2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162745" r="-476" b="-2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35088" r="-57027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235088" r="-476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53704" r="-57027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353704" r="-476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/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𝑗𝐼𝑚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C0B1-FB4B-7EBD-E9AF-24543D96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Transformation </a:t>
            </a:r>
            <a:r>
              <a:rPr lang="de-DE" dirty="0" err="1"/>
              <a:t>into</a:t>
            </a:r>
            <a:r>
              <a:rPr lang="de-DE" dirty="0"/>
              <a:t>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phasors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stationary</a:t>
                </a:r>
                <a:r>
                  <a:rPr lang="de-DE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real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(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imaginary</a:t>
                </a:r>
                <a:r>
                  <a:rPr lang="de-DE" dirty="0"/>
                  <a:t>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sine was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cosine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1E3F6-35AE-F9DD-2574-E1B01F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EEAAB6-410F-9ED3-3C13-58247DC3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Derivation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example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CE44-1404-22D6-0C81-727A0CB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blipFill>
                <a:blip r:embed="rId3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/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06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B95F-F72C-1641-AABA-27AD50B4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de-DE" dirty="0" err="1">
                    <a:sym typeface="Wingdings" pitchFamily="2" charset="2"/>
                  </a:rPr>
                  <a:t>example</a:t>
                </a:r>
                <a:r>
                  <a:rPr lang="de-DE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</m:oMath>
                </a14:m>
                <a:r>
                  <a:rPr lang="de-DE" dirty="0">
                    <a:sym typeface="Wingdings" pitchFamily="2" charset="2"/>
                  </a:rPr>
                  <a:t> 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52" t="-41570" b="-18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8799C-96E3-1F4E-3F55-2D6B135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blipFill>
                <a:blip r:embed="rId3"/>
                <a:stretch>
                  <a:fillRect l="-34211" t="-144262" b="-20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/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blipFill>
                <a:blip r:embed="rId4"/>
                <a:stretch>
                  <a:fillRect l="-3169" t="-70000" b="-1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E8FA1-3B2E-B436-2C7E-9545B16E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Resistance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 err="1"/>
                  <a:t>impedance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ba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Ohm‘s</a:t>
                </a:r>
                <a:r>
                  <a:rPr lang="de-DE" dirty="0"/>
                  <a:t> </a:t>
                </a:r>
                <a:r>
                  <a:rPr lang="de-DE" dirty="0" err="1"/>
                  <a:t>law</a:t>
                </a:r>
                <a:r>
                  <a:rPr lang="de-DE" dirty="0"/>
                  <a:t> in </a:t>
                </a:r>
                <a:r>
                  <a:rPr lang="de-DE" dirty="0" err="1"/>
                  <a:t>phasor</a:t>
                </a:r>
                <a:r>
                  <a:rPr lang="de-DE" dirty="0"/>
                  <a:t> </a:t>
                </a:r>
                <a:r>
                  <a:rPr lang="de-DE" dirty="0" err="1"/>
                  <a:t>domain</a:t>
                </a:r>
                <a:r>
                  <a:rPr lang="de-DE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bar>
                  </m:oMath>
                </a14:m>
                <a:r>
                  <a:rPr lang="de-DE" dirty="0"/>
                  <a:t>     or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A0C39-BD05-A75D-86BD-8E4E0BB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384B4C-4D5E-3A56-4781-A107BFB719CC}"/>
              </a:ext>
            </a:extLst>
          </p:cNvPr>
          <p:cNvSpPr txBox="1"/>
          <p:nvPr/>
        </p:nvSpPr>
        <p:spPr>
          <a:xfrm>
            <a:off x="2543504" y="4710237"/>
            <a:ext cx="15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resistance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6E38CC-754E-2B6B-E564-E8F1EE60201C}"/>
              </a:ext>
            </a:extLst>
          </p:cNvPr>
          <p:cNvSpPr txBox="1"/>
          <p:nvPr/>
        </p:nvSpPr>
        <p:spPr>
          <a:xfrm>
            <a:off x="2543504" y="5246036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reactance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27E68E-D60F-2BF4-2818-9C5712AE1D14}"/>
              </a:ext>
            </a:extLst>
          </p:cNvPr>
          <p:cNvSpPr txBox="1"/>
          <p:nvPr/>
        </p:nvSpPr>
        <p:spPr>
          <a:xfrm>
            <a:off x="8122759" y="4792624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impedance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impedance</a:t>
            </a:r>
            <a:r>
              <a:rPr lang="de-DE" sz="2400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7C29A56-FB0D-4D88-2380-68B7A3EAF434}"/>
              </a:ext>
            </a:extLst>
          </p:cNvPr>
          <p:cNvCxnSpPr/>
          <p:nvPr/>
        </p:nvCxnSpPr>
        <p:spPr>
          <a:xfrm flipH="1" flipV="1">
            <a:off x="6989379" y="4582510"/>
            <a:ext cx="1133380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85DF42-2196-E3EF-9CF1-D5403CF8A111}"/>
              </a:ext>
            </a:extLst>
          </p:cNvPr>
          <p:cNvCxnSpPr>
            <a:stCxn id="5" idx="3"/>
          </p:cNvCxnSpPr>
          <p:nvPr/>
        </p:nvCxnSpPr>
        <p:spPr>
          <a:xfrm flipV="1">
            <a:off x="4113934" y="4519447"/>
            <a:ext cx="1193790" cy="42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DF9729-D448-0E68-5DBA-B49D8E92D16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69243" y="4550977"/>
            <a:ext cx="1953185" cy="925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4A862A2-9424-5CF8-398D-1808C96781B3}"/>
              </a:ext>
            </a:extLst>
          </p:cNvPr>
          <p:cNvSpPr txBox="1"/>
          <p:nvPr/>
        </p:nvSpPr>
        <p:spPr>
          <a:xfrm>
            <a:off x="8745323" y="3920358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impedance</a:t>
            </a:r>
            <a:r>
              <a:rPr lang="de-DE" sz="2400" dirty="0"/>
              <a:t> angle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1C5D5C-34A6-9C15-40EB-E6082A0CD7B3}"/>
              </a:ext>
            </a:extLst>
          </p:cNvPr>
          <p:cNvCxnSpPr>
            <a:stCxn id="16" idx="1"/>
          </p:cNvCxnSpPr>
          <p:nvPr/>
        </p:nvCxnSpPr>
        <p:spPr>
          <a:xfrm flipH="1">
            <a:off x="7451834" y="4151191"/>
            <a:ext cx="1293489" cy="13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AAAC1F-4986-198B-7F81-9640B5A200B4}"/>
              </a:ext>
            </a:extLst>
          </p:cNvPr>
          <p:cNvSpPr txBox="1"/>
          <p:nvPr/>
        </p:nvSpPr>
        <p:spPr>
          <a:xfrm>
            <a:off x="10005848" y="2318994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30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A508-E7AC-9427-4F4E-1AA5A30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Conductance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admittance: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𝑗𝑋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FD76D8-EFB3-9E50-6310-5823CDBB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/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conductance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blipFill>
                <a:blip r:embed="rId3"/>
                <a:stretch>
                  <a:fillRect l="-4571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/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susceptance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blipFill>
                <a:blip r:embed="rId4"/>
                <a:stretch>
                  <a:fillRect l="-4046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24489DD8-9CAD-5B13-3B67-969A38DB6CC3}"/>
              </a:ext>
            </a:extLst>
          </p:cNvPr>
          <p:cNvSpPr/>
          <p:nvPr/>
        </p:nvSpPr>
        <p:spPr>
          <a:xfrm rot="16200000">
            <a:off x="8343509" y="2505595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1F92DECF-1633-842B-9AC2-B360B090F9F2}"/>
              </a:ext>
            </a:extLst>
          </p:cNvPr>
          <p:cNvSpPr/>
          <p:nvPr/>
        </p:nvSpPr>
        <p:spPr>
          <a:xfrm rot="16200000">
            <a:off x="6507158" y="2505594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165A82-D739-778B-B70B-F2C6D73471C2}"/>
              </a:ext>
            </a:extLst>
          </p:cNvPr>
          <p:cNvSpPr txBox="1"/>
          <p:nvPr/>
        </p:nvSpPr>
        <p:spPr>
          <a:xfrm>
            <a:off x="6984193" y="5851158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admittance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admittance</a:t>
            </a:r>
            <a:r>
              <a:rPr lang="de-DE" sz="2400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153858-1A22-7E5F-63D7-E3E69BA882CA}"/>
              </a:ext>
            </a:extLst>
          </p:cNvPr>
          <p:cNvCxnSpPr/>
          <p:nvPr/>
        </p:nvCxnSpPr>
        <p:spPr>
          <a:xfrm flipH="1" flipV="1">
            <a:off x="7178566" y="5286703"/>
            <a:ext cx="252248" cy="65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/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admittance 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blipFill>
                <a:blip r:embed="rId5"/>
                <a:stretch>
                  <a:fillRect l="-3535" t="-5970" r="-2525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DB572D-22A4-6B3F-9842-3650060AC331}"/>
              </a:ext>
            </a:extLst>
          </p:cNvPr>
          <p:cNvCxnSpPr>
            <a:stCxn id="20" idx="1"/>
          </p:cNvCxnSpPr>
          <p:nvPr/>
        </p:nvCxnSpPr>
        <p:spPr>
          <a:xfrm flipH="1">
            <a:off x="8082455" y="4665641"/>
            <a:ext cx="662868" cy="15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E324856-530F-D3D3-1BC9-73CD2B442B15}"/>
              </a:ext>
            </a:extLst>
          </p:cNvPr>
          <p:cNvSpPr txBox="1"/>
          <p:nvPr/>
        </p:nvSpPr>
        <p:spPr>
          <a:xfrm>
            <a:off x="838200" y="2417379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05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98E4063-31C2-D3D0-726F-08A53B0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Passive Components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FD162-0C26-36D6-E9BF-64A56D4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9264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r="-212037" b="-3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r="-439" b="-3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65179" r="-212037" b="-1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65179" r="-439" b="-10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152893" r="-212037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152893" r="-439" b="-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D23ED6E8-B932-538C-3C9F-2F472FE2F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5" y="1817842"/>
            <a:ext cx="2689215" cy="2601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/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phase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dirty="0"/>
                  <a:t>)</a:t>
                </a:r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leads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lags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blipFill>
                <a:blip r:embed="rId4"/>
                <a:stretch>
                  <a:fillRect t="-1709" r="-889"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96ABB3FD-51FC-ABB8-D30B-8D4BAC41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4986" y="2895581"/>
            <a:ext cx="2689214" cy="30477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8C1E7B3-59D7-150F-A741-2DF29EE1AA00}"/>
              </a:ext>
            </a:extLst>
          </p:cNvPr>
          <p:cNvSpPr txBox="1"/>
          <p:nvPr/>
        </p:nvSpPr>
        <p:spPr>
          <a:xfrm>
            <a:off x="9304986" y="2282533"/>
            <a:ext cx="26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consider</a:t>
            </a:r>
            <a:r>
              <a:rPr lang="de-DE" sz="2000" dirty="0"/>
              <a:t> </a:t>
            </a:r>
            <a:r>
              <a:rPr lang="de-DE" sz="2000" dirty="0" err="1"/>
              <a:t>angles</a:t>
            </a:r>
            <a:r>
              <a:rPr lang="de-DE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77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877E-8B63-4736-A589-18D96CC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A3E6E-DB3F-1143-1ADE-C8BBC012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and Basic </a:t>
            </a:r>
            <a:r>
              <a:rPr lang="de-DE" dirty="0" err="1"/>
              <a:t>Concepts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Electric and </a:t>
            </a:r>
            <a:r>
              <a:rPr lang="de-DE" dirty="0" err="1"/>
              <a:t>Magnetic</a:t>
            </a:r>
            <a:r>
              <a:rPr lang="de-DE" dirty="0"/>
              <a:t> Fields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Alternating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Technology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48FD64-4E75-C8DE-40EE-ED62EA0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53EB-36EE-1F44-B26B-550DFA5AE2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2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D164C-FE30-4568-55AB-C594999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DB90DD-6B1E-7786-5C56-D21E995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  <a:blipFill>
                <a:blip r:embed="rId2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  <a:blipFill>
                <a:blip r:embed="rId3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7734935F-5CFC-E704-C35A-520D245B4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45" y="1953954"/>
            <a:ext cx="3863821" cy="1313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7FCB07-FFA2-8FAA-AE54-E7C32884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305" y="1668003"/>
            <a:ext cx="2718589" cy="17609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98713D-2D21-CD80-9EFA-F6BE2B757767}"/>
              </a:ext>
            </a:extLst>
          </p:cNvPr>
          <p:cNvSpPr txBox="1"/>
          <p:nvPr/>
        </p:nvSpPr>
        <p:spPr>
          <a:xfrm>
            <a:off x="1928034" y="6125516"/>
            <a:ext cx="8530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/>
              <a:t>KCL and KVL also valid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amplitudes</a:t>
            </a:r>
            <a:r>
              <a:rPr lang="de-DE" sz="2400" dirty="0"/>
              <a:t> and RMS </a:t>
            </a:r>
            <a:r>
              <a:rPr lang="de-DE" sz="2400" dirty="0" err="1"/>
              <a:t>values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473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7D82-7A92-6609-5043-E03A9143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AF43F-601E-0F9B-E2B1-1B238968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D7DB1-3FD0-620C-9C3B-15158E08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79C4-B28F-1CC9-AF08-7C71A1F7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Instantaneous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F5C960-E437-3FA3-96F6-73A21CB5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resistance</a:t>
                </a:r>
                <a:r>
                  <a:rPr lang="de-DE" dirty="0"/>
                  <a:t>, </a:t>
                </a:r>
                <a:r>
                  <a:rPr lang="de-DE" dirty="0" err="1"/>
                  <a:t>current</a:t>
                </a:r>
                <a:r>
                  <a:rPr lang="de-DE" dirty="0"/>
                  <a:t> and </a:t>
                </a:r>
                <a:r>
                  <a:rPr lang="de-DE" dirty="0" err="1"/>
                  <a:t>voltage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in </a:t>
                </a:r>
                <a:r>
                  <a:rPr lang="de-DE" dirty="0" err="1"/>
                  <a:t>phase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passive </a:t>
                </a:r>
                <a:r>
                  <a:rPr lang="de-DE" dirty="0" err="1"/>
                  <a:t>sign</a:t>
                </a:r>
                <a:r>
                  <a:rPr lang="de-DE" dirty="0"/>
                  <a:t> </a:t>
                </a:r>
                <a:r>
                  <a:rPr lang="de-DE" dirty="0" err="1"/>
                  <a:t>convention</a:t>
                </a:r>
                <a:r>
                  <a:rPr lang="de-DE" dirty="0"/>
                  <a:t> </a:t>
                </a:r>
                <a:r>
                  <a:rPr lang="de-DE" dirty="0">
                    <a:sym typeface="Wingdings" pitchFamily="2" charset="2"/>
                  </a:rPr>
                  <a:t> passive </a:t>
                </a:r>
                <a:r>
                  <a:rPr lang="de-DE" dirty="0" err="1">
                    <a:sym typeface="Wingdings" pitchFamily="2" charset="2"/>
                  </a:rPr>
                  <a:t>component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F5C960-E437-3FA3-96F6-73A21CB5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F88D43-9590-79DB-A436-7D020D3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8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24CFB-9EF4-E916-7464-60A8D336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Average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EDB9B3-DA72-00EF-3833-D30CD707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600" dirty="0"/>
                  <a:t>area </a:t>
                </a:r>
                <a:r>
                  <a:rPr lang="de-DE" sz="2600" dirty="0" err="1"/>
                  <a:t>under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curve</a:t>
                </a:r>
                <a:r>
                  <a:rPr lang="de-DE" sz="2600" dirty="0"/>
                  <a:t>: </a:t>
                </a:r>
                <a:r>
                  <a:rPr lang="de-DE" sz="2600" dirty="0" err="1"/>
                  <a:t>electrical</a:t>
                </a:r>
                <a:r>
                  <a:rPr lang="de-DE" sz="2600" dirty="0"/>
                  <a:t> </a:t>
                </a:r>
                <a:r>
                  <a:rPr lang="de-DE" sz="2600" dirty="0" err="1"/>
                  <a:t>energy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converted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heat</a:t>
                </a:r>
                <a:r>
                  <a:rPr lang="de-DE" sz="2600" dirty="0"/>
                  <a:t> in a </a:t>
                </a:r>
                <a:r>
                  <a:rPr lang="de-DE" sz="2600" dirty="0" err="1"/>
                  <a:t>resistor</a:t>
                </a:r>
                <a:endParaRPr lang="de-DE" sz="2600" dirty="0"/>
              </a:p>
              <a:p>
                <a:pPr marL="0" indent="0">
                  <a:buNone/>
                </a:pPr>
                <a:endParaRPr lang="de-DE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average</a:t>
                </a:r>
                <a:r>
                  <a:rPr lang="de-DE" sz="2600" dirty="0"/>
                  <a:t> power (aka </a:t>
                </a:r>
                <a:r>
                  <a:rPr lang="de-DE" sz="2600" dirty="0" err="1"/>
                  <a:t>active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for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resistance</a:t>
                </a:r>
                <a:r>
                  <a:rPr lang="de-DE" sz="2600" dirty="0"/>
                  <a:t>):</a:t>
                </a: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>
                                        <m:f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EDB9B3-DA72-00EF-3833-D30CD707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b="-31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C5A85-FE0D-E33E-500E-0360460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C5B54A-A9B9-0F51-13CF-1D6895900129}"/>
              </a:ext>
            </a:extLst>
          </p:cNvPr>
          <p:cNvSpPr txBox="1"/>
          <p:nvPr/>
        </p:nvSpPr>
        <p:spPr>
          <a:xfrm>
            <a:off x="1671452" y="3787029"/>
            <a:ext cx="122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resistance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DE5843C-FDDC-BE27-8F22-C71AFA5D7DD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84516" y="4156361"/>
            <a:ext cx="482434" cy="451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3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1353F-AAF3-E5D2-581F-6811BE3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268B7E-1C26-2D5E-B458-F01E42CD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for </a:t>
                </a:r>
                <a:r>
                  <a:rPr lang="de-DE" sz="2400" dirty="0" err="1"/>
                  <a:t>reactance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capacitor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inductor</a:t>
                </a:r>
                <a:r>
                  <a:rPr lang="de-DE" sz="2400" dirty="0"/>
                  <a:t>): </a:t>
                </a:r>
                <a:r>
                  <a:rPr lang="de-DE" sz="2400" dirty="0" err="1"/>
                  <a:t>phase</a:t>
                </a:r>
                <a:r>
                  <a:rPr lang="de-DE" sz="2400" dirty="0"/>
                  <a:t> shift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400" dirty="0"/>
                  <a:t> and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>
                                        <m:f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>
                    <a:sym typeface="Wingdings" pitchFamily="2" charset="2"/>
                  </a:rPr>
                  <a:t> not </a:t>
                </a:r>
                <a:r>
                  <a:rPr lang="de-DE" sz="2400" dirty="0" err="1">
                    <a:sym typeface="Wingdings" pitchFamily="2" charset="2"/>
                  </a:rPr>
                  <a:t>converted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into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heat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or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useful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work</a:t>
                </a:r>
                <a:endParaRPr lang="de-DE" sz="24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268B7E-1C26-2D5E-B458-F01E42CD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65" t="-775" r="-3257" b="-134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283519-9A86-D6F6-4EC2-7E2DB97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24</a:t>
            </a:fld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FE188E-7F36-9557-2136-C5E42E90BF12}"/>
              </a:ext>
            </a:extLst>
          </p:cNvPr>
          <p:cNvCxnSpPr/>
          <p:nvPr/>
        </p:nvCxnSpPr>
        <p:spPr>
          <a:xfrm>
            <a:off x="3420094" y="2256312"/>
            <a:ext cx="1033153" cy="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8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44FB1-B5BB-FA86-3E5F-B88F5443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Apparent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9F6663-83FC-1090-5E41-79339626F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07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mixed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 resistive-</a:t>
                </a:r>
                <a:r>
                  <a:rPr lang="de-DE" dirty="0" err="1"/>
                  <a:t>capacitive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resistive-</a:t>
                </a:r>
                <a:r>
                  <a:rPr lang="de-DE" dirty="0" err="1"/>
                  <a:t>inductive</a:t>
                </a:r>
                <a:r>
                  <a:rPr lang="de-DE" dirty="0"/>
                  <a:t>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active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reactive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average</a:t>
                </a:r>
                <a:r>
                  <a:rPr lang="de-DE" dirty="0"/>
                  <a:t> power: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𝑈𝐼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apparent power: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electrical</a:t>
                </a:r>
                <a:r>
                  <a:rPr lang="de-DE" dirty="0"/>
                  <a:t> </a:t>
                </a:r>
                <a:r>
                  <a:rPr lang="de-DE" dirty="0" err="1"/>
                  <a:t>devices</a:t>
                </a:r>
                <a:r>
                  <a:rPr lang="de-DE" dirty="0"/>
                  <a:t> </a:t>
                </a:r>
                <a:r>
                  <a:rPr lang="de-DE" dirty="0" err="1"/>
                  <a:t>must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designed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apparent power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transmitted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9F6663-83FC-1090-5E41-79339626F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0787"/>
              </a:xfrm>
              <a:blipFill>
                <a:blip r:embed="rId2"/>
                <a:stretch>
                  <a:fillRect l="-965" t="-2513" b="-10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6BB31-1D64-B5A9-AF37-6722C4E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DA4CA-0F63-5395-EC4C-2EE88610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484A80-9141-98FA-CF26-0B56B2ADA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bar>
                                    <m:bar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bar>
                                </m:num>
                                <m:den>
                                  <m:bar>
                                    <m:bar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ba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𝑗𝑄</m:t>
                      </m:r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with</a:t>
                </a:r>
                <a:r>
                  <a:rPr lang="de-DE" sz="2600" dirty="0"/>
                  <a:t>    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2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484A80-9141-98FA-CF26-0B56B2ADA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2380C-D290-5DE0-EF9D-8AFD7BD2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26</a:t>
            </a:fld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3004E3E4-B6FF-4C48-6FA2-5B27248A5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71" y="1380445"/>
            <a:ext cx="4130029" cy="3636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0402CE5-5326-3B4C-BF16-99096AA4AA13}"/>
                  </a:ext>
                </a:extLst>
              </p:cNvPr>
              <p:cNvSpPr txBox="1"/>
              <p:nvPr/>
            </p:nvSpPr>
            <p:spPr>
              <a:xfrm>
                <a:off x="6645442" y="5151604"/>
                <a:ext cx="5546558" cy="84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func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de-DE" sz="2600" i="1">
                          <a:latin typeface="Cambria Math" panose="02040503050406030204" pitchFamily="18" charset="0"/>
                        </a:rPr>
                        <m:t>;   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de-DE" sz="2600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0402CE5-5326-3B4C-BF16-99096AA4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42" y="5151604"/>
                <a:ext cx="5546558" cy="844270"/>
              </a:xfrm>
              <a:prstGeom prst="rect">
                <a:avLst/>
              </a:prstGeom>
              <a:blipFill>
                <a:blip r:embed="rId4"/>
                <a:stretch>
                  <a:fillRect l="-457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FC5C4776-CD1D-9A0E-01EB-A2F39D5990CE}"/>
              </a:ext>
            </a:extLst>
          </p:cNvPr>
          <p:cNvSpPr txBox="1"/>
          <p:nvPr/>
        </p:nvSpPr>
        <p:spPr>
          <a:xfrm>
            <a:off x="4535905" y="3816628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active</a:t>
            </a:r>
            <a:r>
              <a:rPr lang="de-DE" dirty="0"/>
              <a:t> power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985537-E854-AF38-D0E2-6EF05247F31C}"/>
              </a:ext>
            </a:extLst>
          </p:cNvPr>
          <p:cNvSpPr txBox="1"/>
          <p:nvPr/>
        </p:nvSpPr>
        <p:spPr>
          <a:xfrm>
            <a:off x="4535905" y="4627463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reactive</a:t>
            </a:r>
            <a:r>
              <a:rPr lang="de-DE" dirty="0"/>
              <a:t> power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C00A056-137D-E1E7-08F0-3756DB33A7E6}"/>
              </a:ext>
            </a:extLst>
          </p:cNvPr>
          <p:cNvCxnSpPr>
            <a:stCxn id="8" idx="1"/>
          </p:cNvCxnSpPr>
          <p:nvPr/>
        </p:nvCxnSpPr>
        <p:spPr>
          <a:xfrm flipH="1">
            <a:off x="3188368" y="4001294"/>
            <a:ext cx="1347537" cy="33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9419DE-3D2B-666D-BEB9-95E4C9D4176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946358" y="4511842"/>
            <a:ext cx="589547" cy="30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0A02E6A-1161-7C2D-DEDE-5E9FC104ED6B}"/>
              </a:ext>
            </a:extLst>
          </p:cNvPr>
          <p:cNvSpPr txBox="1"/>
          <p:nvPr/>
        </p:nvSpPr>
        <p:spPr>
          <a:xfrm>
            <a:off x="1054768" y="6127234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apparent power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33FB23-FEEF-A889-0A11-42D40AFB2A71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925053" y="5775158"/>
            <a:ext cx="6109" cy="352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333303-6210-7D2F-B9E0-959A81B16575}"/>
                  </a:ext>
                </a:extLst>
              </p:cNvPr>
              <p:cNvSpPr txBox="1"/>
              <p:nvPr/>
            </p:nvSpPr>
            <p:spPr>
              <a:xfrm>
                <a:off x="5644816" y="1321356"/>
                <a:ext cx="45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333303-6210-7D2F-B9E0-959A81B1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16" y="1321356"/>
                <a:ext cx="451184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080A2C50-B184-3934-8437-940F3DE5BA68}"/>
              </a:ext>
            </a:extLst>
          </p:cNvPr>
          <p:cNvSpPr/>
          <p:nvPr/>
        </p:nvSpPr>
        <p:spPr>
          <a:xfrm rot="5400000">
            <a:off x="5797216" y="1342356"/>
            <a:ext cx="145192" cy="8213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6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97E9-0C02-C1BB-0747-2B559F7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Power </a:t>
            </a:r>
            <a:r>
              <a:rPr lang="de-DE" dirty="0" err="1"/>
              <a:t>Compensation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779BE7-7094-1BD9-5AA2-38CDD8578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600" dirty="0"/>
                  <a:t>The </a:t>
                </a:r>
                <a:r>
                  <a:rPr lang="de-DE" sz="2600" dirty="0" err="1"/>
                  <a:t>absorption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inductive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reactive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corresponds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output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capacitive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reactive</a:t>
                </a:r>
                <a:r>
                  <a:rPr lang="de-DE" sz="2600" dirty="0"/>
                  <a:t> power and vice </a:t>
                </a:r>
                <a:r>
                  <a:rPr lang="de-DE" sz="2600" dirty="0" err="1"/>
                  <a:t>versa</a:t>
                </a:r>
                <a:r>
                  <a:rPr lang="de-DE" sz="2600" dirty="0"/>
                  <a:t>: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>
                    <a:sym typeface="Wingdings" pitchFamily="2" charset="2"/>
                  </a:rPr>
                  <a:t>can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compensate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each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other</a:t>
                </a:r>
                <a:r>
                  <a:rPr lang="de-DE" sz="2600" dirty="0">
                    <a:sym typeface="Wingdings" pitchFamily="2" charset="2"/>
                  </a:rPr>
                  <a:t> (</a:t>
                </a:r>
                <a:r>
                  <a:rPr lang="de-DE" sz="2600" dirty="0" err="1">
                    <a:sym typeface="Wingdings" pitchFamily="2" charset="2"/>
                  </a:rPr>
                  <a:t>useful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to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avoid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transmission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losses</a:t>
                </a:r>
                <a:r>
                  <a:rPr lang="de-DE" sz="2600" dirty="0">
                    <a:sym typeface="Wingdings" pitchFamily="2" charset="2"/>
                  </a:rPr>
                  <a:t>)</a:t>
                </a:r>
                <a:endParaRPr lang="de-DE" sz="26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779BE7-7094-1BD9-5AA2-38CDD8578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15613-DEBB-9296-4687-3BBC38F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27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D820E90-0B29-3982-8108-2883F3523D30}"/>
              </a:ext>
            </a:extLst>
          </p:cNvPr>
          <p:cNvGrpSpPr/>
          <p:nvPr/>
        </p:nvGrpSpPr>
        <p:grpSpPr>
          <a:xfrm>
            <a:off x="1729148" y="3380872"/>
            <a:ext cx="8785277" cy="2975480"/>
            <a:chOff x="1729148" y="3380872"/>
            <a:chExt cx="8785277" cy="29754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03D63A5-FA51-3ADC-394F-97CDE0C8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148" y="3429000"/>
              <a:ext cx="8733703" cy="29273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50F4436-5F15-8033-06E4-A91472835501}"/>
                </a:ext>
              </a:extLst>
            </p:cNvPr>
            <p:cNvSpPr txBox="1"/>
            <p:nvPr/>
          </p:nvSpPr>
          <p:spPr>
            <a:xfrm>
              <a:off x="4277229" y="4425693"/>
              <a:ext cx="304599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2200" dirty="0"/>
                <a:t>resistive-</a:t>
              </a:r>
              <a:r>
                <a:rPr lang="de-DE" sz="2200" dirty="0" err="1"/>
                <a:t>inductive</a:t>
              </a:r>
              <a:r>
                <a:rPr lang="de-DE" sz="2200" dirty="0"/>
                <a:t> </a:t>
              </a:r>
              <a:r>
                <a:rPr lang="de-DE" sz="2200" dirty="0" err="1"/>
                <a:t>load</a:t>
              </a:r>
              <a:endParaRPr lang="de-DE" sz="22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CDAFA70-B72B-6795-80BF-39967DB7EB9A}"/>
                </a:ext>
              </a:extLst>
            </p:cNvPr>
            <p:cNvSpPr/>
            <p:nvPr/>
          </p:nvSpPr>
          <p:spPr>
            <a:xfrm>
              <a:off x="4277229" y="4796420"/>
              <a:ext cx="1485897" cy="46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8E4AEEC-0FE8-9D0C-CBA5-92B705893F24}"/>
                </a:ext>
              </a:extLst>
            </p:cNvPr>
            <p:cNvSpPr txBox="1"/>
            <p:nvPr/>
          </p:nvSpPr>
          <p:spPr>
            <a:xfrm>
              <a:off x="4277229" y="5257798"/>
              <a:ext cx="3045995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2200" dirty="0" err="1"/>
                <a:t>can</a:t>
              </a:r>
              <a:r>
                <a:rPr lang="de-DE" sz="2200" dirty="0"/>
                <a:t> </a:t>
              </a:r>
              <a:r>
                <a:rPr lang="de-DE" sz="2200" dirty="0" err="1"/>
                <a:t>be</a:t>
              </a:r>
              <a:r>
                <a:rPr lang="de-DE" sz="2200" dirty="0"/>
                <a:t> </a:t>
              </a:r>
              <a:r>
                <a:rPr lang="de-DE" sz="2200" dirty="0" err="1"/>
                <a:t>compensated</a:t>
              </a:r>
              <a:r>
                <a:rPr lang="de-DE" sz="2200" dirty="0"/>
                <a:t> </a:t>
              </a:r>
              <a:r>
                <a:rPr lang="de-DE" sz="2200" dirty="0" err="1"/>
                <a:t>by</a:t>
              </a:r>
              <a:r>
                <a:rPr lang="de-DE" sz="2200" dirty="0"/>
                <a:t> </a:t>
              </a:r>
              <a:r>
                <a:rPr lang="de-DE" sz="2200" dirty="0" err="1"/>
                <a:t>capacitor</a:t>
              </a:r>
              <a:endParaRPr lang="de-DE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5EBDAED-2C46-E7A8-A88F-F9101FD49D4E}"/>
                    </a:ext>
                  </a:extLst>
                </p:cNvPr>
                <p:cNvSpPr txBox="1"/>
                <p:nvPr/>
              </p:nvSpPr>
              <p:spPr>
                <a:xfrm>
                  <a:off x="1852863" y="3380872"/>
                  <a:ext cx="101632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5EBDAED-2C46-E7A8-A88F-F9101FD49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3" y="3380872"/>
                  <a:ext cx="101632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9764FC4C-DC14-EB48-72F4-DDD651C84C63}"/>
                    </a:ext>
                  </a:extLst>
                </p:cNvPr>
                <p:cNvSpPr txBox="1"/>
                <p:nvPr/>
              </p:nvSpPr>
              <p:spPr>
                <a:xfrm>
                  <a:off x="9498102" y="3801805"/>
                  <a:ext cx="101632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9764FC4C-DC14-EB48-72F4-DDD651C84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102" y="3801805"/>
                  <a:ext cx="101632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56A03FE-A0E2-F80C-6FF4-C75538C92B0C}"/>
                    </a:ext>
                  </a:extLst>
                </p:cNvPr>
                <p:cNvSpPr txBox="1"/>
                <p:nvPr/>
              </p:nvSpPr>
              <p:spPr>
                <a:xfrm>
                  <a:off x="7828547" y="3416968"/>
                  <a:ext cx="59355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56A03FE-A0E2-F80C-6FF4-C75538C92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7" y="3416968"/>
                  <a:ext cx="59355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ECDC446-FE7F-07F1-5908-98D5FFB4F1D0}"/>
                    </a:ext>
                  </a:extLst>
                </p:cNvPr>
                <p:cNvSpPr txBox="1"/>
                <p:nvPr/>
              </p:nvSpPr>
              <p:spPr>
                <a:xfrm>
                  <a:off x="8214172" y="4321327"/>
                  <a:ext cx="372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ECDC446-FE7F-07F1-5908-98D5FFB4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172" y="4321327"/>
                  <a:ext cx="3723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129" b="-2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74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55E17-370D-0D4B-C81A-FF3A4B6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B2787-48E1-1720-5206-E77AA849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81A3B-1B83-9622-4338-3A9103F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28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A685B-3FDE-A930-31D3-7CB97D596023}"/>
              </a:ext>
            </a:extLst>
          </p:cNvPr>
          <p:cNvGrpSpPr/>
          <p:nvPr/>
        </p:nvGrpSpPr>
        <p:grpSpPr>
          <a:xfrm>
            <a:off x="2863516" y="4448754"/>
            <a:ext cx="6448926" cy="2148234"/>
            <a:chOff x="2863516" y="4208116"/>
            <a:chExt cx="6448926" cy="2148234"/>
          </a:xfrm>
        </p:grpSpPr>
        <p:pic>
          <p:nvPicPr>
            <p:cNvPr id="5" name="Inhaltsplatzhalter 4">
              <a:extLst>
                <a:ext uri="{FF2B5EF4-FFF2-40B4-BE49-F238E27FC236}">
                  <a16:creationId xmlns:a16="http://schemas.microsoft.com/office/drawing/2014/main" id="{8A429532-F10A-0270-E23D-1FF6AF04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362" y="4208116"/>
              <a:ext cx="6257275" cy="2148234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4CA9CD8-0808-A45B-38B2-13A84E69F4A7}"/>
                </a:ext>
              </a:extLst>
            </p:cNvPr>
            <p:cNvSpPr/>
            <p:nvPr/>
          </p:nvSpPr>
          <p:spPr>
            <a:xfrm>
              <a:off x="4259177" y="4535906"/>
              <a:ext cx="144379" cy="13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936FB6D-AF69-B071-8211-5A3D4B4CB209}"/>
                </a:ext>
              </a:extLst>
            </p:cNvPr>
            <p:cNvSpPr/>
            <p:nvPr/>
          </p:nvSpPr>
          <p:spPr>
            <a:xfrm>
              <a:off x="7744324" y="4459702"/>
              <a:ext cx="144379" cy="13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5E63684-FC86-D35B-B9F9-FA5D01F741C6}"/>
                </a:ext>
              </a:extLst>
            </p:cNvPr>
            <p:cNvSpPr/>
            <p:nvPr/>
          </p:nvSpPr>
          <p:spPr>
            <a:xfrm>
              <a:off x="2863516" y="6027821"/>
              <a:ext cx="6448926" cy="328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333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7FCB-8607-2031-561F-B242576F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Technology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520F1-8248-08D6-176B-60F0B05D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</a:t>
            </a:r>
            <a:r>
              <a:rPr lang="de-DE" dirty="0" err="1"/>
              <a:t>Waveform</a:t>
            </a:r>
            <a:endParaRPr lang="de-DE" dirty="0"/>
          </a:p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  <a:p>
            <a:r>
              <a:rPr lang="de-DE" dirty="0"/>
              <a:t>AC Power</a:t>
            </a:r>
          </a:p>
          <a:p>
            <a:r>
              <a:rPr lang="de-DE" dirty="0" err="1"/>
              <a:t>Frequency-Dependent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Divider</a:t>
            </a:r>
            <a:endParaRPr lang="de-DE" dirty="0"/>
          </a:p>
          <a:p>
            <a:r>
              <a:rPr lang="de-DE" dirty="0"/>
              <a:t>Resonant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D3499-03F3-7E25-720F-A18F647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1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C008-6DC3-2095-7631-4003498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(AC)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2EB3E-59B5-0A2D-5811-55ED05AB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 err="1"/>
              <a:t>periodically</a:t>
            </a:r>
            <a:r>
              <a:rPr lang="de-DE" sz="2600" dirty="0"/>
              <a:t> reverses </a:t>
            </a:r>
            <a:r>
              <a:rPr lang="de-DE" sz="2600" dirty="0" err="1"/>
              <a:t>direction</a:t>
            </a:r>
            <a:r>
              <a:rPr lang="de-DE" sz="2600" dirty="0"/>
              <a:t> and </a:t>
            </a:r>
            <a:r>
              <a:rPr lang="de-DE" sz="2600" dirty="0" err="1"/>
              <a:t>changes</a:t>
            </a:r>
            <a:r>
              <a:rPr lang="de-DE" sz="2600" dirty="0"/>
              <a:t> </a:t>
            </a:r>
            <a:r>
              <a:rPr lang="de-DE" sz="2600" dirty="0" err="1"/>
              <a:t>its</a:t>
            </a:r>
            <a:r>
              <a:rPr lang="de-DE" sz="2600" dirty="0"/>
              <a:t> </a:t>
            </a:r>
            <a:r>
              <a:rPr lang="de-DE" sz="2600" dirty="0" err="1"/>
              <a:t>magnitude</a:t>
            </a:r>
            <a:r>
              <a:rPr lang="de-DE" sz="2600" dirty="0"/>
              <a:t> </a:t>
            </a:r>
            <a:r>
              <a:rPr lang="de-DE" sz="2600" dirty="0" err="1"/>
              <a:t>continuously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time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EF5CA-609D-1995-ED22-C5EB10C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9CDD93-863C-96C2-D4B1-A69980DB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790" y="2519231"/>
            <a:ext cx="6742419" cy="3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89762C-03A5-CE47-C68F-414461EB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 </a:t>
            </a:r>
            <a:r>
              <a:rPr lang="de-DE" dirty="0" err="1"/>
              <a:t>Waveforms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AAB65-FC6A-BBF1-85B9-88332975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51CE16-1D5B-1E8A-B922-B800CF71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0" y="1679575"/>
            <a:ext cx="5905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74293-32E1-A2E8-32B1-4D0D3BC3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u</a:t>
                </a:r>
                <a:r>
                  <a:rPr lang="de-DE" sz="2400" dirty="0" err="1"/>
                  <a:t>sual</a:t>
                </a:r>
                <a:r>
                  <a:rPr lang="de-DE" sz="2400" dirty="0"/>
                  <a:t> form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AC in </a:t>
                </a:r>
                <a:r>
                  <a:rPr lang="de-DE" sz="2400" dirty="0" err="1"/>
                  <a:t>most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electric</a:t>
                </a:r>
                <a:r>
                  <a:rPr lang="de-DE" sz="2400" dirty="0"/>
                  <a:t> power </a:t>
                </a:r>
                <a:r>
                  <a:rPr lang="de-DE" sz="2400" dirty="0" err="1"/>
                  <a:t>circuits</a:t>
                </a:r>
                <a:r>
                  <a:rPr lang="de-DE" sz="2400" dirty="0"/>
                  <a:t>: sine </a:t>
                </a:r>
                <a:r>
                  <a:rPr lang="de-DE" sz="2400" dirty="0" err="1"/>
                  <a:t>wave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400" dirty="0"/>
                  <a:t>,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de-DE" sz="2400" dirty="0"/>
              </a:p>
              <a:p>
                <a:r>
                  <a:rPr lang="de-DE" sz="2400" dirty="0" err="1"/>
                  <a:t>frequency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i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2400" dirty="0"/>
              </a:p>
              <a:p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de-DE" sz="2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85F7-4524-D6DD-6ECC-625CD09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3C147-1318-7480-0B35-C3B41954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4261376" cy="4435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/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peak </a:t>
                </a:r>
                <a:r>
                  <a:rPr lang="de-DE" sz="2400" dirty="0" err="1"/>
                  <a:t>voltage</a:t>
                </a:r>
                <a:r>
                  <a:rPr lang="de-DE" sz="2400" dirty="0"/>
                  <a:t>/</a:t>
                </a:r>
                <a:r>
                  <a:rPr lang="de-DE" sz="2400" dirty="0" err="1"/>
                  <a:t>current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peak</a:t>
                </a:r>
                <a:r>
                  <a:rPr lang="de-DE" sz="2400" dirty="0"/>
                  <a:t>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-peak 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RMS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period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cycle</a:t>
                </a:r>
                <a:r>
                  <a:rPr lang="de-DE" sz="2400" dirty="0"/>
                  <a:t> time)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blipFill>
                <a:blip r:embed="rId5"/>
                <a:stretch>
                  <a:fillRect l="-1739" t="-4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3B861-E156-4797-543B-8D8EBFE4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Root Mean Square (RMS)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de-DE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The RMS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an AC </a:t>
                </a:r>
                <a:r>
                  <a:rPr lang="de-DE" sz="2600" dirty="0" err="1"/>
                  <a:t>corresponds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DC </a:t>
                </a:r>
                <a:r>
                  <a:rPr lang="de-DE" sz="2600" dirty="0" err="1"/>
                  <a:t>value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that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generates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same </a:t>
                </a:r>
                <a:r>
                  <a:rPr lang="de-DE" sz="2600" dirty="0" err="1"/>
                  <a:t>amount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heat</a:t>
                </a:r>
                <a:r>
                  <a:rPr lang="de-DE" sz="2600" dirty="0"/>
                  <a:t> in a </a:t>
                </a:r>
                <a:r>
                  <a:rPr lang="de-DE" sz="2600" dirty="0" err="1"/>
                  <a:t>resistor</a:t>
                </a:r>
                <a:r>
                  <a:rPr lang="de-DE" sz="2600" dirty="0"/>
                  <a:t>. </a:t>
                </a: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/>
                  <a:t>effective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value</a:t>
                </a:r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400" dirty="0" err="1"/>
                  <a:t>mean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itself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zero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pure AC: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5" t="-35174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CD115-7CDB-CB0D-F9D7-78FF0F88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7</a:t>
            </a:fld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32E22AD-610F-9DA0-2258-CE0E2288BE61}"/>
              </a:ext>
            </a:extLst>
          </p:cNvPr>
          <p:cNvCxnSpPr>
            <a:cxnSpLocks/>
          </p:cNvCxnSpPr>
          <p:nvPr/>
        </p:nvCxnSpPr>
        <p:spPr>
          <a:xfrm>
            <a:off x="838200" y="4719145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/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RMS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mixed-frequency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blipFill>
                <a:blip r:embed="rId3"/>
                <a:stretch>
                  <a:fillRect l="-1149" t="-3509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C9F8A-9173-D15D-4F9B-903FE76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D1D914-B947-8E44-8E93-2211406D860E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2BF3D73-9E40-AC8C-4523-BDAD9963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2160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C25A38-93A8-1D8A-A4D1-72EEA8609C5B}"/>
              </a:ext>
            </a:extLst>
          </p:cNvPr>
          <p:cNvSpPr txBox="1"/>
          <p:nvPr/>
        </p:nvSpPr>
        <p:spPr>
          <a:xfrm>
            <a:off x="10552386" y="3290499"/>
            <a:ext cx="4635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sine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6BC827-6270-5A3D-7364-E7E6CFD4EE30}"/>
              </a:ext>
            </a:extLst>
          </p:cNvPr>
          <p:cNvSpPr txBox="1"/>
          <p:nvPr/>
        </p:nvSpPr>
        <p:spPr>
          <a:xfrm>
            <a:off x="10552386" y="3520927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/>
              <a:t>squared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9B2D7C-B2DA-EAB2-53D8-28906DDD8DEA}"/>
              </a:ext>
            </a:extLst>
          </p:cNvPr>
          <p:cNvSpPr txBox="1"/>
          <p:nvPr/>
        </p:nvSpPr>
        <p:spPr>
          <a:xfrm>
            <a:off x="10552386" y="3751355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/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/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acc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blipFill>
                <a:blip r:embed="rId4"/>
                <a:stretch>
                  <a:fillRect t="-83333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AF81A7-F8B2-56DC-F447-A6D52CA9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Shift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8DF3D9A-7907-E4A3-274B-235FCF4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3455" y="6356351"/>
            <a:ext cx="2743200" cy="365125"/>
          </a:xfrm>
        </p:spPr>
        <p:txBody>
          <a:bodyPr/>
          <a:lstStyle/>
          <a:p>
            <a:fld id="{C3D1D914-B947-8E44-8E93-2211406D860E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FF76E2FE-83FF-1493-FB14-9AC3DF4F3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45303"/>
              </p:ext>
            </p:extLst>
          </p:nvPr>
        </p:nvGraphicFramePr>
        <p:xfrm>
          <a:off x="3962400" y="1339335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E953B9C-872C-0EF8-39F1-F6C3325220FB}"/>
              </a:ext>
            </a:extLst>
          </p:cNvPr>
          <p:cNvSpPr txBox="1"/>
          <p:nvPr/>
        </p:nvSpPr>
        <p:spPr>
          <a:xfrm>
            <a:off x="11677600" y="3930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ymbol" panose="05050102010706020507" pitchFamily="18" charset="2"/>
              </a:rPr>
              <a:t>w</a:t>
            </a:r>
            <a:r>
              <a:rPr lang="de-DE" dirty="0" err="1">
                <a:latin typeface="+mj-lt"/>
              </a:rPr>
              <a:t>t</a:t>
            </a:r>
            <a:endParaRPr lang="de-DE" dirty="0">
              <a:latin typeface="Symbol" panose="05050102010706020507" pitchFamily="18" charset="2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77807-2D0C-FE62-F2E0-A824E8590F30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1008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CE4B3D-229E-689B-3F0F-BE7A66B5DFB1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D9134A6-3DB9-5F0E-4A2A-078845A27523}"/>
              </a:ext>
            </a:extLst>
          </p:cNvPr>
          <p:cNvCxnSpPr>
            <a:cxnSpLocks/>
          </p:cNvCxnSpPr>
          <p:nvPr/>
        </p:nvCxnSpPr>
        <p:spPr bwMode="auto">
          <a:xfrm flipH="1">
            <a:off x="5700936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/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=30°−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−30°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3D64D53A-08BF-B2EB-083D-B6A1051E8754}"/>
              </a:ext>
            </a:extLst>
          </p:cNvPr>
          <p:cNvSpPr txBox="1"/>
          <p:nvPr/>
        </p:nvSpPr>
        <p:spPr>
          <a:xfrm>
            <a:off x="5664424" y="6169581"/>
            <a:ext cx="6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current</a:t>
            </a:r>
            <a:r>
              <a:rPr lang="de-DE" dirty="0"/>
              <a:t> lags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voltage</a:t>
            </a:r>
            <a:r>
              <a:rPr lang="de-DE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/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phase</a:t>
                </a:r>
                <a:r>
                  <a:rPr lang="de-DE" sz="2200" dirty="0"/>
                  <a:t> shift (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two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frequency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phase shift </a:t>
                </a:r>
                <a:r>
                  <a:rPr lang="de-DE" sz="2200" dirty="0" err="1"/>
                  <a:t>between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r>
                  <a:rPr lang="de-DE" sz="2200" dirty="0"/>
                  <a:t> and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(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reference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blipFill>
                <a:blip r:embed="rId4"/>
                <a:stretch>
                  <a:fillRect l="-1744" t="-806" r="-1744" b="-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Macintosh PowerPoint</Application>
  <PresentationFormat>Breitbild</PresentationFormat>
  <Paragraphs>279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Office</vt:lpstr>
      <vt:lpstr>Introduction to Electrical Engineering</vt:lpstr>
      <vt:lpstr>Overview</vt:lpstr>
      <vt:lpstr>Alternating Current Technology</vt:lpstr>
      <vt:lpstr>Alternating Current (AC)</vt:lpstr>
      <vt:lpstr>AC Waveforms</vt:lpstr>
      <vt:lpstr>Sinusoidal AC</vt:lpstr>
      <vt:lpstr>Root Mean Square (RMS)</vt:lpstr>
      <vt:lpstr>PowerPoint-Präsentation</vt:lpstr>
      <vt:lpstr>Phase Shift</vt:lpstr>
      <vt:lpstr>Phasor Representation</vt:lpstr>
      <vt:lpstr>Use of Complex Numbers</vt:lpstr>
      <vt:lpstr>Complex Amplitude</vt:lpstr>
      <vt:lpstr>Transformation into Phasor Domain</vt:lpstr>
      <vt:lpstr>Back Transformation into Time Domain</vt:lpstr>
      <vt:lpstr>Derivation in Phasor Domain</vt:lpstr>
      <vt:lpstr>Integration in Phasor Domain</vt:lpstr>
      <vt:lpstr>Complex Resistance</vt:lpstr>
      <vt:lpstr>Complex Conductance</vt:lpstr>
      <vt:lpstr>Linear Passive Components</vt:lpstr>
      <vt:lpstr>Network Analysis in Phasor Domain</vt:lpstr>
      <vt:lpstr>Example</vt:lpstr>
      <vt:lpstr>Instantaneous Power</vt:lpstr>
      <vt:lpstr>Average Power</vt:lpstr>
      <vt:lpstr>Reactive Power</vt:lpstr>
      <vt:lpstr>Apparent Power</vt:lpstr>
      <vt:lpstr>Complex Power</vt:lpstr>
      <vt:lpstr>Reactive Power Compensation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82</cp:revision>
  <dcterms:created xsi:type="dcterms:W3CDTF">2025-08-08T12:39:17Z</dcterms:created>
  <dcterms:modified xsi:type="dcterms:W3CDTF">2025-09-05T18:56:01Z</dcterms:modified>
</cp:coreProperties>
</file>