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6" r:id="rId2"/>
    <p:sldId id="792" r:id="rId3"/>
    <p:sldId id="790" r:id="rId4"/>
    <p:sldId id="696" r:id="rId5"/>
    <p:sldId id="309" r:id="rId6"/>
    <p:sldId id="802" r:id="rId7"/>
    <p:sldId id="814" r:id="rId8"/>
    <p:sldId id="813" r:id="rId9"/>
    <p:sldId id="285" r:id="rId10"/>
    <p:sldId id="803" r:id="rId11"/>
    <p:sldId id="799" r:id="rId12"/>
    <p:sldId id="807" r:id="rId13"/>
    <p:sldId id="806" r:id="rId14"/>
    <p:sldId id="810" r:id="rId15"/>
    <p:sldId id="797" r:id="rId16"/>
    <p:sldId id="809" r:id="rId17"/>
    <p:sldId id="808" r:id="rId18"/>
    <p:sldId id="804" r:id="rId19"/>
    <p:sldId id="81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CC29C2-A778-45C7-8543-4D646C639406}" v="1859" dt="2025-03-18T13:59:24.6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978"/>
    <p:restoredTop sz="94694"/>
  </p:normalViewPr>
  <p:slideViewPr>
    <p:cSldViewPr snapToGrid="0">
      <p:cViewPr varScale="1">
        <p:scale>
          <a:sx n="121" d="100"/>
          <a:sy n="121" d="100"/>
        </p:scale>
        <p:origin x="9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ick, Felix" userId="85efb633-acf6-425d-a271-4f136bfa2fb0" providerId="ADAL" clId="{EAAAFAB1-A8F4-4923-8804-5692CBCDDC56}"/>
    <pc:docChg chg="modSld">
      <pc:chgData name="Wick, Felix" userId="85efb633-acf6-425d-a271-4f136bfa2fb0" providerId="ADAL" clId="{EAAAFAB1-A8F4-4923-8804-5692CBCDDC56}" dt="2025-01-11T16:02:01.090" v="37" actId="20577"/>
      <pc:docMkLst>
        <pc:docMk/>
      </pc:docMkLst>
      <pc:sldChg chg="modSp mod">
        <pc:chgData name="Wick, Felix" userId="85efb633-acf6-425d-a271-4f136bfa2fb0" providerId="ADAL" clId="{EAAAFAB1-A8F4-4923-8804-5692CBCDDC56}" dt="2025-01-11T16:01:52.519" v="24" actId="20577"/>
        <pc:sldMkLst>
          <pc:docMk/>
          <pc:sldMk cId="1258822622" sldId="256"/>
        </pc:sldMkLst>
        <pc:spChg chg="mod">
          <ac:chgData name="Wick, Felix" userId="85efb633-acf6-425d-a271-4f136bfa2fb0" providerId="ADAL" clId="{EAAAFAB1-A8F4-4923-8804-5692CBCDDC56}" dt="2025-01-11T16:01:52.519" v="24" actId="20577"/>
          <ac:spMkLst>
            <pc:docMk/>
            <pc:sldMk cId="1258822622" sldId="256"/>
            <ac:spMk id="2" creationId="{05235D14-FDE8-A941-F2E5-FEBDF1122243}"/>
          </ac:spMkLst>
        </pc:spChg>
      </pc:sldChg>
      <pc:sldChg chg="modSp mod">
        <pc:chgData name="Wick, Felix" userId="85efb633-acf6-425d-a271-4f136bfa2fb0" providerId="ADAL" clId="{EAAAFAB1-A8F4-4923-8804-5692CBCDDC56}" dt="2025-01-11T16:02:01.090" v="37" actId="20577"/>
        <pc:sldMkLst>
          <pc:docMk/>
          <pc:sldMk cId="407246130" sldId="257"/>
        </pc:sldMkLst>
        <pc:spChg chg="mod">
          <ac:chgData name="Wick, Felix" userId="85efb633-acf6-425d-a271-4f136bfa2fb0" providerId="ADAL" clId="{EAAAFAB1-A8F4-4923-8804-5692CBCDDC56}" dt="2025-01-11T16:02:01.090" v="37" actId="20577"/>
          <ac:spMkLst>
            <pc:docMk/>
            <pc:sldMk cId="407246130" sldId="257"/>
            <ac:spMk id="5" creationId="{EF4BCAF0-0279-CF76-75E5-335A1CCBAFB8}"/>
          </ac:spMkLst>
        </pc:spChg>
      </pc:sldChg>
    </pc:docChg>
  </pc:docChgLst>
  <pc:docChgLst>
    <pc:chgData name="Wick, Felix" userId="85efb633-acf6-425d-a271-4f136bfa2fb0" providerId="ADAL" clId="{DACC29C2-A778-45C7-8543-4D646C639406}"/>
    <pc:docChg chg="undo redo custSel addSld delSld modSld sldOrd">
      <pc:chgData name="Wick, Felix" userId="85efb633-acf6-425d-a271-4f136bfa2fb0" providerId="ADAL" clId="{DACC29C2-A778-45C7-8543-4D646C639406}" dt="2025-03-18T13:59:41.133" v="22120" actId="1076"/>
      <pc:docMkLst>
        <pc:docMk/>
      </pc:docMkLst>
      <pc:sldChg chg="modSp mod">
        <pc:chgData name="Wick, Felix" userId="85efb633-acf6-425d-a271-4f136bfa2fb0" providerId="ADAL" clId="{DACC29C2-A778-45C7-8543-4D646C639406}" dt="2025-03-01T23:03:55.931" v="5035" actId="20577"/>
        <pc:sldMkLst>
          <pc:docMk/>
          <pc:sldMk cId="1258822622" sldId="256"/>
        </pc:sldMkLst>
        <pc:spChg chg="mod">
          <ac:chgData name="Wick, Felix" userId="85efb633-acf6-425d-a271-4f136bfa2fb0" providerId="ADAL" clId="{DACC29C2-A778-45C7-8543-4D646C639406}" dt="2025-03-01T23:03:55.931" v="5035" actId="20577"/>
          <ac:spMkLst>
            <pc:docMk/>
            <pc:sldMk cId="1258822622" sldId="256"/>
            <ac:spMk id="2" creationId="{05235D14-FDE8-A941-F2E5-FEBDF1122243}"/>
          </ac:spMkLst>
        </pc:spChg>
      </pc:sldChg>
      <pc:sldChg chg="modSp mod">
        <pc:chgData name="Wick, Felix" userId="85efb633-acf6-425d-a271-4f136bfa2fb0" providerId="ADAL" clId="{DACC29C2-A778-45C7-8543-4D646C639406}" dt="2025-03-02T22:31:50.824" v="6370" actId="20577"/>
        <pc:sldMkLst>
          <pc:docMk/>
          <pc:sldMk cId="1749545229" sldId="259"/>
        </pc:sldMkLst>
        <pc:spChg chg="mod">
          <ac:chgData name="Wick, Felix" userId="85efb633-acf6-425d-a271-4f136bfa2fb0" providerId="ADAL" clId="{DACC29C2-A778-45C7-8543-4D646C639406}" dt="2025-03-02T22:31:50.824" v="6370" actId="20577"/>
          <ac:spMkLst>
            <pc:docMk/>
            <pc:sldMk cId="1749545229" sldId="259"/>
            <ac:spMk id="4" creationId="{2B14EC7F-499E-E9F9-A62F-19F4A6D4F99A}"/>
          </ac:spMkLst>
        </pc:spChg>
        <pc:spChg chg="mod">
          <ac:chgData name="Wick, Felix" userId="85efb633-acf6-425d-a271-4f136bfa2fb0" providerId="ADAL" clId="{DACC29C2-A778-45C7-8543-4D646C639406}" dt="2025-02-28T21:39:04.672" v="2446" actId="113"/>
          <ac:spMkLst>
            <pc:docMk/>
            <pc:sldMk cId="1749545229" sldId="259"/>
            <ac:spMk id="5" creationId="{0638B7D9-B37C-4258-6CD7-2536492A7EA9}"/>
          </ac:spMkLst>
        </pc:spChg>
      </pc:sldChg>
      <pc:sldChg chg="addSp modSp mod">
        <pc:chgData name="Wick, Felix" userId="85efb633-acf6-425d-a271-4f136bfa2fb0" providerId="ADAL" clId="{DACC29C2-A778-45C7-8543-4D646C639406}" dt="2025-02-28T22:34:29.075" v="3508" actId="1076"/>
        <pc:sldMkLst>
          <pc:docMk/>
          <pc:sldMk cId="1473956403" sldId="260"/>
        </pc:sldMkLst>
        <pc:spChg chg="mod">
          <ac:chgData name="Wick, Felix" userId="85efb633-acf6-425d-a271-4f136bfa2fb0" providerId="ADAL" clId="{DACC29C2-A778-45C7-8543-4D646C639406}" dt="2025-02-28T21:31:40.025" v="2415" actId="1038"/>
          <ac:spMkLst>
            <pc:docMk/>
            <pc:sldMk cId="1473956403" sldId="260"/>
            <ac:spMk id="21" creationId="{CE35A02E-55E9-78F6-9EA0-63E6DBFC78A7}"/>
          </ac:spMkLst>
        </pc:spChg>
        <pc:spChg chg="mod">
          <ac:chgData name="Wick, Felix" userId="85efb633-acf6-425d-a271-4f136bfa2fb0" providerId="ADAL" clId="{DACC29C2-A778-45C7-8543-4D646C639406}" dt="2025-02-28T22:34:29.075" v="3508" actId="1076"/>
          <ac:spMkLst>
            <pc:docMk/>
            <pc:sldMk cId="1473956403" sldId="260"/>
            <ac:spMk id="22" creationId="{21B81B8D-7DC3-74E4-E25A-86543403925D}"/>
          </ac:spMkLst>
        </pc:spChg>
        <pc:spChg chg="add mod">
          <ac:chgData name="Wick, Felix" userId="85efb633-acf6-425d-a271-4f136bfa2fb0" providerId="ADAL" clId="{DACC29C2-A778-45C7-8543-4D646C639406}" dt="2025-02-28T22:34:22.760" v="3507" actId="1076"/>
          <ac:spMkLst>
            <pc:docMk/>
            <pc:sldMk cId="1473956403" sldId="260"/>
            <ac:spMk id="26" creationId="{70E39FD2-583A-518B-9FC7-C31207B05787}"/>
          </ac:spMkLst>
        </pc:spChg>
        <pc:picChg chg="mod">
          <ac:chgData name="Wick, Felix" userId="85efb633-acf6-425d-a271-4f136bfa2fb0" providerId="ADAL" clId="{DACC29C2-A778-45C7-8543-4D646C639406}" dt="2025-02-28T22:34:18.754" v="3506" actId="1076"/>
          <ac:picMkLst>
            <pc:docMk/>
            <pc:sldMk cId="1473956403" sldId="260"/>
            <ac:picMk id="23" creationId="{66E3DC08-C6A7-F262-8751-C5862214511C}"/>
          </ac:picMkLst>
        </pc:picChg>
        <pc:cxnChg chg="mod">
          <ac:chgData name="Wick, Felix" userId="85efb633-acf6-425d-a271-4f136bfa2fb0" providerId="ADAL" clId="{DACC29C2-A778-45C7-8543-4D646C639406}" dt="2025-02-28T21:31:56.668" v="2416" actId="14100"/>
          <ac:cxnSpMkLst>
            <pc:docMk/>
            <pc:sldMk cId="1473956403" sldId="260"/>
            <ac:cxnSpMk id="10" creationId="{A22A7CF1-315F-9A3D-8A06-F17E6EBA73FB}"/>
          </ac:cxnSpMkLst>
        </pc:cxnChg>
      </pc:sldChg>
      <pc:sldChg chg="addSp modSp mod">
        <pc:chgData name="Wick, Felix" userId="85efb633-acf6-425d-a271-4f136bfa2fb0" providerId="ADAL" clId="{DACC29C2-A778-45C7-8543-4D646C639406}" dt="2025-03-02T22:51:51.330" v="6696" actId="14100"/>
        <pc:sldMkLst>
          <pc:docMk/>
          <pc:sldMk cId="4294248252" sldId="262"/>
        </pc:sldMkLst>
        <pc:spChg chg="mod">
          <ac:chgData name="Wick, Felix" userId="85efb633-acf6-425d-a271-4f136bfa2fb0" providerId="ADAL" clId="{DACC29C2-A778-45C7-8543-4D646C639406}" dt="2025-03-02T22:48:24.399" v="6594" actId="1076"/>
          <ac:spMkLst>
            <pc:docMk/>
            <pc:sldMk cId="4294248252" sldId="262"/>
            <ac:spMk id="7" creationId="{2198EF64-E297-D175-91B9-1946B3E43248}"/>
          </ac:spMkLst>
        </pc:spChg>
        <pc:spChg chg="add mod">
          <ac:chgData name="Wick, Felix" userId="85efb633-acf6-425d-a271-4f136bfa2fb0" providerId="ADAL" clId="{DACC29C2-A778-45C7-8543-4D646C639406}" dt="2025-03-02T22:51:51.330" v="6696" actId="14100"/>
          <ac:spMkLst>
            <pc:docMk/>
            <pc:sldMk cId="4294248252" sldId="262"/>
            <ac:spMk id="8" creationId="{5252B056-E419-3CD7-5411-E5693AE46182}"/>
          </ac:spMkLst>
        </pc:spChg>
        <pc:cxnChg chg="add mod">
          <ac:chgData name="Wick, Felix" userId="85efb633-acf6-425d-a271-4f136bfa2fb0" providerId="ADAL" clId="{DACC29C2-A778-45C7-8543-4D646C639406}" dt="2025-03-02T22:51:51.330" v="6696" actId="14100"/>
          <ac:cxnSpMkLst>
            <pc:docMk/>
            <pc:sldMk cId="4294248252" sldId="262"/>
            <ac:cxnSpMk id="10" creationId="{8AD5C54F-F3C1-8BA4-E120-D3295F4C1AE4}"/>
          </ac:cxnSpMkLst>
        </pc:cxnChg>
        <pc:cxnChg chg="add mod">
          <ac:chgData name="Wick, Felix" userId="85efb633-acf6-425d-a271-4f136bfa2fb0" providerId="ADAL" clId="{DACC29C2-A778-45C7-8543-4D646C639406}" dt="2025-03-02T22:51:51.330" v="6696" actId="14100"/>
          <ac:cxnSpMkLst>
            <pc:docMk/>
            <pc:sldMk cId="4294248252" sldId="262"/>
            <ac:cxnSpMk id="13" creationId="{3D4E0062-1914-3C2E-9793-3186C4CCB974}"/>
          </ac:cxnSpMkLst>
        </pc:cxnChg>
      </pc:sldChg>
      <pc:sldChg chg="modSp mod">
        <pc:chgData name="Wick, Felix" userId="85efb633-acf6-425d-a271-4f136bfa2fb0" providerId="ADAL" clId="{DACC29C2-A778-45C7-8543-4D646C639406}" dt="2025-02-28T20:47:42.756" v="1883" actId="20577"/>
        <pc:sldMkLst>
          <pc:docMk/>
          <pc:sldMk cId="1392263293" sldId="263"/>
        </pc:sldMkLst>
        <pc:spChg chg="mod">
          <ac:chgData name="Wick, Felix" userId="85efb633-acf6-425d-a271-4f136bfa2fb0" providerId="ADAL" clId="{DACC29C2-A778-45C7-8543-4D646C639406}" dt="2025-02-28T20:47:42.756" v="1883" actId="20577"/>
          <ac:spMkLst>
            <pc:docMk/>
            <pc:sldMk cId="1392263293" sldId="263"/>
            <ac:spMk id="2" creationId="{48D1001D-3CA9-6B3B-47C1-E02457E0B644}"/>
          </ac:spMkLst>
        </pc:spChg>
      </pc:sldChg>
      <pc:sldChg chg="ord">
        <pc:chgData name="Wick, Felix" userId="85efb633-acf6-425d-a271-4f136bfa2fb0" providerId="ADAL" clId="{DACC29C2-A778-45C7-8543-4D646C639406}" dt="2025-03-03T22:58:12.198" v="8831"/>
        <pc:sldMkLst>
          <pc:docMk/>
          <pc:sldMk cId="2523308922" sldId="267"/>
        </pc:sldMkLst>
      </pc:sldChg>
      <pc:sldChg chg="delSp modSp mod ord chgLayout">
        <pc:chgData name="Wick, Felix" userId="85efb633-acf6-425d-a271-4f136bfa2fb0" providerId="ADAL" clId="{DACC29C2-A778-45C7-8543-4D646C639406}" dt="2025-03-03T22:51:11.360" v="8675"/>
        <pc:sldMkLst>
          <pc:docMk/>
          <pc:sldMk cId="1222977130" sldId="270"/>
        </pc:sldMkLst>
        <pc:spChg chg="mod ord">
          <ac:chgData name="Wick, Felix" userId="85efb633-acf6-425d-a271-4f136bfa2fb0" providerId="ADAL" clId="{DACC29C2-A778-45C7-8543-4D646C639406}" dt="2025-03-03T22:46:32.287" v="8609" actId="700"/>
          <ac:spMkLst>
            <pc:docMk/>
            <pc:sldMk cId="1222977130" sldId="270"/>
            <ac:spMk id="2" creationId="{96FE75F7-5391-7309-EAAE-E2CC19916A70}"/>
          </ac:spMkLst>
        </pc:spChg>
        <pc:spChg chg="mod ord">
          <ac:chgData name="Wick, Felix" userId="85efb633-acf6-425d-a271-4f136bfa2fb0" providerId="ADAL" clId="{DACC29C2-A778-45C7-8543-4D646C639406}" dt="2025-03-03T22:49:15.224" v="8655" actId="20577"/>
          <ac:spMkLst>
            <pc:docMk/>
            <pc:sldMk cId="1222977130" sldId="270"/>
            <ac:spMk id="3" creationId="{C5859A9B-43F1-6828-A55D-B8946C4852A2}"/>
          </ac:spMkLst>
        </pc:spChg>
        <pc:spChg chg="mod ord">
          <ac:chgData name="Wick, Felix" userId="85efb633-acf6-425d-a271-4f136bfa2fb0" providerId="ADAL" clId="{DACC29C2-A778-45C7-8543-4D646C639406}" dt="2025-03-03T22:46:32.287" v="8609" actId="700"/>
          <ac:spMkLst>
            <pc:docMk/>
            <pc:sldMk cId="1222977130" sldId="270"/>
            <ac:spMk id="4" creationId="{87BE6C35-9946-346B-1491-7CF0F93B7D9E}"/>
          </ac:spMkLst>
        </pc:spChg>
        <pc:spChg chg="mod ord">
          <ac:chgData name="Wick, Felix" userId="85efb633-acf6-425d-a271-4f136bfa2fb0" providerId="ADAL" clId="{DACC29C2-A778-45C7-8543-4D646C639406}" dt="2025-03-03T22:47:57.699" v="8626" actId="14100"/>
          <ac:spMkLst>
            <pc:docMk/>
            <pc:sldMk cId="1222977130" sldId="270"/>
            <ac:spMk id="10" creationId="{16F16FEB-005B-4365-D67C-8FB7C804F3D6}"/>
          </ac:spMkLst>
        </pc:spChg>
        <pc:spChg chg="mod">
          <ac:chgData name="Wick, Felix" userId="85efb633-acf6-425d-a271-4f136bfa2fb0" providerId="ADAL" clId="{DACC29C2-A778-45C7-8543-4D646C639406}" dt="2025-03-03T22:48:37.874" v="8647" actId="1037"/>
          <ac:spMkLst>
            <pc:docMk/>
            <pc:sldMk cId="1222977130" sldId="270"/>
            <ac:spMk id="13" creationId="{DE607F70-DB94-E3A4-9C21-845042D375B6}"/>
          </ac:spMkLst>
        </pc:spChg>
        <pc:picChg chg="mod">
          <ac:chgData name="Wick, Felix" userId="85efb633-acf6-425d-a271-4f136bfa2fb0" providerId="ADAL" clId="{DACC29C2-A778-45C7-8543-4D646C639406}" dt="2025-03-03T22:47:10.428" v="8614" actId="1076"/>
          <ac:picMkLst>
            <pc:docMk/>
            <pc:sldMk cId="1222977130" sldId="270"/>
            <ac:picMk id="22" creationId="{59BDF090-ED9E-25B6-9B10-AA53CEE3B7BF}"/>
          </ac:picMkLst>
        </pc:picChg>
        <pc:cxnChg chg="mod">
          <ac:chgData name="Wick, Felix" userId="85efb633-acf6-425d-a271-4f136bfa2fb0" providerId="ADAL" clId="{DACC29C2-A778-45C7-8543-4D646C639406}" dt="2025-03-03T22:48:37.874" v="8647" actId="1037"/>
          <ac:cxnSpMkLst>
            <pc:docMk/>
            <pc:sldMk cId="1222977130" sldId="270"/>
            <ac:cxnSpMk id="15" creationId="{7E915AF1-2E35-7C0C-1A2A-6AE6979D378E}"/>
          </ac:cxnSpMkLst>
        </pc:cxnChg>
      </pc:sldChg>
      <pc:sldChg chg="modSp mod">
        <pc:chgData name="Wick, Felix" userId="85efb633-acf6-425d-a271-4f136bfa2fb0" providerId="ADAL" clId="{DACC29C2-A778-45C7-8543-4D646C639406}" dt="2025-03-04T20:46:39.963" v="9983" actId="20577"/>
        <pc:sldMkLst>
          <pc:docMk/>
          <pc:sldMk cId="416698772" sldId="273"/>
        </pc:sldMkLst>
        <pc:spChg chg="mod">
          <ac:chgData name="Wick, Felix" userId="85efb633-acf6-425d-a271-4f136bfa2fb0" providerId="ADAL" clId="{DACC29C2-A778-45C7-8543-4D646C639406}" dt="2025-03-04T20:44:41.893" v="9909" actId="20577"/>
          <ac:spMkLst>
            <pc:docMk/>
            <pc:sldMk cId="416698772" sldId="273"/>
            <ac:spMk id="3" creationId="{A38F5385-3D28-5888-81C2-6F3B69612492}"/>
          </ac:spMkLst>
        </pc:spChg>
        <pc:spChg chg="mod">
          <ac:chgData name="Wick, Felix" userId="85efb633-acf6-425d-a271-4f136bfa2fb0" providerId="ADAL" clId="{DACC29C2-A778-45C7-8543-4D646C639406}" dt="2025-03-04T20:46:39.963" v="9983" actId="20577"/>
          <ac:spMkLst>
            <pc:docMk/>
            <pc:sldMk cId="416698772" sldId="273"/>
            <ac:spMk id="7" creationId="{7A972C6E-98A6-FAFD-CFCE-F015265C1ED3}"/>
          </ac:spMkLst>
        </pc:spChg>
      </pc:sldChg>
      <pc:sldChg chg="modSp mod">
        <pc:chgData name="Wick, Felix" userId="85efb633-acf6-425d-a271-4f136bfa2fb0" providerId="ADAL" clId="{DACC29C2-A778-45C7-8543-4D646C639406}" dt="2025-03-04T20:46:56.068" v="9985" actId="20577"/>
        <pc:sldMkLst>
          <pc:docMk/>
          <pc:sldMk cId="4285788788" sldId="274"/>
        </pc:sldMkLst>
        <pc:spChg chg="mod">
          <ac:chgData name="Wick, Felix" userId="85efb633-acf6-425d-a271-4f136bfa2fb0" providerId="ADAL" clId="{DACC29C2-A778-45C7-8543-4D646C639406}" dt="2025-03-04T20:46:56.068" v="9985" actId="20577"/>
          <ac:spMkLst>
            <pc:docMk/>
            <pc:sldMk cId="4285788788" sldId="274"/>
            <ac:spMk id="3" creationId="{B53C8555-6DF0-7E23-C082-267DC1253A18}"/>
          </ac:spMkLst>
        </pc:spChg>
      </pc:sldChg>
      <pc:sldChg chg="modSp del mod">
        <pc:chgData name="Wick, Felix" userId="85efb633-acf6-425d-a271-4f136bfa2fb0" providerId="ADAL" clId="{DACC29C2-A778-45C7-8543-4D646C639406}" dt="2025-03-13T14:52:48.889" v="21602" actId="47"/>
        <pc:sldMkLst>
          <pc:docMk/>
          <pc:sldMk cId="28529905" sldId="275"/>
        </pc:sldMkLst>
      </pc:sldChg>
      <pc:sldChg chg="modSp mod chgLayout">
        <pc:chgData name="Wick, Felix" userId="85efb633-acf6-425d-a271-4f136bfa2fb0" providerId="ADAL" clId="{DACC29C2-A778-45C7-8543-4D646C639406}" dt="2025-03-11T18:47:16.584" v="15543" actId="14100"/>
        <pc:sldMkLst>
          <pc:docMk/>
          <pc:sldMk cId="3342103182" sldId="276"/>
        </pc:sldMkLst>
        <pc:spChg chg="mod ord">
          <ac:chgData name="Wick, Felix" userId="85efb633-acf6-425d-a271-4f136bfa2fb0" providerId="ADAL" clId="{DACC29C2-A778-45C7-8543-4D646C639406}" dt="2025-03-04T21:02:41.627" v="10547" actId="700"/>
          <ac:spMkLst>
            <pc:docMk/>
            <pc:sldMk cId="3342103182" sldId="276"/>
            <ac:spMk id="2" creationId="{972B56CE-A757-C5D6-D29F-D5A937F8E774}"/>
          </ac:spMkLst>
        </pc:spChg>
        <pc:spChg chg="mod ord">
          <ac:chgData name="Wick, Felix" userId="85efb633-acf6-425d-a271-4f136bfa2fb0" providerId="ADAL" clId="{DACC29C2-A778-45C7-8543-4D646C639406}" dt="2025-03-11T18:47:16.584" v="15543" actId="14100"/>
          <ac:spMkLst>
            <pc:docMk/>
            <pc:sldMk cId="3342103182" sldId="276"/>
            <ac:spMk id="3" creationId="{67DD6CF0-719D-4091-507F-7E895EA77B8F}"/>
          </ac:spMkLst>
        </pc:spChg>
        <pc:spChg chg="mod ord">
          <ac:chgData name="Wick, Felix" userId="85efb633-acf6-425d-a271-4f136bfa2fb0" providerId="ADAL" clId="{DACC29C2-A778-45C7-8543-4D646C639406}" dt="2025-03-04T21:02:41.627" v="10547" actId="700"/>
          <ac:spMkLst>
            <pc:docMk/>
            <pc:sldMk cId="3342103182" sldId="276"/>
            <ac:spMk id="4" creationId="{12425449-36B3-7ADF-7AD7-4F782FC4CB03}"/>
          </ac:spMkLst>
        </pc:spChg>
        <pc:spChg chg="mod">
          <ac:chgData name="Wick, Felix" userId="85efb633-acf6-425d-a271-4f136bfa2fb0" providerId="ADAL" clId="{DACC29C2-A778-45C7-8543-4D646C639406}" dt="2025-03-04T21:02:41.592" v="10546" actId="1038"/>
          <ac:spMkLst>
            <pc:docMk/>
            <pc:sldMk cId="3342103182" sldId="276"/>
            <ac:spMk id="8" creationId="{BADEFAE0-E2E8-9956-139B-FC015E3F1922}"/>
          </ac:spMkLst>
        </pc:spChg>
        <pc:spChg chg="mod">
          <ac:chgData name="Wick, Felix" userId="85efb633-acf6-425d-a271-4f136bfa2fb0" providerId="ADAL" clId="{DACC29C2-A778-45C7-8543-4D646C639406}" dt="2025-03-04T21:02:41.295" v="10537" actId="1076"/>
          <ac:spMkLst>
            <pc:docMk/>
            <pc:sldMk cId="3342103182" sldId="276"/>
            <ac:spMk id="13" creationId="{9035F221-63B9-6BF9-B047-4D14BB71655F}"/>
          </ac:spMkLst>
        </pc:spChg>
        <pc:picChg chg="mod">
          <ac:chgData name="Wick, Felix" userId="85efb633-acf6-425d-a271-4f136bfa2fb0" providerId="ADAL" clId="{DACC29C2-A778-45C7-8543-4D646C639406}" dt="2025-03-04T21:02:41.394" v="10540" actId="1076"/>
          <ac:picMkLst>
            <pc:docMk/>
            <pc:sldMk cId="3342103182" sldId="276"/>
            <ac:picMk id="12" creationId="{9079BF8D-3AB9-563D-7A31-575C25023BD5}"/>
          </ac:picMkLst>
        </pc:picChg>
        <pc:cxnChg chg="mod">
          <ac:chgData name="Wick, Felix" userId="85efb633-acf6-425d-a271-4f136bfa2fb0" providerId="ADAL" clId="{DACC29C2-A778-45C7-8543-4D646C639406}" dt="2025-03-04T21:02:41.592" v="10546" actId="1038"/>
          <ac:cxnSpMkLst>
            <pc:docMk/>
            <pc:sldMk cId="3342103182" sldId="276"/>
            <ac:cxnSpMk id="10" creationId="{80B2E127-B6A8-E4A9-F1C7-FF64E6551381}"/>
          </ac:cxnSpMkLst>
        </pc:cxnChg>
      </pc:sldChg>
      <pc:sldChg chg="addSp delSp modSp mod">
        <pc:chgData name="Wick, Felix" userId="85efb633-acf6-425d-a271-4f136bfa2fb0" providerId="ADAL" clId="{DACC29C2-A778-45C7-8543-4D646C639406}" dt="2025-03-11T13:28:29.264" v="15321" actId="1076"/>
        <pc:sldMkLst>
          <pc:docMk/>
          <pc:sldMk cId="3646794221" sldId="280"/>
        </pc:sldMkLst>
        <pc:spChg chg="mod">
          <ac:chgData name="Wick, Felix" userId="85efb633-acf6-425d-a271-4f136bfa2fb0" providerId="ADAL" clId="{DACC29C2-A778-45C7-8543-4D646C639406}" dt="2025-03-09T21:52:50.998" v="11814" actId="20577"/>
          <ac:spMkLst>
            <pc:docMk/>
            <pc:sldMk cId="3646794221" sldId="280"/>
            <ac:spMk id="3" creationId="{29945872-D040-A778-F947-8CB9B0E15E00}"/>
          </ac:spMkLst>
        </pc:spChg>
        <pc:spChg chg="add mod">
          <ac:chgData name="Wick, Felix" userId="85efb633-acf6-425d-a271-4f136bfa2fb0" providerId="ADAL" clId="{DACC29C2-A778-45C7-8543-4D646C639406}" dt="2025-03-11T13:28:29.264" v="15321" actId="1076"/>
          <ac:spMkLst>
            <pc:docMk/>
            <pc:sldMk cId="3646794221" sldId="280"/>
            <ac:spMk id="5" creationId="{6FC77C72-EE18-C4F3-7102-FE787DC76B98}"/>
          </ac:spMkLst>
        </pc:spChg>
        <pc:spChg chg="mod">
          <ac:chgData name="Wick, Felix" userId="85efb633-acf6-425d-a271-4f136bfa2fb0" providerId="ADAL" clId="{DACC29C2-A778-45C7-8543-4D646C639406}" dt="2025-03-09T21:54:08.520" v="11854" actId="1076"/>
          <ac:spMkLst>
            <pc:docMk/>
            <pc:sldMk cId="3646794221" sldId="280"/>
            <ac:spMk id="19" creationId="{CED0E960-D87B-FCD5-860D-C122F94948B4}"/>
          </ac:spMkLst>
        </pc:spChg>
        <pc:spChg chg="add del mod">
          <ac:chgData name="Wick, Felix" userId="85efb633-acf6-425d-a271-4f136bfa2fb0" providerId="ADAL" clId="{DACC29C2-A778-45C7-8543-4D646C639406}" dt="2025-03-09T21:53:07.872" v="11836" actId="1036"/>
          <ac:spMkLst>
            <pc:docMk/>
            <pc:sldMk cId="3646794221" sldId="280"/>
            <ac:spMk id="21" creationId="{BB16D835-0410-63C6-984F-8F0D2C19AD79}"/>
          </ac:spMkLst>
        </pc:spChg>
        <pc:spChg chg="add del mod">
          <ac:chgData name="Wick, Felix" userId="85efb633-acf6-425d-a271-4f136bfa2fb0" providerId="ADAL" clId="{DACC29C2-A778-45C7-8543-4D646C639406}" dt="2025-03-09T21:54:55.062" v="11889" actId="1076"/>
          <ac:spMkLst>
            <pc:docMk/>
            <pc:sldMk cId="3646794221" sldId="280"/>
            <ac:spMk id="22" creationId="{98C17276-3A4B-516A-B044-89D5AE63745F}"/>
          </ac:spMkLst>
        </pc:spChg>
        <pc:spChg chg="mod">
          <ac:chgData name="Wick, Felix" userId="85efb633-acf6-425d-a271-4f136bfa2fb0" providerId="ADAL" clId="{DACC29C2-A778-45C7-8543-4D646C639406}" dt="2025-03-09T21:25:11.224" v="11403" actId="1036"/>
          <ac:spMkLst>
            <pc:docMk/>
            <pc:sldMk cId="3646794221" sldId="280"/>
            <ac:spMk id="34" creationId="{416DF45E-F683-CC7D-C4A5-58FB2DB8AEDE}"/>
          </ac:spMkLst>
        </pc:spChg>
        <pc:picChg chg="mod">
          <ac:chgData name="Wick, Felix" userId="85efb633-acf6-425d-a271-4f136bfa2fb0" providerId="ADAL" clId="{DACC29C2-A778-45C7-8543-4D646C639406}" dt="2025-03-09T21:51:22.585" v="11807" actId="1076"/>
          <ac:picMkLst>
            <pc:docMk/>
            <pc:sldMk cId="3646794221" sldId="280"/>
            <ac:picMk id="6" creationId="{19A6DFB9-DB90-0D13-EF8E-FF304FB58D3F}"/>
          </ac:picMkLst>
        </pc:picChg>
        <pc:cxnChg chg="mod">
          <ac:chgData name="Wick, Felix" userId="85efb633-acf6-425d-a271-4f136bfa2fb0" providerId="ADAL" clId="{DACC29C2-A778-45C7-8543-4D646C639406}" dt="2025-03-09T21:53:20.435" v="11838" actId="14100"/>
          <ac:cxnSpMkLst>
            <pc:docMk/>
            <pc:sldMk cId="3646794221" sldId="280"/>
            <ac:cxnSpMk id="8" creationId="{B12BBB2B-F6C7-FD92-20B5-C363C5428A16}"/>
          </ac:cxnSpMkLst>
        </pc:cxnChg>
        <pc:cxnChg chg="mod">
          <ac:chgData name="Wick, Felix" userId="85efb633-acf6-425d-a271-4f136bfa2fb0" providerId="ADAL" clId="{DACC29C2-A778-45C7-8543-4D646C639406}" dt="2025-03-09T21:53:15.504" v="11837" actId="14100"/>
          <ac:cxnSpMkLst>
            <pc:docMk/>
            <pc:sldMk cId="3646794221" sldId="280"/>
            <ac:cxnSpMk id="10" creationId="{959D5BBA-F854-2A69-E203-60073BB09181}"/>
          </ac:cxnSpMkLst>
        </pc:cxnChg>
        <pc:cxnChg chg="add mod">
          <ac:chgData name="Wick, Felix" userId="85efb633-acf6-425d-a271-4f136bfa2fb0" providerId="ADAL" clId="{DACC29C2-A778-45C7-8543-4D646C639406}" dt="2025-03-09T21:53:07.872" v="11836" actId="1036"/>
          <ac:cxnSpMkLst>
            <pc:docMk/>
            <pc:sldMk cId="3646794221" sldId="280"/>
            <ac:cxnSpMk id="16" creationId="{606F7AC4-09B2-802B-1DCA-8FE2298FDB2C}"/>
          </ac:cxnSpMkLst>
        </pc:cxnChg>
        <pc:cxnChg chg="add del mod">
          <ac:chgData name="Wick, Felix" userId="85efb633-acf6-425d-a271-4f136bfa2fb0" providerId="ADAL" clId="{DACC29C2-A778-45C7-8543-4D646C639406}" dt="2025-03-09T21:53:07.872" v="11836" actId="1036"/>
          <ac:cxnSpMkLst>
            <pc:docMk/>
            <pc:sldMk cId="3646794221" sldId="280"/>
            <ac:cxnSpMk id="26" creationId="{95528652-11FD-350A-26C8-9E6ECD9A1AB0}"/>
          </ac:cxnSpMkLst>
        </pc:cxnChg>
        <pc:cxnChg chg="mod">
          <ac:chgData name="Wick, Felix" userId="85efb633-acf6-425d-a271-4f136bfa2fb0" providerId="ADAL" clId="{DACC29C2-A778-45C7-8543-4D646C639406}" dt="2025-03-09T21:55:06.519" v="11891" actId="14100"/>
          <ac:cxnSpMkLst>
            <pc:docMk/>
            <pc:sldMk cId="3646794221" sldId="280"/>
            <ac:cxnSpMk id="28" creationId="{A3DF3077-3CBC-E817-F1A6-04197C769F12}"/>
          </ac:cxnSpMkLst>
        </pc:cxnChg>
      </pc:sldChg>
      <pc:sldChg chg="modSp mod">
        <pc:chgData name="Wick, Felix" userId="85efb633-acf6-425d-a271-4f136bfa2fb0" providerId="ADAL" clId="{DACC29C2-A778-45C7-8543-4D646C639406}" dt="2025-03-10T23:24:12.731" v="12701" actId="20577"/>
        <pc:sldMkLst>
          <pc:docMk/>
          <pc:sldMk cId="1884253723" sldId="281"/>
        </pc:sldMkLst>
        <pc:spChg chg="mod">
          <ac:chgData name="Wick, Felix" userId="85efb633-acf6-425d-a271-4f136bfa2fb0" providerId="ADAL" clId="{DACC29C2-A778-45C7-8543-4D646C639406}" dt="2025-03-10T23:24:12.731" v="12701" actId="20577"/>
          <ac:spMkLst>
            <pc:docMk/>
            <pc:sldMk cId="1884253723" sldId="281"/>
            <ac:spMk id="3" creationId="{1F0C0982-28EA-B591-5F89-28F258F77789}"/>
          </ac:spMkLst>
        </pc:spChg>
      </pc:sldChg>
      <pc:sldChg chg="delSp modSp mod">
        <pc:chgData name="Wick, Felix" userId="85efb633-acf6-425d-a271-4f136bfa2fb0" providerId="ADAL" clId="{DACC29C2-A778-45C7-8543-4D646C639406}" dt="2025-02-28T21:58:37.089" v="2900" actId="20577"/>
        <pc:sldMkLst>
          <pc:docMk/>
          <pc:sldMk cId="2933469855" sldId="282"/>
        </pc:sldMkLst>
        <pc:spChg chg="mod">
          <ac:chgData name="Wick, Felix" userId="85efb633-acf6-425d-a271-4f136bfa2fb0" providerId="ADAL" clId="{DACC29C2-A778-45C7-8543-4D646C639406}" dt="2025-02-28T21:58:37.089" v="2900" actId="20577"/>
          <ac:spMkLst>
            <pc:docMk/>
            <pc:sldMk cId="2933469855" sldId="282"/>
            <ac:spMk id="3" creationId="{E55011B8-5EEE-3602-A460-9F29BB6C2063}"/>
          </ac:spMkLst>
        </pc:spChg>
      </pc:sldChg>
      <pc:sldChg chg="modSp mod">
        <pc:chgData name="Wick, Felix" userId="85efb633-acf6-425d-a271-4f136bfa2fb0" providerId="ADAL" clId="{DACC29C2-A778-45C7-8543-4D646C639406}" dt="2025-02-28T10:03:34.390" v="582" actId="14100"/>
        <pc:sldMkLst>
          <pc:docMk/>
          <pc:sldMk cId="2783926056" sldId="302"/>
        </pc:sldMkLst>
        <pc:spChg chg="mod">
          <ac:chgData name="Wick, Felix" userId="85efb633-acf6-425d-a271-4f136bfa2fb0" providerId="ADAL" clId="{DACC29C2-A778-45C7-8543-4D646C639406}" dt="2025-02-28T10:03:34.390" v="582" actId="14100"/>
          <ac:spMkLst>
            <pc:docMk/>
            <pc:sldMk cId="2783926056" sldId="302"/>
            <ac:spMk id="3" creationId="{5FA4D080-C343-7746-B3C2-41F8EBCD30B4}"/>
          </ac:spMkLst>
        </pc:spChg>
        <pc:spChg chg="mod">
          <ac:chgData name="Wick, Felix" userId="85efb633-acf6-425d-a271-4f136bfa2fb0" providerId="ADAL" clId="{DACC29C2-A778-45C7-8543-4D646C639406}" dt="2025-02-28T10:03:23.062" v="581" actId="1076"/>
          <ac:spMkLst>
            <pc:docMk/>
            <pc:sldMk cId="2783926056" sldId="302"/>
            <ac:spMk id="5" creationId="{E2AA4B8D-555A-2D6B-FD2B-CC021E6DA531}"/>
          </ac:spMkLst>
        </pc:spChg>
      </pc:sldChg>
      <pc:sldChg chg="modSp mod">
        <pc:chgData name="Wick, Felix" userId="85efb633-acf6-425d-a271-4f136bfa2fb0" providerId="ADAL" clId="{DACC29C2-A778-45C7-8543-4D646C639406}" dt="2025-03-11T08:36:32.085" v="13518" actId="1076"/>
        <pc:sldMkLst>
          <pc:docMk/>
          <pc:sldMk cId="3022990104" sldId="307"/>
        </pc:sldMkLst>
        <pc:spChg chg="mod">
          <ac:chgData name="Wick, Felix" userId="85efb633-acf6-425d-a271-4f136bfa2fb0" providerId="ADAL" clId="{DACC29C2-A778-45C7-8543-4D646C639406}" dt="2025-03-11T08:35:58.437" v="13516" actId="20577"/>
          <ac:spMkLst>
            <pc:docMk/>
            <pc:sldMk cId="3022990104" sldId="307"/>
            <ac:spMk id="8" creationId="{810711E5-A148-18BC-EF8F-1A61C81EED33}"/>
          </ac:spMkLst>
        </pc:spChg>
        <pc:picChg chg="mod">
          <ac:chgData name="Wick, Felix" userId="85efb633-acf6-425d-a271-4f136bfa2fb0" providerId="ADAL" clId="{DACC29C2-A778-45C7-8543-4D646C639406}" dt="2025-03-11T08:36:32.085" v="13518" actId="1076"/>
          <ac:picMkLst>
            <pc:docMk/>
            <pc:sldMk cId="3022990104" sldId="307"/>
            <ac:picMk id="1026" creationId="{38326D57-B4E5-7E18-072D-0620717370DF}"/>
          </ac:picMkLst>
        </pc:picChg>
      </pc:sldChg>
      <pc:sldChg chg="modSp">
        <pc:chgData name="Wick, Felix" userId="85efb633-acf6-425d-a271-4f136bfa2fb0" providerId="ADAL" clId="{DACC29C2-A778-45C7-8543-4D646C639406}" dt="2025-03-04T20:46:50.396" v="9984" actId="20577"/>
        <pc:sldMkLst>
          <pc:docMk/>
          <pc:sldMk cId="2698973814" sldId="311"/>
        </pc:sldMkLst>
        <pc:spChg chg="mod">
          <ac:chgData name="Wick, Felix" userId="85efb633-acf6-425d-a271-4f136bfa2fb0" providerId="ADAL" clId="{DACC29C2-A778-45C7-8543-4D646C639406}" dt="2025-03-04T20:46:50.396" v="9984" actId="20577"/>
          <ac:spMkLst>
            <pc:docMk/>
            <pc:sldMk cId="2698973814" sldId="311"/>
            <ac:spMk id="3" creationId="{B0D4BE74-7B1A-6775-F824-4757417F3E47}"/>
          </ac:spMkLst>
        </pc:spChg>
      </pc:sldChg>
      <pc:sldChg chg="modSp del mod">
        <pc:chgData name="Wick, Felix" userId="85efb633-acf6-425d-a271-4f136bfa2fb0" providerId="ADAL" clId="{DACC29C2-A778-45C7-8543-4D646C639406}" dt="2025-03-11T07:17:01.399" v="12990" actId="2696"/>
        <pc:sldMkLst>
          <pc:docMk/>
          <pc:sldMk cId="4181699343" sldId="319"/>
        </pc:sldMkLst>
      </pc:sldChg>
      <pc:sldChg chg="modSp del mod">
        <pc:chgData name="Wick, Felix" userId="85efb633-acf6-425d-a271-4f136bfa2fb0" providerId="ADAL" clId="{DACC29C2-A778-45C7-8543-4D646C639406}" dt="2025-03-12T21:44:03.425" v="19486" actId="1036"/>
        <pc:sldMkLst>
          <pc:docMk/>
          <pc:sldMk cId="2804191858" sldId="320"/>
        </pc:sldMkLst>
        <pc:spChg chg="mod">
          <ac:chgData name="Wick, Felix" userId="85efb633-acf6-425d-a271-4f136bfa2fb0" providerId="ADAL" clId="{DACC29C2-A778-45C7-8543-4D646C639406}" dt="2025-03-12T21:43:47.753" v="19484" actId="20577"/>
          <ac:spMkLst>
            <pc:docMk/>
            <pc:sldMk cId="2804191858" sldId="320"/>
            <ac:spMk id="6" creationId="{6F017680-C8C3-4448-E421-142A36644C2A}"/>
          </ac:spMkLst>
        </pc:spChg>
        <pc:spChg chg="mod">
          <ac:chgData name="Wick, Felix" userId="85efb633-acf6-425d-a271-4f136bfa2fb0" providerId="ADAL" clId="{DACC29C2-A778-45C7-8543-4D646C639406}" dt="2025-03-12T21:44:03.425" v="19486" actId="1036"/>
          <ac:spMkLst>
            <pc:docMk/>
            <pc:sldMk cId="2804191858" sldId="320"/>
            <ac:spMk id="7" creationId="{D7EA8264-EE54-2A93-FC6E-01188FBD7C7C}"/>
          </ac:spMkLst>
        </pc:spChg>
      </pc:sldChg>
      <pc:sldChg chg="modSp mod">
        <pc:chgData name="Wick, Felix" userId="85efb633-acf6-425d-a271-4f136bfa2fb0" providerId="ADAL" clId="{DACC29C2-A778-45C7-8543-4D646C639406}" dt="2025-03-11T13:47:35.311" v="15464" actId="20577"/>
        <pc:sldMkLst>
          <pc:docMk/>
          <pc:sldMk cId="1190384771" sldId="323"/>
        </pc:sldMkLst>
        <pc:spChg chg="mod">
          <ac:chgData name="Wick, Felix" userId="85efb633-acf6-425d-a271-4f136bfa2fb0" providerId="ADAL" clId="{DACC29C2-A778-45C7-8543-4D646C639406}" dt="2025-03-11T13:47:35.311" v="15464" actId="20577"/>
          <ac:spMkLst>
            <pc:docMk/>
            <pc:sldMk cId="1190384771" sldId="323"/>
            <ac:spMk id="3" creationId="{04C76BBB-2079-38AD-4A43-DA2158A4E50A}"/>
          </ac:spMkLst>
        </pc:spChg>
        <pc:spChg chg="mod">
          <ac:chgData name="Wick, Felix" userId="85efb633-acf6-425d-a271-4f136bfa2fb0" providerId="ADAL" clId="{DACC29C2-A778-45C7-8543-4D646C639406}" dt="2025-03-11T08:34:16.144" v="13509" actId="14100"/>
          <ac:spMkLst>
            <pc:docMk/>
            <pc:sldMk cId="1190384771" sldId="323"/>
            <ac:spMk id="9" creationId="{0F2B1A66-B02D-5257-6281-B7DF99C44AB9}"/>
          </ac:spMkLst>
        </pc:spChg>
        <pc:spChg chg="mod">
          <ac:chgData name="Wick, Felix" userId="85efb633-acf6-425d-a271-4f136bfa2fb0" providerId="ADAL" clId="{DACC29C2-A778-45C7-8543-4D646C639406}" dt="2025-03-11T08:34:02.083" v="13508" actId="14100"/>
          <ac:spMkLst>
            <pc:docMk/>
            <pc:sldMk cId="1190384771" sldId="323"/>
            <ac:spMk id="11" creationId="{DCE4BBCE-3566-814F-1379-8D103BFB9BAD}"/>
          </ac:spMkLst>
        </pc:spChg>
        <pc:spChg chg="mod">
          <ac:chgData name="Wick, Felix" userId="85efb633-acf6-425d-a271-4f136bfa2fb0" providerId="ADAL" clId="{DACC29C2-A778-45C7-8543-4D646C639406}" dt="2025-03-11T08:34:38.112" v="13510" actId="1076"/>
          <ac:spMkLst>
            <pc:docMk/>
            <pc:sldMk cId="1190384771" sldId="323"/>
            <ac:spMk id="14" creationId="{7EE99664-B90B-621C-6D43-FFCE8A1B561B}"/>
          </ac:spMkLst>
        </pc:spChg>
        <pc:cxnChg chg="mod">
          <ac:chgData name="Wick, Felix" userId="85efb633-acf6-425d-a271-4f136bfa2fb0" providerId="ADAL" clId="{DACC29C2-A778-45C7-8543-4D646C639406}" dt="2025-03-11T08:35:02.602" v="13515" actId="14100"/>
          <ac:cxnSpMkLst>
            <pc:docMk/>
            <pc:sldMk cId="1190384771" sldId="323"/>
            <ac:cxnSpMk id="16" creationId="{C54626D9-77E5-BF3F-D262-9C521C217061}"/>
          </ac:cxnSpMkLst>
        </pc:cxnChg>
      </pc:sldChg>
      <pc:sldChg chg="addSp delSp modSp mod">
        <pc:chgData name="Wick, Felix" userId="85efb633-acf6-425d-a271-4f136bfa2fb0" providerId="ADAL" clId="{DACC29C2-A778-45C7-8543-4D646C639406}" dt="2025-03-11T13:47:36.415" v="15466" actId="20577"/>
        <pc:sldMkLst>
          <pc:docMk/>
          <pc:sldMk cId="1196066773" sldId="631"/>
        </pc:sldMkLst>
        <pc:spChg chg="mod">
          <ac:chgData name="Wick, Felix" userId="85efb633-acf6-425d-a271-4f136bfa2fb0" providerId="ADAL" clId="{DACC29C2-A778-45C7-8543-4D646C639406}" dt="2025-03-11T13:47:36.415" v="15466" actId="20577"/>
          <ac:spMkLst>
            <pc:docMk/>
            <pc:sldMk cId="1196066773" sldId="631"/>
            <ac:spMk id="2" creationId="{A1DB3763-9386-C47A-F02A-CE7DD4572855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5" creationId="{F0D3D027-962B-DD47-A8CB-13988C08429A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21" creationId="{8EAF2078-6D99-E92B-15A8-827B5A28E0C7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26" creationId="{8DA22B16-EDCE-F8EE-1962-FA3D32DF665A}"/>
          </ac:spMkLst>
        </pc:spChg>
        <pc:spChg chg="mod">
          <ac:chgData name="Wick, Felix" userId="85efb633-acf6-425d-a271-4f136bfa2fb0" providerId="ADAL" clId="{DACC29C2-A778-45C7-8543-4D646C639406}" dt="2025-03-10T23:43:34.696" v="12983" actId="1036"/>
          <ac:spMkLst>
            <pc:docMk/>
            <pc:sldMk cId="1196066773" sldId="631"/>
            <ac:spMk id="28" creationId="{48A2B951-BCE6-950C-E566-C09D502B6C54}"/>
          </ac:spMkLst>
        </pc:spChg>
        <pc:picChg chg="mod">
          <ac:chgData name="Wick, Felix" userId="85efb633-acf6-425d-a271-4f136bfa2fb0" providerId="ADAL" clId="{DACC29C2-A778-45C7-8543-4D646C639406}" dt="2025-03-10T23:43:34.696" v="12983" actId="1036"/>
          <ac:picMkLst>
            <pc:docMk/>
            <pc:sldMk cId="1196066773" sldId="631"/>
            <ac:picMk id="7" creationId="{9AF29264-9957-8445-88DC-420ED29EAA7F}"/>
          </ac:picMkLst>
        </pc:picChg>
        <pc:cxnChg chg="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19" creationId="{C3B0B6EA-E577-906B-DFF6-E199E421C8E2}"/>
          </ac:cxnSpMkLst>
        </pc:cxnChg>
        <pc:cxnChg chg="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23" creationId="{A33E8E98-191F-8C96-7EEE-517BB47D5BBD}"/>
          </ac:cxnSpMkLst>
        </pc:cxnChg>
        <pc:cxnChg chg="add 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24" creationId="{8E69CC95-3D52-4AF8-9AD1-4F5B32C5A26F}"/>
          </ac:cxnSpMkLst>
        </pc:cxnChg>
        <pc:cxnChg chg="mod">
          <ac:chgData name="Wick, Felix" userId="85efb633-acf6-425d-a271-4f136bfa2fb0" providerId="ADAL" clId="{DACC29C2-A778-45C7-8543-4D646C639406}" dt="2025-03-10T23:43:34.696" v="12983" actId="1036"/>
          <ac:cxnSpMkLst>
            <pc:docMk/>
            <pc:sldMk cId="1196066773" sldId="631"/>
            <ac:cxnSpMk id="32" creationId="{4020695E-09BD-CEC3-8D36-631363C01434}"/>
          </ac:cxnSpMkLst>
        </pc:cxnChg>
      </pc:sldChg>
      <pc:sldChg chg="modSp mod">
        <pc:chgData name="Wick, Felix" userId="85efb633-acf6-425d-a271-4f136bfa2fb0" providerId="ADAL" clId="{DACC29C2-A778-45C7-8543-4D646C639406}" dt="2025-02-28T23:29:13.401" v="4953" actId="20577"/>
        <pc:sldMkLst>
          <pc:docMk/>
          <pc:sldMk cId="1107238145" sldId="633"/>
        </pc:sldMkLst>
        <pc:spChg chg="mod">
          <ac:chgData name="Wick, Felix" userId="85efb633-acf6-425d-a271-4f136bfa2fb0" providerId="ADAL" clId="{DACC29C2-A778-45C7-8543-4D646C639406}" dt="2025-02-28T23:29:13.401" v="4953" actId="20577"/>
          <ac:spMkLst>
            <pc:docMk/>
            <pc:sldMk cId="1107238145" sldId="633"/>
            <ac:spMk id="3" creationId="{1249B1B0-1661-F50C-4ACA-6DE3D65E4E9B}"/>
          </ac:spMkLst>
        </pc:spChg>
      </pc:sldChg>
      <pc:sldChg chg="addSp delSp modSp new mod modClrScheme chgLayout">
        <pc:chgData name="Wick, Felix" userId="85efb633-acf6-425d-a271-4f136bfa2fb0" providerId="ADAL" clId="{DACC29C2-A778-45C7-8543-4D646C639406}" dt="2025-03-18T10:16:49.051" v="21690" actId="14100"/>
        <pc:sldMkLst>
          <pc:docMk/>
          <pc:sldMk cId="2583285625" sldId="634"/>
        </pc:sldMkLst>
        <pc:spChg chg="mod ord">
          <ac:chgData name="Wick, Felix" userId="85efb633-acf6-425d-a271-4f136bfa2fb0" providerId="ADAL" clId="{DACC29C2-A778-45C7-8543-4D646C639406}" dt="2025-02-28T13:06:12.669" v="1219" actId="700"/>
          <ac:spMkLst>
            <pc:docMk/>
            <pc:sldMk cId="2583285625" sldId="634"/>
            <ac:spMk id="2" creationId="{98D4D7E3-700E-1091-5389-5C4155B94EE1}"/>
          </ac:spMkLst>
        </pc:spChg>
        <pc:spChg chg="mod ord">
          <ac:chgData name="Wick, Felix" userId="85efb633-acf6-425d-a271-4f136bfa2fb0" providerId="ADAL" clId="{DACC29C2-A778-45C7-8543-4D646C639406}" dt="2025-02-28T13:06:12.669" v="1219" actId="700"/>
          <ac:spMkLst>
            <pc:docMk/>
            <pc:sldMk cId="2583285625" sldId="634"/>
            <ac:spMk id="3" creationId="{F293A203-1041-8C0A-7D41-9E1122486ED4}"/>
          </ac:spMkLst>
        </pc:spChg>
        <pc:spChg chg="add mod ord">
          <ac:chgData name="Wick, Felix" userId="85efb633-acf6-425d-a271-4f136bfa2fb0" providerId="ADAL" clId="{DACC29C2-A778-45C7-8543-4D646C639406}" dt="2025-03-18T10:16:49.051" v="21690" actId="14100"/>
          <ac:spMkLst>
            <pc:docMk/>
            <pc:sldMk cId="2583285625" sldId="634"/>
            <ac:spMk id="6" creationId="{C739FDE9-1753-8781-B511-6E9614437CC4}"/>
          </ac:spMkLst>
        </pc:spChg>
        <pc:spChg chg="add mod">
          <ac:chgData name="Wick, Felix" userId="85efb633-acf6-425d-a271-4f136bfa2fb0" providerId="ADAL" clId="{DACC29C2-A778-45C7-8543-4D646C639406}" dt="2025-02-28T13:37:43.093" v="1799" actId="1076"/>
          <ac:spMkLst>
            <pc:docMk/>
            <pc:sldMk cId="2583285625" sldId="634"/>
            <ac:spMk id="12" creationId="{72B51D46-F657-D01A-A957-B863C10D3D4B}"/>
          </ac:spMkLst>
        </pc:spChg>
        <pc:picChg chg="add mod">
          <ac:chgData name="Wick, Felix" userId="85efb633-acf6-425d-a271-4f136bfa2fb0" providerId="ADAL" clId="{DACC29C2-A778-45C7-8543-4D646C639406}" dt="2025-02-28T13:38:24.813" v="1822" actId="1076"/>
          <ac:picMkLst>
            <pc:docMk/>
            <pc:sldMk cId="2583285625" sldId="634"/>
            <ac:picMk id="1026" creationId="{F3786512-1124-EFBD-5C23-4ECFF1CE46A9}"/>
          </ac:picMkLst>
        </pc:picChg>
        <pc:picChg chg="add mod">
          <ac:chgData name="Wick, Felix" userId="85efb633-acf6-425d-a271-4f136bfa2fb0" providerId="ADAL" clId="{DACC29C2-A778-45C7-8543-4D646C639406}" dt="2025-02-28T13:22:18.092" v="1414" actId="1076"/>
          <ac:picMkLst>
            <pc:docMk/>
            <pc:sldMk cId="2583285625" sldId="634"/>
            <ac:picMk id="1028" creationId="{D75544C2-4A68-F54D-D427-1DCC3D650AD3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02T22:06:32.526" v="6086" actId="14100"/>
        <pc:sldMkLst>
          <pc:docMk/>
          <pc:sldMk cId="2684778004" sldId="635"/>
        </pc:sldMkLst>
        <pc:spChg chg="mod ord">
          <ac:chgData name="Wick, Felix" userId="85efb633-acf6-425d-a271-4f136bfa2fb0" providerId="ADAL" clId="{DACC29C2-A778-45C7-8543-4D646C639406}" dt="2025-02-28T10:34:58.353" v="902" actId="700"/>
          <ac:spMkLst>
            <pc:docMk/>
            <pc:sldMk cId="2684778004" sldId="635"/>
            <ac:spMk id="4" creationId="{08A31019-E704-98AF-386F-5EAB70A39A9E}"/>
          </ac:spMkLst>
        </pc:spChg>
        <pc:spChg chg="add mod ord">
          <ac:chgData name="Wick, Felix" userId="85efb633-acf6-425d-a271-4f136bfa2fb0" providerId="ADAL" clId="{DACC29C2-A778-45C7-8543-4D646C639406}" dt="2025-02-28T10:34:58.353" v="902" actId="700"/>
          <ac:spMkLst>
            <pc:docMk/>
            <pc:sldMk cId="2684778004" sldId="635"/>
            <ac:spMk id="5" creationId="{91C31BD1-2F62-3D06-0E3C-9FA606B48565}"/>
          </ac:spMkLst>
        </pc:spChg>
        <pc:spChg chg="add mod ord">
          <ac:chgData name="Wick, Felix" userId="85efb633-acf6-425d-a271-4f136bfa2fb0" providerId="ADAL" clId="{DACC29C2-A778-45C7-8543-4D646C639406}" dt="2025-03-02T22:06:32.526" v="6086" actId="14100"/>
          <ac:spMkLst>
            <pc:docMk/>
            <pc:sldMk cId="2684778004" sldId="635"/>
            <ac:spMk id="6" creationId="{45918CA0-37B0-E8D7-595B-A7B8F36DC108}"/>
          </ac:spMkLst>
        </pc:spChg>
        <pc:spChg chg="add mod">
          <ac:chgData name="Wick, Felix" userId="85efb633-acf6-425d-a271-4f136bfa2fb0" providerId="ADAL" clId="{DACC29C2-A778-45C7-8543-4D646C639406}" dt="2025-02-28T23:12:13.815" v="4264" actId="1076"/>
          <ac:spMkLst>
            <pc:docMk/>
            <pc:sldMk cId="2684778004" sldId="635"/>
            <ac:spMk id="10" creationId="{1E5B8D9A-ABEB-5AEA-5230-35116300783F}"/>
          </ac:spMkLst>
        </pc:spChg>
        <pc:picChg chg="add mod">
          <ac:chgData name="Wick, Felix" userId="85efb633-acf6-425d-a271-4f136bfa2fb0" providerId="ADAL" clId="{DACC29C2-A778-45C7-8543-4D646C639406}" dt="2025-02-28T23:12:06.362" v="4263" actId="1036"/>
          <ac:picMkLst>
            <pc:docMk/>
            <pc:sldMk cId="2684778004" sldId="635"/>
            <ac:picMk id="8" creationId="{89C6FBB9-A35E-45B6-3B39-840C918E5D94}"/>
          </ac:picMkLst>
        </pc:picChg>
      </pc:sldChg>
      <pc:sldChg chg="addSp modSp new mod">
        <pc:chgData name="Wick, Felix" userId="85efb633-acf6-425d-a271-4f136bfa2fb0" providerId="ADAL" clId="{DACC29C2-A778-45C7-8543-4D646C639406}" dt="2025-02-28T10:09:57.516" v="622" actId="167"/>
        <pc:sldMkLst>
          <pc:docMk/>
          <pc:sldMk cId="2140471172" sldId="636"/>
        </pc:sldMkLst>
        <pc:spChg chg="mod">
          <ac:chgData name="Wick, Felix" userId="85efb633-acf6-425d-a271-4f136bfa2fb0" providerId="ADAL" clId="{DACC29C2-A778-45C7-8543-4D646C639406}" dt="2025-02-28T09:59:11.577" v="519" actId="20577"/>
          <ac:spMkLst>
            <pc:docMk/>
            <pc:sldMk cId="2140471172" sldId="636"/>
            <ac:spMk id="2" creationId="{4B71E236-FA0D-F89B-836B-D3E1A9C129BE}"/>
          </ac:spMkLst>
        </pc:spChg>
        <pc:spChg chg="mod">
          <ac:chgData name="Wick, Felix" userId="85efb633-acf6-425d-a271-4f136bfa2fb0" providerId="ADAL" clId="{DACC29C2-A778-45C7-8543-4D646C639406}" dt="2025-02-28T10:00:49.720" v="557" actId="20577"/>
          <ac:spMkLst>
            <pc:docMk/>
            <pc:sldMk cId="2140471172" sldId="636"/>
            <ac:spMk id="3" creationId="{45FCB5CF-1A0F-3C85-74D2-9AD280390B4C}"/>
          </ac:spMkLst>
        </pc:spChg>
        <pc:picChg chg="add mod ord">
          <ac:chgData name="Wick, Felix" userId="85efb633-acf6-425d-a271-4f136bfa2fb0" providerId="ADAL" clId="{DACC29C2-A778-45C7-8543-4D646C639406}" dt="2025-02-28T10:09:55.659" v="621" actId="167"/>
          <ac:picMkLst>
            <pc:docMk/>
            <pc:sldMk cId="2140471172" sldId="636"/>
            <ac:picMk id="6" creationId="{19719576-94A4-32DC-8678-41623AE1D1B7}"/>
          </ac:picMkLst>
        </pc:picChg>
        <pc:picChg chg="add mod">
          <ac:chgData name="Wick, Felix" userId="85efb633-acf6-425d-a271-4f136bfa2fb0" providerId="ADAL" clId="{DACC29C2-A778-45C7-8543-4D646C639406}" dt="2025-02-28T10:09:57.516" v="622" actId="167"/>
          <ac:picMkLst>
            <pc:docMk/>
            <pc:sldMk cId="2140471172" sldId="636"/>
            <ac:picMk id="2050" creationId="{22F05D9D-E68B-42FD-61F5-76A96BC78C0B}"/>
          </ac:picMkLst>
        </pc:picChg>
      </pc:sldChg>
      <pc:sldChg chg="addSp delSp modSp new mod">
        <pc:chgData name="Wick, Felix" userId="85efb633-acf6-425d-a271-4f136bfa2fb0" providerId="ADAL" clId="{DACC29C2-A778-45C7-8543-4D646C639406}" dt="2025-02-28T10:34:02.760" v="895" actId="1076"/>
        <pc:sldMkLst>
          <pc:docMk/>
          <pc:sldMk cId="2299162347" sldId="637"/>
        </pc:sldMkLst>
        <pc:spChg chg="mod">
          <ac:chgData name="Wick, Felix" userId="85efb633-acf6-425d-a271-4f136bfa2fb0" providerId="ADAL" clId="{DACC29C2-A778-45C7-8543-4D646C639406}" dt="2025-02-28T10:17:43.393" v="674" actId="20577"/>
          <ac:spMkLst>
            <pc:docMk/>
            <pc:sldMk cId="2299162347" sldId="637"/>
            <ac:spMk id="2" creationId="{AD4DD73E-3081-3D14-70D6-AFC0A992AEDA}"/>
          </ac:spMkLst>
        </pc:spChg>
        <pc:spChg chg="add mod">
          <ac:chgData name="Wick, Felix" userId="85efb633-acf6-425d-a271-4f136bfa2fb0" providerId="ADAL" clId="{DACC29C2-A778-45C7-8543-4D646C639406}" dt="2025-02-28T10:34:02.760" v="895" actId="1076"/>
          <ac:spMkLst>
            <pc:docMk/>
            <pc:sldMk cId="2299162347" sldId="637"/>
            <ac:spMk id="10" creationId="{C83C5160-1A56-C485-58C2-E716FD0AA2D8}"/>
          </ac:spMkLst>
        </pc:spChg>
        <pc:spChg chg="add mod">
          <ac:chgData name="Wick, Felix" userId="85efb633-acf6-425d-a271-4f136bfa2fb0" providerId="ADAL" clId="{DACC29C2-A778-45C7-8543-4D646C639406}" dt="2025-02-28T10:33:36.055" v="889" actId="1076"/>
          <ac:spMkLst>
            <pc:docMk/>
            <pc:sldMk cId="2299162347" sldId="637"/>
            <ac:spMk id="11" creationId="{C251DC0A-0A51-1A85-091D-E1FDE24B145C}"/>
          </ac:spMkLst>
        </pc:spChg>
        <pc:spChg chg="add mod">
          <ac:chgData name="Wick, Felix" userId="85efb633-acf6-425d-a271-4f136bfa2fb0" providerId="ADAL" clId="{DACC29C2-A778-45C7-8543-4D646C639406}" dt="2025-02-28T10:33:47.121" v="893" actId="1076"/>
          <ac:spMkLst>
            <pc:docMk/>
            <pc:sldMk cId="2299162347" sldId="637"/>
            <ac:spMk id="12" creationId="{1E39CEAA-C60F-FD6F-4775-A10C1A255AC8}"/>
          </ac:spMkLst>
        </pc:spChg>
        <pc:picChg chg="add mod">
          <ac:chgData name="Wick, Felix" userId="85efb633-acf6-425d-a271-4f136bfa2fb0" providerId="ADAL" clId="{DACC29C2-A778-45C7-8543-4D646C639406}" dt="2025-02-28T10:33:11.373" v="877" actId="1038"/>
          <ac:picMkLst>
            <pc:docMk/>
            <pc:sldMk cId="2299162347" sldId="637"/>
            <ac:picMk id="7" creationId="{02B31845-7645-8954-121A-3F0BE6E76816}"/>
          </ac:picMkLst>
        </pc:picChg>
        <pc:picChg chg="add mod">
          <ac:chgData name="Wick, Felix" userId="85efb633-acf6-425d-a271-4f136bfa2fb0" providerId="ADAL" clId="{DACC29C2-A778-45C7-8543-4D646C639406}" dt="2025-02-28T10:33:37.728" v="890" actId="1076"/>
          <ac:picMkLst>
            <pc:docMk/>
            <pc:sldMk cId="2299162347" sldId="637"/>
            <ac:picMk id="9" creationId="{400EB2C6-9A9E-8FDF-855F-6BA5B5E0A1E5}"/>
          </ac:picMkLst>
        </pc:picChg>
      </pc:sldChg>
      <pc:sldChg chg="addSp delSp modSp new add del mod modClrScheme chgLayout">
        <pc:chgData name="Wick, Felix" userId="85efb633-acf6-425d-a271-4f136bfa2fb0" providerId="ADAL" clId="{DACC29C2-A778-45C7-8543-4D646C639406}" dt="2025-02-28T10:17:38.426" v="666" actId="47"/>
        <pc:sldMkLst>
          <pc:docMk/>
          <pc:sldMk cId="3115800977" sldId="638"/>
        </pc:sldMkLst>
      </pc:sldChg>
      <pc:sldChg chg="modSp new del mod">
        <pc:chgData name="Wick, Felix" userId="85efb633-acf6-425d-a271-4f136bfa2fb0" providerId="ADAL" clId="{DACC29C2-A778-45C7-8543-4D646C639406}" dt="2025-02-28T23:18:26.246" v="4530" actId="47"/>
        <pc:sldMkLst>
          <pc:docMk/>
          <pc:sldMk cId="3719438947" sldId="638"/>
        </pc:sldMkLst>
      </pc:sldChg>
      <pc:sldChg chg="addSp delSp modSp new mod modClrScheme chgLayout">
        <pc:chgData name="Wick, Felix" userId="85efb633-acf6-425d-a271-4f136bfa2fb0" providerId="ADAL" clId="{DACC29C2-A778-45C7-8543-4D646C639406}" dt="2025-02-28T23:05:44.265" v="4120" actId="167"/>
        <pc:sldMkLst>
          <pc:docMk/>
          <pc:sldMk cId="135831062" sldId="639"/>
        </pc:sldMkLst>
        <pc:spChg chg="mod ord">
          <ac:chgData name="Wick, Felix" userId="85efb633-acf6-425d-a271-4f136bfa2fb0" providerId="ADAL" clId="{DACC29C2-A778-45C7-8543-4D646C639406}" dt="2025-02-28T20:55:20.937" v="1917" actId="700"/>
          <ac:spMkLst>
            <pc:docMk/>
            <pc:sldMk cId="135831062" sldId="639"/>
            <ac:spMk id="2" creationId="{5F03BBD8-8765-F982-4F56-8FAC481D08CC}"/>
          </ac:spMkLst>
        </pc:spChg>
        <pc:spChg chg="mod ord">
          <ac:chgData name="Wick, Felix" userId="85efb633-acf6-425d-a271-4f136bfa2fb0" providerId="ADAL" clId="{DACC29C2-A778-45C7-8543-4D646C639406}" dt="2025-02-28T20:55:20.937" v="1917" actId="700"/>
          <ac:spMkLst>
            <pc:docMk/>
            <pc:sldMk cId="135831062" sldId="639"/>
            <ac:spMk id="3" creationId="{0F24CFF2-D089-C4C1-E1FB-1B7824AFB7C5}"/>
          </ac:spMkLst>
        </pc:spChg>
        <pc:spChg chg="add mod ord">
          <ac:chgData name="Wick, Felix" userId="85efb633-acf6-425d-a271-4f136bfa2fb0" providerId="ADAL" clId="{DACC29C2-A778-45C7-8543-4D646C639406}" dt="2025-02-28T23:05:33.005" v="4099"/>
          <ac:spMkLst>
            <pc:docMk/>
            <pc:sldMk cId="135831062" sldId="639"/>
            <ac:spMk id="4" creationId="{C73E205D-9D96-1A11-C2CD-A634E9B5CE76}"/>
          </ac:spMkLst>
        </pc:spChg>
        <pc:picChg chg="add mod ord">
          <ac:chgData name="Wick, Felix" userId="85efb633-acf6-425d-a271-4f136bfa2fb0" providerId="ADAL" clId="{DACC29C2-A778-45C7-8543-4D646C639406}" dt="2025-02-28T23:05:44.265" v="4120" actId="167"/>
          <ac:picMkLst>
            <pc:docMk/>
            <pc:sldMk cId="135831062" sldId="639"/>
            <ac:picMk id="10" creationId="{FBBA1BD9-B2F2-6741-3D5F-2C7D83B49FE7}"/>
          </ac:picMkLst>
        </pc:picChg>
      </pc:sldChg>
      <pc:sldChg chg="addSp delSp modSp new mod">
        <pc:chgData name="Wick, Felix" userId="85efb633-acf6-425d-a271-4f136bfa2fb0" providerId="ADAL" clId="{DACC29C2-A778-45C7-8543-4D646C639406}" dt="2025-03-04T21:11:59.618" v="10826" actId="1076"/>
        <pc:sldMkLst>
          <pc:docMk/>
          <pc:sldMk cId="3870313619" sldId="640"/>
        </pc:sldMkLst>
        <pc:spChg chg="mod">
          <ac:chgData name="Wick, Felix" userId="85efb633-acf6-425d-a271-4f136bfa2fb0" providerId="ADAL" clId="{DACC29C2-A778-45C7-8543-4D646C639406}" dt="2025-02-28T20:56:30.484" v="1967" actId="20577"/>
          <ac:spMkLst>
            <pc:docMk/>
            <pc:sldMk cId="3870313619" sldId="640"/>
            <ac:spMk id="2" creationId="{38441EAD-D722-0E92-F37F-500D79A9BB13}"/>
          </ac:spMkLst>
        </pc:spChg>
        <pc:spChg chg="add mod">
          <ac:chgData name="Wick, Felix" userId="85efb633-acf6-425d-a271-4f136bfa2fb0" providerId="ADAL" clId="{DACC29C2-A778-45C7-8543-4D646C639406}" dt="2025-03-04T21:11:59.618" v="10826" actId="1076"/>
          <ac:spMkLst>
            <pc:docMk/>
            <pc:sldMk cId="3870313619" sldId="640"/>
            <ac:spMk id="4" creationId="{8D14ADB8-0EBB-7174-F163-168F4C49F552}"/>
          </ac:spMkLst>
        </pc:spChg>
        <pc:spChg chg="add mod">
          <ac:chgData name="Wick, Felix" userId="85efb633-acf6-425d-a271-4f136bfa2fb0" providerId="ADAL" clId="{DACC29C2-A778-45C7-8543-4D646C639406}" dt="2025-03-04T21:11:49.715" v="10825" actId="1035"/>
          <ac:spMkLst>
            <pc:docMk/>
            <pc:sldMk cId="3870313619" sldId="640"/>
            <ac:spMk id="6" creationId="{F432EDC7-9D5E-6A14-55FD-6E109CF6BF29}"/>
          </ac:spMkLst>
        </pc:spChg>
        <pc:spChg chg="add mod">
          <ac:chgData name="Wick, Felix" userId="85efb633-acf6-425d-a271-4f136bfa2fb0" providerId="ADAL" clId="{DACC29C2-A778-45C7-8543-4D646C639406}" dt="2025-03-04T21:11:49.715" v="10825" actId="1035"/>
          <ac:spMkLst>
            <pc:docMk/>
            <pc:sldMk cId="3870313619" sldId="640"/>
            <ac:spMk id="9" creationId="{B7087094-D4B4-3E9B-B2E8-C26237C18259}"/>
          </ac:spMkLst>
        </pc:spChg>
        <pc:spChg chg="add mod">
          <ac:chgData name="Wick, Felix" userId="85efb633-acf6-425d-a271-4f136bfa2fb0" providerId="ADAL" clId="{DACC29C2-A778-45C7-8543-4D646C639406}" dt="2025-03-04T21:11:49.715" v="10825" actId="1035"/>
          <ac:spMkLst>
            <pc:docMk/>
            <pc:sldMk cId="3870313619" sldId="640"/>
            <ac:spMk id="12" creationId="{027BC398-6BDF-2B36-F8C7-BE04CA04BEC0}"/>
          </ac:spMkLst>
        </pc:spChg>
        <pc:picChg chg="add mod ord">
          <ac:chgData name="Wick, Felix" userId="85efb633-acf6-425d-a271-4f136bfa2fb0" providerId="ADAL" clId="{DACC29C2-A778-45C7-8543-4D646C639406}" dt="2025-03-04T21:11:49.715" v="10825" actId="1035"/>
          <ac:picMkLst>
            <pc:docMk/>
            <pc:sldMk cId="3870313619" sldId="640"/>
            <ac:picMk id="7" creationId="{BC116EF6-8361-256F-3C88-DB74586C60EA}"/>
          </ac:picMkLst>
        </pc:picChg>
        <pc:cxnChg chg="add mod">
          <ac:chgData name="Wick, Felix" userId="85efb633-acf6-425d-a271-4f136bfa2fb0" providerId="ADAL" clId="{DACC29C2-A778-45C7-8543-4D646C639406}" dt="2025-03-04T21:11:49.715" v="10825" actId="1035"/>
          <ac:cxnSpMkLst>
            <pc:docMk/>
            <pc:sldMk cId="3870313619" sldId="640"/>
            <ac:cxnSpMk id="8" creationId="{E676A3A0-F7C7-F970-FE1C-2680B35965E5}"/>
          </ac:cxnSpMkLst>
        </pc:cxnChg>
        <pc:cxnChg chg="add mod">
          <ac:chgData name="Wick, Felix" userId="85efb633-acf6-425d-a271-4f136bfa2fb0" providerId="ADAL" clId="{DACC29C2-A778-45C7-8543-4D646C639406}" dt="2025-03-04T21:11:49.715" v="10825" actId="1035"/>
          <ac:cxnSpMkLst>
            <pc:docMk/>
            <pc:sldMk cId="3870313619" sldId="640"/>
            <ac:cxnSpMk id="11" creationId="{5F607F4B-6641-68AA-3634-B4BF368A1716}"/>
          </ac:cxnSpMkLst>
        </pc:cxnChg>
      </pc:sldChg>
      <pc:sldChg chg="addSp modSp new mod">
        <pc:chgData name="Wick, Felix" userId="85efb633-acf6-425d-a271-4f136bfa2fb0" providerId="ADAL" clId="{DACC29C2-A778-45C7-8543-4D646C639406}" dt="2025-02-28T22:38:38.182" v="3518" actId="20577"/>
        <pc:sldMkLst>
          <pc:docMk/>
          <pc:sldMk cId="2680177618" sldId="641"/>
        </pc:sldMkLst>
        <pc:spChg chg="mod">
          <ac:chgData name="Wick, Felix" userId="85efb633-acf6-425d-a271-4f136bfa2fb0" providerId="ADAL" clId="{DACC29C2-A778-45C7-8543-4D646C639406}" dt="2025-02-28T21:45:22.354" v="2579" actId="20577"/>
          <ac:spMkLst>
            <pc:docMk/>
            <pc:sldMk cId="2680177618" sldId="641"/>
            <ac:spMk id="2" creationId="{4CB3EC65-4EF0-A0AE-5028-2BE1A88B17DF}"/>
          </ac:spMkLst>
        </pc:spChg>
        <pc:spChg chg="add mod">
          <ac:chgData name="Wick, Felix" userId="85efb633-acf6-425d-a271-4f136bfa2fb0" providerId="ADAL" clId="{DACC29C2-A778-45C7-8543-4D646C639406}" dt="2025-02-28T21:46:25.151" v="2597" actId="1076"/>
          <ac:spMkLst>
            <pc:docMk/>
            <pc:sldMk cId="2680177618" sldId="641"/>
            <ac:spMk id="5" creationId="{49FED476-420D-9280-878D-E5697FC8E379}"/>
          </ac:spMkLst>
        </pc:spChg>
        <pc:spChg chg="add mod">
          <ac:chgData name="Wick, Felix" userId="85efb633-acf6-425d-a271-4f136bfa2fb0" providerId="ADAL" clId="{DACC29C2-A778-45C7-8543-4D646C639406}" dt="2025-02-28T22:38:38.182" v="3518" actId="20577"/>
          <ac:spMkLst>
            <pc:docMk/>
            <pc:sldMk cId="2680177618" sldId="641"/>
            <ac:spMk id="6" creationId="{82035968-D916-A5B8-A744-79691437C636}"/>
          </ac:spMkLst>
        </pc:spChg>
        <pc:spChg chg="add mod">
          <ac:chgData name="Wick, Felix" userId="85efb633-acf6-425d-a271-4f136bfa2fb0" providerId="ADAL" clId="{DACC29C2-A778-45C7-8543-4D646C639406}" dt="2025-02-28T21:49:53.829" v="2783" actId="14100"/>
          <ac:spMkLst>
            <pc:docMk/>
            <pc:sldMk cId="2680177618" sldId="641"/>
            <ac:spMk id="9" creationId="{C7A8D171-393C-A8EE-07DD-37F62BA9AE69}"/>
          </ac:spMkLst>
        </pc:spChg>
        <pc:spChg chg="add mod">
          <ac:chgData name="Wick, Felix" userId="85efb633-acf6-425d-a271-4f136bfa2fb0" providerId="ADAL" clId="{DACC29C2-A778-45C7-8543-4D646C639406}" dt="2025-02-28T21:31:05.290" v="2397" actId="1076"/>
          <ac:spMkLst>
            <pc:docMk/>
            <pc:sldMk cId="2680177618" sldId="641"/>
            <ac:spMk id="12" creationId="{8D47A0B9-735C-801C-A5AA-8D25FD4BF6F4}"/>
          </ac:spMkLst>
        </pc:spChg>
        <pc:spChg chg="add mod">
          <ac:chgData name="Wick, Felix" userId="85efb633-acf6-425d-a271-4f136bfa2fb0" providerId="ADAL" clId="{DACC29C2-A778-45C7-8543-4D646C639406}" dt="2025-02-28T21:49:17.616" v="2766" actId="1076"/>
          <ac:spMkLst>
            <pc:docMk/>
            <pc:sldMk cId="2680177618" sldId="641"/>
            <ac:spMk id="17" creationId="{302FCE96-D1CF-4A67-2875-6E1CB9EC7C4D}"/>
          </ac:spMkLst>
        </pc:spChg>
        <pc:cxnChg chg="add mod">
          <ac:chgData name="Wick, Felix" userId="85efb633-acf6-425d-a271-4f136bfa2fb0" providerId="ADAL" clId="{DACC29C2-A778-45C7-8543-4D646C639406}" dt="2025-02-28T21:33:07.345" v="2421" actId="14100"/>
          <ac:cxnSpMkLst>
            <pc:docMk/>
            <pc:sldMk cId="2680177618" sldId="641"/>
            <ac:cxnSpMk id="8" creationId="{8B378655-C947-C913-AEB0-AF68A96A2E52}"/>
          </ac:cxnSpMkLst>
        </pc:cxnChg>
        <pc:cxnChg chg="add mod">
          <ac:chgData name="Wick, Felix" userId="85efb633-acf6-425d-a271-4f136bfa2fb0" providerId="ADAL" clId="{DACC29C2-A778-45C7-8543-4D646C639406}" dt="2025-02-28T21:33:20.778" v="2427" actId="1035"/>
          <ac:cxnSpMkLst>
            <pc:docMk/>
            <pc:sldMk cId="2680177618" sldId="641"/>
            <ac:cxnSpMk id="11" creationId="{CB204A23-CD5B-9576-6FFD-D25F5BFC0684}"/>
          </ac:cxnSpMkLst>
        </pc:cxnChg>
        <pc:cxnChg chg="add mod">
          <ac:chgData name="Wick, Felix" userId="85efb633-acf6-425d-a271-4f136bfa2fb0" providerId="ADAL" clId="{DACC29C2-A778-45C7-8543-4D646C639406}" dt="2025-02-28T21:49:34.194" v="2768" actId="14100"/>
          <ac:cxnSpMkLst>
            <pc:docMk/>
            <pc:sldMk cId="2680177618" sldId="641"/>
            <ac:cxnSpMk id="19" creationId="{ADA799CA-9800-4737-A656-E9792250826A}"/>
          </ac:cxnSpMkLst>
        </pc:cxnChg>
      </pc:sldChg>
      <pc:sldChg chg="addSp delSp modSp new mod">
        <pc:chgData name="Wick, Felix" userId="85efb633-acf6-425d-a271-4f136bfa2fb0" providerId="ADAL" clId="{DACC29C2-A778-45C7-8543-4D646C639406}" dt="2025-02-28T22:40:45.839" v="3544" actId="5793"/>
        <pc:sldMkLst>
          <pc:docMk/>
          <pc:sldMk cId="306706571" sldId="642"/>
        </pc:sldMkLst>
        <pc:spChg chg="mod">
          <ac:chgData name="Wick, Felix" userId="85efb633-acf6-425d-a271-4f136bfa2fb0" providerId="ADAL" clId="{DACC29C2-A778-45C7-8543-4D646C639406}" dt="2025-02-28T21:59:53.773" v="2930" actId="20577"/>
          <ac:spMkLst>
            <pc:docMk/>
            <pc:sldMk cId="306706571" sldId="642"/>
            <ac:spMk id="2" creationId="{8B7F66D1-339D-CD20-AF3A-1A820DB027A5}"/>
          </ac:spMkLst>
        </pc:spChg>
        <pc:spChg chg="mod">
          <ac:chgData name="Wick, Felix" userId="85efb633-acf6-425d-a271-4f136bfa2fb0" providerId="ADAL" clId="{DACC29C2-A778-45C7-8543-4D646C639406}" dt="2025-02-28T22:40:45.839" v="3544" actId="5793"/>
          <ac:spMkLst>
            <pc:docMk/>
            <pc:sldMk cId="306706571" sldId="642"/>
            <ac:spMk id="3" creationId="{D8FB9C67-823D-7EB6-C7C1-F9A4A736E729}"/>
          </ac:spMkLst>
        </pc:spChg>
      </pc:sldChg>
      <pc:sldChg chg="new del">
        <pc:chgData name="Wick, Felix" userId="85efb633-acf6-425d-a271-4f136bfa2fb0" providerId="ADAL" clId="{DACC29C2-A778-45C7-8543-4D646C639406}" dt="2025-02-28T21:25:41.091" v="2140" actId="680"/>
        <pc:sldMkLst>
          <pc:docMk/>
          <pc:sldMk cId="3916881294" sldId="642"/>
        </pc:sldMkLst>
      </pc:sldChg>
      <pc:sldChg chg="addSp delSp modSp new mod modClrScheme chgLayout">
        <pc:chgData name="Wick, Felix" userId="85efb633-acf6-425d-a271-4f136bfa2fb0" providerId="ADAL" clId="{DACC29C2-A778-45C7-8543-4D646C639406}" dt="2025-03-02T21:54:35.174" v="5887" actId="1037"/>
        <pc:sldMkLst>
          <pc:docMk/>
          <pc:sldMk cId="3442234508" sldId="643"/>
        </pc:sldMkLst>
        <pc:spChg chg="add mod ord">
          <ac:chgData name="Wick, Felix" userId="85efb633-acf6-425d-a271-4f136bfa2fb0" providerId="ADAL" clId="{DACC29C2-A778-45C7-8543-4D646C639406}" dt="2025-03-02T21:54:23.217" v="5855" actId="1038"/>
          <ac:spMkLst>
            <pc:docMk/>
            <pc:sldMk cId="3442234508" sldId="643"/>
            <ac:spMk id="2" creationId="{6DEC0078-A9F9-F1B1-AF50-7651EE4830CB}"/>
          </ac:spMkLst>
        </pc:spChg>
        <pc:spChg chg="mod ord">
          <ac:chgData name="Wick, Felix" userId="85efb633-acf6-425d-a271-4f136bfa2fb0" providerId="ADAL" clId="{DACC29C2-A778-45C7-8543-4D646C639406}" dt="2025-02-28T22:45:59.161" v="3609" actId="700"/>
          <ac:spMkLst>
            <pc:docMk/>
            <pc:sldMk cId="3442234508" sldId="643"/>
            <ac:spMk id="3" creationId="{58060F8F-3A55-BAB2-6659-E9ADB4EDDC15}"/>
          </ac:spMkLst>
        </pc:spChg>
        <pc:spChg chg="add mod">
          <ac:chgData name="Wick, Felix" userId="85efb633-acf6-425d-a271-4f136bfa2fb0" providerId="ADAL" clId="{DACC29C2-A778-45C7-8543-4D646C639406}" dt="2025-02-28T22:47:14.858" v="3623" actId="164"/>
          <ac:spMkLst>
            <pc:docMk/>
            <pc:sldMk cId="3442234508" sldId="643"/>
            <ac:spMk id="8" creationId="{0CF6BA49-DFBC-7065-7BB8-E854392DA9C1}"/>
          </ac:spMkLst>
        </pc:spChg>
        <pc:spChg chg="add mod">
          <ac:chgData name="Wick, Felix" userId="85efb633-acf6-425d-a271-4f136bfa2fb0" providerId="ADAL" clId="{DACC29C2-A778-45C7-8543-4D646C639406}" dt="2025-03-02T21:53:31.312" v="5822" actId="1076"/>
          <ac:spMkLst>
            <pc:docMk/>
            <pc:sldMk cId="3442234508" sldId="643"/>
            <ac:spMk id="10" creationId="{EA690B86-1298-15A5-1D12-2D0F24D064D5}"/>
          </ac:spMkLst>
        </pc:spChg>
        <pc:spChg chg="add mod">
          <ac:chgData name="Wick, Felix" userId="85efb633-acf6-425d-a271-4f136bfa2fb0" providerId="ADAL" clId="{DACC29C2-A778-45C7-8543-4D646C639406}" dt="2025-03-02T21:53:23.776" v="5821" actId="1035"/>
          <ac:spMkLst>
            <pc:docMk/>
            <pc:sldMk cId="3442234508" sldId="643"/>
            <ac:spMk id="11" creationId="{2E6F5EA9-329B-FF65-0938-EADF6C8FCE37}"/>
          </ac:spMkLst>
        </pc:spChg>
        <pc:spChg chg="add mod">
          <ac:chgData name="Wick, Felix" userId="85efb633-acf6-425d-a271-4f136bfa2fb0" providerId="ADAL" clId="{DACC29C2-A778-45C7-8543-4D646C639406}" dt="2025-03-02T21:53:23.776" v="5821" actId="1035"/>
          <ac:spMkLst>
            <pc:docMk/>
            <pc:sldMk cId="3442234508" sldId="643"/>
            <ac:spMk id="12" creationId="{629D48BB-FA66-9107-9029-89941EF2D922}"/>
          </ac:spMkLst>
        </pc:spChg>
        <pc:grpChg chg="add mod">
          <ac:chgData name="Wick, Felix" userId="85efb633-acf6-425d-a271-4f136bfa2fb0" providerId="ADAL" clId="{DACC29C2-A778-45C7-8543-4D646C639406}" dt="2025-03-02T21:54:35.174" v="5887" actId="1037"/>
          <ac:grpSpMkLst>
            <pc:docMk/>
            <pc:sldMk cId="3442234508" sldId="643"/>
            <ac:grpSpMk id="9" creationId="{6001D14E-AD7E-3DF4-440D-8E16EF0D4329}"/>
          </ac:grpSpMkLst>
        </pc:grpChg>
        <pc:picChg chg="add mod">
          <ac:chgData name="Wick, Felix" userId="85efb633-acf6-425d-a271-4f136bfa2fb0" providerId="ADAL" clId="{DACC29C2-A778-45C7-8543-4D646C639406}" dt="2025-02-28T22:47:14.858" v="3623" actId="164"/>
          <ac:picMkLst>
            <pc:docMk/>
            <pc:sldMk cId="3442234508" sldId="643"/>
            <ac:picMk id="5" creationId="{6CC5C394-23E4-5A1A-223A-063BA9FADAF9}"/>
          </ac:picMkLst>
        </pc:picChg>
        <pc:picChg chg="add mod">
          <ac:chgData name="Wick, Felix" userId="85efb633-acf6-425d-a271-4f136bfa2fb0" providerId="ADAL" clId="{DACC29C2-A778-45C7-8543-4D646C639406}" dt="2025-03-02T21:54:18.667" v="5826" actId="1076"/>
          <ac:picMkLst>
            <pc:docMk/>
            <pc:sldMk cId="3442234508" sldId="643"/>
            <ac:picMk id="6" creationId="{A6DCF29A-72C4-2881-60E5-62443AECCA49}"/>
          </ac:picMkLst>
        </pc:picChg>
        <pc:picChg chg="add mod">
          <ac:chgData name="Wick, Felix" userId="85efb633-acf6-425d-a271-4f136bfa2fb0" providerId="ADAL" clId="{DACC29C2-A778-45C7-8543-4D646C639406}" dt="2025-03-02T21:53:23.776" v="5821" actId="1035"/>
          <ac:picMkLst>
            <pc:docMk/>
            <pc:sldMk cId="3442234508" sldId="643"/>
            <ac:picMk id="7" creationId="{8FB3FD85-8241-14AC-8F57-8A0F7A26D620}"/>
          </ac:picMkLst>
        </pc:picChg>
        <pc:cxnChg chg="add mod">
          <ac:chgData name="Wick, Felix" userId="85efb633-acf6-425d-a271-4f136bfa2fb0" providerId="ADAL" clId="{DACC29C2-A778-45C7-8543-4D646C639406}" dt="2025-03-02T21:53:23.776" v="5821" actId="1035"/>
          <ac:cxnSpMkLst>
            <pc:docMk/>
            <pc:sldMk cId="3442234508" sldId="643"/>
            <ac:cxnSpMk id="14" creationId="{2CD8C970-464D-3FE5-2D96-9B993C655B2D}"/>
          </ac:cxnSpMkLst>
        </pc:cxnChg>
        <pc:cxnChg chg="add mod">
          <ac:chgData name="Wick, Felix" userId="85efb633-acf6-425d-a271-4f136bfa2fb0" providerId="ADAL" clId="{DACC29C2-A778-45C7-8543-4D646C639406}" dt="2025-03-02T21:53:23.776" v="5821" actId="1035"/>
          <ac:cxnSpMkLst>
            <pc:docMk/>
            <pc:sldMk cId="3442234508" sldId="643"/>
            <ac:cxnSpMk id="16" creationId="{95AC0840-61C9-C553-B37E-EE16D569B486}"/>
          </ac:cxnSpMkLst>
        </pc:cxnChg>
        <pc:cxnChg chg="add mod">
          <ac:chgData name="Wick, Felix" userId="85efb633-acf6-425d-a271-4f136bfa2fb0" providerId="ADAL" clId="{DACC29C2-A778-45C7-8543-4D646C639406}" dt="2025-03-02T21:53:23.776" v="5821" actId="1035"/>
          <ac:cxnSpMkLst>
            <pc:docMk/>
            <pc:sldMk cId="3442234508" sldId="643"/>
            <ac:cxnSpMk id="18" creationId="{49B6BFF2-64E5-4AE4-4C1D-D9ED6C46B6FF}"/>
          </ac:cxnSpMkLst>
        </pc:cxnChg>
      </pc:sldChg>
      <pc:sldChg chg="addSp delSp modSp add mod">
        <pc:chgData name="Wick, Felix" userId="85efb633-acf6-425d-a271-4f136bfa2fb0" providerId="ADAL" clId="{DACC29C2-A778-45C7-8543-4D646C639406}" dt="2025-03-02T22:42:39.525" v="6449" actId="20577"/>
        <pc:sldMkLst>
          <pc:docMk/>
          <pc:sldMk cId="3959565506" sldId="644"/>
        </pc:sldMkLst>
        <pc:spChg chg="add mod">
          <ac:chgData name="Wick, Felix" userId="85efb633-acf6-425d-a271-4f136bfa2fb0" providerId="ADAL" clId="{DACC29C2-A778-45C7-8543-4D646C639406}" dt="2025-03-02T22:42:39.525" v="6449" actId="20577"/>
          <ac:spMkLst>
            <pc:docMk/>
            <pc:sldMk cId="3959565506" sldId="644"/>
            <ac:spMk id="4" creationId="{C1B342E7-CBD6-EC0F-8583-E99C7A785980}"/>
          </ac:spMkLst>
        </pc:spChg>
        <pc:spChg chg="add mod">
          <ac:chgData name="Wick, Felix" userId="85efb633-acf6-425d-a271-4f136bfa2fb0" providerId="ADAL" clId="{DACC29C2-A778-45C7-8543-4D646C639406}" dt="2025-02-28T23:07:11.641" v="4166" actId="1076"/>
          <ac:spMkLst>
            <pc:docMk/>
            <pc:sldMk cId="3959565506" sldId="644"/>
            <ac:spMk id="8" creationId="{534405BB-4AE6-3DE0-4435-2BA14D5E5E77}"/>
          </ac:spMkLst>
        </pc:spChg>
        <pc:spChg chg="add mod">
          <ac:chgData name="Wick, Felix" userId="85efb633-acf6-425d-a271-4f136bfa2fb0" providerId="ADAL" clId="{DACC29C2-A778-45C7-8543-4D646C639406}" dt="2025-02-28T23:08:42.240" v="4215" actId="1076"/>
          <ac:spMkLst>
            <pc:docMk/>
            <pc:sldMk cId="3959565506" sldId="644"/>
            <ac:spMk id="9" creationId="{9DFD6788-AB58-0F4E-35CD-B90D5B84217D}"/>
          </ac:spMkLst>
        </pc:spChg>
        <pc:spChg chg="add mod">
          <ac:chgData name="Wick, Felix" userId="85efb633-acf6-425d-a271-4f136bfa2fb0" providerId="ADAL" clId="{DACC29C2-A778-45C7-8543-4D646C639406}" dt="2025-02-28T23:09:19.659" v="4229" actId="1076"/>
          <ac:spMkLst>
            <pc:docMk/>
            <pc:sldMk cId="3959565506" sldId="644"/>
            <ac:spMk id="10" creationId="{48652AAD-4C2D-6DDD-623F-1D148E35CDFB}"/>
          </ac:spMkLst>
        </pc:spChg>
        <pc:spChg chg="add">
          <ac:chgData name="Wick, Felix" userId="85efb633-acf6-425d-a271-4f136bfa2fb0" providerId="ADAL" clId="{DACC29C2-A778-45C7-8543-4D646C639406}" dt="2025-02-28T23:09:06.344" v="4228" actId="11529"/>
          <ac:spMkLst>
            <pc:docMk/>
            <pc:sldMk cId="3959565506" sldId="644"/>
            <ac:spMk id="11" creationId="{54ED28BA-EA2E-6F0F-A0FC-98B49E1CB8F2}"/>
          </ac:spMkLst>
        </pc:spChg>
        <pc:picChg chg="mod">
          <ac:chgData name="Wick, Felix" userId="85efb633-acf6-425d-a271-4f136bfa2fb0" providerId="ADAL" clId="{DACC29C2-A778-45C7-8543-4D646C639406}" dt="2025-02-28T23:06:28.229" v="4123" actId="1076"/>
          <ac:picMkLst>
            <pc:docMk/>
            <pc:sldMk cId="3959565506" sldId="644"/>
            <ac:picMk id="6" creationId="{967E1670-181A-2B55-75DB-A2C2B516C184}"/>
          </ac:picMkLst>
        </pc:picChg>
      </pc:sldChg>
      <pc:sldChg chg="modSp new del mod">
        <pc:chgData name="Wick, Felix" userId="85efb633-acf6-425d-a271-4f136bfa2fb0" providerId="ADAL" clId="{DACC29C2-A778-45C7-8543-4D646C639406}" dt="2025-03-02T22:16:04.286" v="6166" actId="47"/>
        <pc:sldMkLst>
          <pc:docMk/>
          <pc:sldMk cId="2360084184" sldId="645"/>
        </pc:sldMkLst>
      </pc:sldChg>
      <pc:sldChg chg="modSp new mod">
        <pc:chgData name="Wick, Felix" userId="85efb633-acf6-425d-a271-4f136bfa2fb0" providerId="ADAL" clId="{DACC29C2-A778-45C7-8543-4D646C639406}" dt="2025-03-03T22:59:01.279" v="8859" actId="20577"/>
        <pc:sldMkLst>
          <pc:docMk/>
          <pc:sldMk cId="2314303136" sldId="646"/>
        </pc:sldMkLst>
        <pc:spChg chg="mod">
          <ac:chgData name="Wick, Felix" userId="85efb633-acf6-425d-a271-4f136bfa2fb0" providerId="ADAL" clId="{DACC29C2-A778-45C7-8543-4D646C639406}" dt="2025-03-03T22:59:01.279" v="8859" actId="20577"/>
          <ac:spMkLst>
            <pc:docMk/>
            <pc:sldMk cId="2314303136" sldId="646"/>
            <ac:spMk id="2" creationId="{6BDB5EE4-4917-7552-3EF8-535E8FF39714}"/>
          </ac:spMkLst>
        </pc:spChg>
        <pc:spChg chg="mod">
          <ac:chgData name="Wick, Felix" userId="85efb633-acf6-425d-a271-4f136bfa2fb0" providerId="ADAL" clId="{DACC29C2-A778-45C7-8543-4D646C639406}" dt="2025-03-03T22:58:30.222" v="8850" actId="20577"/>
          <ac:spMkLst>
            <pc:docMk/>
            <pc:sldMk cId="2314303136" sldId="646"/>
            <ac:spMk id="3" creationId="{5F7493C0-4D4B-978F-06C5-66B543DA2407}"/>
          </ac:spMkLst>
        </pc:spChg>
      </pc:sldChg>
      <pc:sldChg chg="addSp delSp modSp new mod ord modClrScheme chgLayout">
        <pc:chgData name="Wick, Felix" userId="85efb633-acf6-425d-a271-4f136bfa2fb0" providerId="ADAL" clId="{DACC29C2-A778-45C7-8543-4D646C639406}" dt="2025-03-17T15:21:42.532" v="21657" actId="164"/>
        <pc:sldMkLst>
          <pc:docMk/>
          <pc:sldMk cId="878764903" sldId="647"/>
        </pc:sldMkLst>
        <pc:spChg chg="mod ord">
          <ac:chgData name="Wick, Felix" userId="85efb633-acf6-425d-a271-4f136bfa2fb0" providerId="ADAL" clId="{DACC29C2-A778-45C7-8543-4D646C639406}" dt="2025-03-03T10:56:48.461" v="6894" actId="20577"/>
          <ac:spMkLst>
            <pc:docMk/>
            <pc:sldMk cId="878764903" sldId="647"/>
            <ac:spMk id="2" creationId="{C81E629D-8650-B0F4-8EBE-C745B58544E7}"/>
          </ac:spMkLst>
        </pc:spChg>
        <pc:spChg chg="add mod">
          <ac:chgData name="Wick, Felix" userId="85efb633-acf6-425d-a271-4f136bfa2fb0" providerId="ADAL" clId="{DACC29C2-A778-45C7-8543-4D646C639406}" dt="2025-03-17T15:20:54.836" v="21651" actId="1035"/>
          <ac:spMkLst>
            <pc:docMk/>
            <pc:sldMk cId="878764903" sldId="647"/>
            <ac:spMk id="3" creationId="{9260B2DF-BA91-BF4B-9269-8EF8F20FB2E6}"/>
          </ac:spMkLst>
        </pc:spChg>
        <pc:spChg chg="mod ord">
          <ac:chgData name="Wick, Felix" userId="85efb633-acf6-425d-a271-4f136bfa2fb0" providerId="ADAL" clId="{DACC29C2-A778-45C7-8543-4D646C639406}" dt="2025-03-02T22:04:57.685" v="6037" actId="700"/>
          <ac:spMkLst>
            <pc:docMk/>
            <pc:sldMk cId="878764903" sldId="647"/>
            <ac:spMk id="4" creationId="{DA7BC85F-D51F-D91C-1C86-503E2DFF2ECB}"/>
          </ac:spMkLst>
        </pc:spChg>
        <pc:spChg chg="add mod">
          <ac:chgData name="Wick, Felix" userId="85efb633-acf6-425d-a271-4f136bfa2fb0" providerId="ADAL" clId="{DACC29C2-A778-45C7-8543-4D646C639406}" dt="2025-03-03T10:59:36.392" v="7064" actId="1076"/>
          <ac:spMkLst>
            <pc:docMk/>
            <pc:sldMk cId="878764903" sldId="647"/>
            <ac:spMk id="5" creationId="{F1572C84-E19B-E599-F9C9-EACA71F6223C}"/>
          </ac:spMkLst>
        </pc:spChg>
        <pc:spChg chg="add mod">
          <ac:chgData name="Wick, Felix" userId="85efb633-acf6-425d-a271-4f136bfa2fb0" providerId="ADAL" clId="{DACC29C2-A778-45C7-8543-4D646C639406}" dt="2025-03-03T10:58:12.190" v="6988" actId="1036"/>
          <ac:spMkLst>
            <pc:docMk/>
            <pc:sldMk cId="878764903" sldId="647"/>
            <ac:spMk id="8" creationId="{A0CCA029-865F-0F59-41E3-3BEEE9B94F13}"/>
          </ac:spMkLst>
        </pc:spChg>
        <pc:spChg chg="add mod">
          <ac:chgData name="Wick, Felix" userId="85efb633-acf6-425d-a271-4f136bfa2fb0" providerId="ADAL" clId="{DACC29C2-A778-45C7-8543-4D646C639406}" dt="2025-03-17T15:21:42.532" v="21657" actId="164"/>
          <ac:spMkLst>
            <pc:docMk/>
            <pc:sldMk cId="878764903" sldId="647"/>
            <ac:spMk id="11" creationId="{765E20EA-1993-7C32-83ED-E89B6E0D5765}"/>
          </ac:spMkLst>
        </pc:spChg>
        <pc:spChg chg="add mod">
          <ac:chgData name="Wick, Felix" userId="85efb633-acf6-425d-a271-4f136bfa2fb0" providerId="ADAL" clId="{DACC29C2-A778-45C7-8543-4D646C639406}" dt="2025-03-03T10:58:55.511" v="7027" actId="14100"/>
          <ac:spMkLst>
            <pc:docMk/>
            <pc:sldMk cId="878764903" sldId="647"/>
            <ac:spMk id="12" creationId="{A0F107BA-60D5-C90D-5B5B-2493C8BA7C13}"/>
          </ac:spMkLst>
        </pc:spChg>
        <pc:spChg chg="add mod">
          <ac:chgData name="Wick, Felix" userId="85efb633-acf6-425d-a271-4f136bfa2fb0" providerId="ADAL" clId="{DACC29C2-A778-45C7-8543-4D646C639406}" dt="2025-03-17T15:20:22.719" v="21644" actId="14100"/>
          <ac:spMkLst>
            <pc:docMk/>
            <pc:sldMk cId="878764903" sldId="647"/>
            <ac:spMk id="17" creationId="{D201F7FE-D733-3237-98A1-E095BC344592}"/>
          </ac:spMkLst>
        </pc:spChg>
        <pc:grpChg chg="add mod">
          <ac:chgData name="Wick, Felix" userId="85efb633-acf6-425d-a271-4f136bfa2fb0" providerId="ADAL" clId="{DACC29C2-A778-45C7-8543-4D646C639406}" dt="2025-03-17T15:21:42.532" v="21657" actId="164"/>
          <ac:grpSpMkLst>
            <pc:docMk/>
            <pc:sldMk cId="878764903" sldId="647"/>
            <ac:grpSpMk id="13" creationId="{59F6314D-548B-7D6C-C9C2-B248AB74D90F}"/>
          </ac:grpSpMkLst>
        </pc:grpChg>
        <pc:picChg chg="add mod">
          <ac:chgData name="Wick, Felix" userId="85efb633-acf6-425d-a271-4f136bfa2fb0" providerId="ADAL" clId="{DACC29C2-A778-45C7-8543-4D646C639406}" dt="2025-03-17T15:20:03.557" v="21642" actId="1036"/>
          <ac:picMkLst>
            <pc:docMk/>
            <pc:sldMk cId="878764903" sldId="647"/>
            <ac:picMk id="6" creationId="{3506C07F-7EFF-0687-E183-7FADC745BA96}"/>
          </ac:picMkLst>
        </pc:picChg>
        <pc:picChg chg="add mod">
          <ac:chgData name="Wick, Felix" userId="85efb633-acf6-425d-a271-4f136bfa2fb0" providerId="ADAL" clId="{DACC29C2-A778-45C7-8543-4D646C639406}" dt="2025-03-03T10:58:12.190" v="6988" actId="1036"/>
          <ac:picMkLst>
            <pc:docMk/>
            <pc:sldMk cId="878764903" sldId="647"/>
            <ac:picMk id="7" creationId="{2E4B2A2C-84D7-65F1-A18D-889A8D57E518}"/>
          </ac:picMkLst>
        </pc:picChg>
        <pc:picChg chg="add mod">
          <ac:chgData name="Wick, Felix" userId="85efb633-acf6-425d-a271-4f136bfa2fb0" providerId="ADAL" clId="{DACC29C2-A778-45C7-8543-4D646C639406}" dt="2025-03-17T15:13:51.731" v="21618" actId="14100"/>
          <ac:picMkLst>
            <pc:docMk/>
            <pc:sldMk cId="878764903" sldId="647"/>
            <ac:picMk id="10" creationId="{A251072D-7978-1834-9F99-EC7F8B969685}"/>
          </ac:picMkLst>
        </pc:picChg>
        <pc:picChg chg="add mod ord">
          <ac:chgData name="Wick, Felix" userId="85efb633-acf6-425d-a271-4f136bfa2fb0" providerId="ADAL" clId="{DACC29C2-A778-45C7-8543-4D646C639406}" dt="2025-03-17T15:21:42.532" v="21657" actId="164"/>
          <ac:picMkLst>
            <pc:docMk/>
            <pc:sldMk cId="878764903" sldId="647"/>
            <ac:picMk id="10" creationId="{D6B998AB-63C1-DF6A-C56D-244F6D068886}"/>
          </ac:picMkLst>
        </pc:picChg>
        <pc:cxnChg chg="add mod">
          <ac:chgData name="Wick, Felix" userId="85efb633-acf6-425d-a271-4f136bfa2fb0" providerId="ADAL" clId="{DACC29C2-A778-45C7-8543-4D646C639406}" dt="2025-03-03T10:58:12.190" v="6988" actId="1036"/>
          <ac:cxnSpMkLst>
            <pc:docMk/>
            <pc:sldMk cId="878764903" sldId="647"/>
            <ac:cxnSpMk id="9" creationId="{8BDF137D-A14A-CD1F-E1FF-4445B1489D7F}"/>
          </ac:cxnSpMkLst>
        </pc:cxnChg>
        <pc:cxnChg chg="add mod">
          <ac:chgData name="Wick, Felix" userId="85efb633-acf6-425d-a271-4f136bfa2fb0" providerId="ADAL" clId="{DACC29C2-A778-45C7-8543-4D646C639406}" dt="2025-03-03T10:58:55.511" v="7027" actId="14100"/>
          <ac:cxnSpMkLst>
            <pc:docMk/>
            <pc:sldMk cId="878764903" sldId="647"/>
            <ac:cxnSpMk id="14" creationId="{5EF22EBF-9A26-F644-6BF4-D0E61D1EE0D2}"/>
          </ac:cxnSpMkLst>
        </pc:cxnChg>
        <pc:cxnChg chg="add">
          <ac:chgData name="Wick, Felix" userId="85efb633-acf6-425d-a271-4f136bfa2fb0" providerId="ADAL" clId="{DACC29C2-A778-45C7-8543-4D646C639406}" dt="2025-03-03T10:59:45.899" v="7065" actId="11529"/>
          <ac:cxnSpMkLst>
            <pc:docMk/>
            <pc:sldMk cId="878764903" sldId="647"/>
            <ac:cxnSpMk id="16" creationId="{F8032BC2-40BB-1172-BBC6-11E26F624602}"/>
          </ac:cxnSpMkLst>
        </pc:cxnChg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415339402" sldId="648"/>
        </pc:sldMkLst>
      </pc:sldChg>
      <pc:sldChg chg="ord">
        <pc:chgData name="Wick, Felix" userId="85efb633-acf6-425d-a271-4f136bfa2fb0" providerId="ADAL" clId="{DACC29C2-A778-45C7-8543-4D646C639406}" dt="2025-03-02T22:32:16.007" v="6372"/>
        <pc:sldMkLst>
          <pc:docMk/>
          <pc:sldMk cId="677017539" sldId="648"/>
        </pc:sldMkLst>
      </pc:sldChg>
      <pc:sldChg chg="new add del">
        <pc:chgData name="Wick, Felix" userId="85efb633-acf6-425d-a271-4f136bfa2fb0" providerId="ADAL" clId="{DACC29C2-A778-45C7-8543-4D646C639406}" dt="2025-02-28T23:27:01.373" v="4795" actId="680"/>
        <pc:sldMkLst>
          <pc:docMk/>
          <pc:sldMk cId="2625905582" sldId="648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3800957391" sldId="648"/>
        </pc:sldMkLst>
      </pc:sldChg>
      <pc:sldChg chg="modSp mod">
        <pc:chgData name="Wick, Felix" userId="85efb633-acf6-425d-a271-4f136bfa2fb0" providerId="ADAL" clId="{DACC29C2-A778-45C7-8543-4D646C639406}" dt="2025-03-11T13:27:38.023" v="15304" actId="20577"/>
        <pc:sldMkLst>
          <pc:docMk/>
          <pc:sldMk cId="2390545243" sldId="660"/>
        </pc:sldMkLst>
        <pc:spChg chg="mod">
          <ac:chgData name="Wick, Felix" userId="85efb633-acf6-425d-a271-4f136bfa2fb0" providerId="ADAL" clId="{DACC29C2-A778-45C7-8543-4D646C639406}" dt="2025-03-11T12:50:42.154" v="15178" actId="20577"/>
          <ac:spMkLst>
            <pc:docMk/>
            <pc:sldMk cId="2390545243" sldId="660"/>
            <ac:spMk id="2" creationId="{33DF21D9-FF5D-C3E5-303B-C7486233A2D3}"/>
          </ac:spMkLst>
        </pc:spChg>
        <pc:spChg chg="mod">
          <ac:chgData name="Wick, Felix" userId="85efb633-acf6-425d-a271-4f136bfa2fb0" providerId="ADAL" clId="{DACC29C2-A778-45C7-8543-4D646C639406}" dt="2025-03-11T13:27:38.023" v="15304" actId="20577"/>
          <ac:spMkLst>
            <pc:docMk/>
            <pc:sldMk cId="2390545243" sldId="660"/>
            <ac:spMk id="3" creationId="{2C9B8950-3962-3E65-657F-0D6D5FCC0917}"/>
          </ac:spMkLst>
        </pc:spChg>
        <pc:spChg chg="mod">
          <ac:chgData name="Wick, Felix" userId="85efb633-acf6-425d-a271-4f136bfa2fb0" providerId="ADAL" clId="{DACC29C2-A778-45C7-8543-4D646C639406}" dt="2025-03-11T07:29:56.439" v="13134" actId="14100"/>
          <ac:spMkLst>
            <pc:docMk/>
            <pc:sldMk cId="2390545243" sldId="660"/>
            <ac:spMk id="7" creationId="{97C37BBE-A31B-A747-6DD5-43852D4E8287}"/>
          </ac:spMkLst>
        </pc:spChg>
      </pc:sldChg>
      <pc:sldChg chg="modSp mod ord">
        <pc:chgData name="Wick, Felix" userId="85efb633-acf6-425d-a271-4f136bfa2fb0" providerId="ADAL" clId="{DACC29C2-A778-45C7-8543-4D646C639406}" dt="2025-03-04T20:38:50.067" v="9704" actId="20577"/>
        <pc:sldMkLst>
          <pc:docMk/>
          <pc:sldMk cId="2162971971" sldId="663"/>
        </pc:sldMkLst>
        <pc:spChg chg="mod">
          <ac:chgData name="Wick, Felix" userId="85efb633-acf6-425d-a271-4f136bfa2fb0" providerId="ADAL" clId="{DACC29C2-A778-45C7-8543-4D646C639406}" dt="2025-03-04T20:38:50.067" v="9704" actId="20577"/>
          <ac:spMkLst>
            <pc:docMk/>
            <pc:sldMk cId="2162971971" sldId="663"/>
            <ac:spMk id="3" creationId="{A1541331-1EA8-7121-4AB9-11E120F6A289}"/>
          </ac:spMkLst>
        </pc:spChg>
      </pc:sldChg>
      <pc:sldChg chg="modSp mod">
        <pc:chgData name="Wick, Felix" userId="85efb633-acf6-425d-a271-4f136bfa2fb0" providerId="ADAL" clId="{DACC29C2-A778-45C7-8543-4D646C639406}" dt="2025-03-04T20:47:47.074" v="9991" actId="1076"/>
        <pc:sldMkLst>
          <pc:docMk/>
          <pc:sldMk cId="3192814766" sldId="666"/>
        </pc:sldMkLst>
        <pc:spChg chg="mod">
          <ac:chgData name="Wick, Felix" userId="85efb633-acf6-425d-a271-4f136bfa2fb0" providerId="ADAL" clId="{DACC29C2-A778-45C7-8543-4D646C639406}" dt="2025-03-04T20:47:20.175" v="9986" actId="20577"/>
          <ac:spMkLst>
            <pc:docMk/>
            <pc:sldMk cId="3192814766" sldId="666"/>
            <ac:spMk id="3" creationId="{4AF7CAC1-B0A8-92C2-3452-AB74B587E806}"/>
          </ac:spMkLst>
        </pc:spChg>
        <pc:spChg chg="mod">
          <ac:chgData name="Wick, Felix" userId="85efb633-acf6-425d-a271-4f136bfa2fb0" providerId="ADAL" clId="{DACC29C2-A778-45C7-8543-4D646C639406}" dt="2025-03-04T20:47:43.186" v="9990" actId="1076"/>
          <ac:spMkLst>
            <pc:docMk/>
            <pc:sldMk cId="3192814766" sldId="666"/>
            <ac:spMk id="6" creationId="{5F576504-D693-F9BF-720C-104411398853}"/>
          </ac:spMkLst>
        </pc:spChg>
        <pc:spChg chg="mod">
          <ac:chgData name="Wick, Felix" userId="85efb633-acf6-425d-a271-4f136bfa2fb0" providerId="ADAL" clId="{DACC29C2-A778-45C7-8543-4D646C639406}" dt="2025-03-04T20:41:46.735" v="9803" actId="14100"/>
          <ac:spMkLst>
            <pc:docMk/>
            <pc:sldMk cId="3192814766" sldId="666"/>
            <ac:spMk id="11" creationId="{5BD97AA5-9CB7-75FA-29BE-77EB0B8E92C5}"/>
          </ac:spMkLst>
        </pc:spChg>
        <pc:picChg chg="mod">
          <ac:chgData name="Wick, Felix" userId="85efb633-acf6-425d-a271-4f136bfa2fb0" providerId="ADAL" clId="{DACC29C2-A778-45C7-8543-4D646C639406}" dt="2025-03-04T20:47:47.074" v="9991" actId="1076"/>
          <ac:picMkLst>
            <pc:docMk/>
            <pc:sldMk cId="3192814766" sldId="666"/>
            <ac:picMk id="5" creationId="{F94ED2C2-C648-CEE3-EA1E-E052B3F3F2CF}"/>
          </ac:picMkLst>
        </pc:picChg>
      </pc:sldChg>
      <pc:sldChg chg="delSp modSp mod">
        <pc:chgData name="Wick, Felix" userId="85efb633-acf6-425d-a271-4f136bfa2fb0" providerId="ADAL" clId="{DACC29C2-A778-45C7-8543-4D646C639406}" dt="2025-03-04T20:41:02.760" v="9801" actId="1076"/>
        <pc:sldMkLst>
          <pc:docMk/>
          <pc:sldMk cId="4093813947" sldId="667"/>
        </pc:sldMkLst>
        <pc:spChg chg="mod">
          <ac:chgData name="Wick, Felix" userId="85efb633-acf6-425d-a271-4f136bfa2fb0" providerId="ADAL" clId="{DACC29C2-A778-45C7-8543-4D646C639406}" dt="2025-03-04T20:41:02.760" v="9801" actId="1076"/>
          <ac:spMkLst>
            <pc:docMk/>
            <pc:sldMk cId="4093813947" sldId="667"/>
            <ac:spMk id="11" creationId="{9ABA6C7F-DF95-6A7E-1CB7-270F51FC54F8}"/>
          </ac:spMkLst>
        </pc:spChg>
        <pc:grpChg chg="mod">
          <ac:chgData name="Wick, Felix" userId="85efb633-acf6-425d-a271-4f136bfa2fb0" providerId="ADAL" clId="{DACC29C2-A778-45C7-8543-4D646C639406}" dt="2025-03-04T20:40:59.351" v="9800" actId="1076"/>
          <ac:grpSpMkLst>
            <pc:docMk/>
            <pc:sldMk cId="4093813947" sldId="667"/>
            <ac:grpSpMk id="10" creationId="{8BB9F430-1E54-F6C3-BAED-959D781F77EE}"/>
          </ac:grpSpMkLst>
        </pc:grpChg>
      </pc:sldChg>
      <pc:sldChg chg="modSp mod">
        <pc:chgData name="Wick, Felix" userId="85efb633-acf6-425d-a271-4f136bfa2fb0" providerId="ADAL" clId="{DACC29C2-A778-45C7-8543-4D646C639406}" dt="2025-03-11T08:46:39.562" v="13520" actId="20577"/>
        <pc:sldMkLst>
          <pc:docMk/>
          <pc:sldMk cId="4055136420" sldId="672"/>
        </pc:sldMkLst>
        <pc:spChg chg="mod">
          <ac:chgData name="Wick, Felix" userId="85efb633-acf6-425d-a271-4f136bfa2fb0" providerId="ADAL" clId="{DACC29C2-A778-45C7-8543-4D646C639406}" dt="2025-03-11T08:46:39.562" v="13520" actId="20577"/>
          <ac:spMkLst>
            <pc:docMk/>
            <pc:sldMk cId="4055136420" sldId="672"/>
            <ac:spMk id="3" creationId="{8F702A78-E7E1-8AB3-28CF-DF22B7BBE8E0}"/>
          </ac:spMkLst>
        </pc:spChg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1813665606" sldId="673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1893516341" sldId="673"/>
        </pc:sldMkLst>
      </pc:sldChg>
      <pc:sldChg chg="del">
        <pc:chgData name="Wick, Felix" userId="85efb633-acf6-425d-a271-4f136bfa2fb0" providerId="ADAL" clId="{DACC29C2-A778-45C7-8543-4D646C639406}" dt="2025-03-02T22:33:25.244" v="6373" actId="2696"/>
        <pc:sldMkLst>
          <pc:docMk/>
          <pc:sldMk cId="3283369607" sldId="673"/>
        </pc:sldMkLst>
      </pc:sldChg>
      <pc:sldChg chg="modSp mod ord">
        <pc:chgData name="Wick, Felix" userId="85efb633-acf6-425d-a271-4f136bfa2fb0" providerId="ADAL" clId="{DACC29C2-A778-45C7-8543-4D646C639406}" dt="2025-03-04T20:35:44.229" v="9579" actId="20577"/>
        <pc:sldMkLst>
          <pc:docMk/>
          <pc:sldMk cId="4251077668" sldId="673"/>
        </pc:sldMkLst>
        <pc:spChg chg="mod">
          <ac:chgData name="Wick, Felix" userId="85efb633-acf6-425d-a271-4f136bfa2fb0" providerId="ADAL" clId="{DACC29C2-A778-45C7-8543-4D646C639406}" dt="2025-03-04T20:34:33.659" v="9462" actId="20577"/>
          <ac:spMkLst>
            <pc:docMk/>
            <pc:sldMk cId="4251077668" sldId="673"/>
            <ac:spMk id="3" creationId="{2E49B127-C9F3-B448-BA96-B8B57FF80309}"/>
          </ac:spMkLst>
        </pc:spChg>
        <pc:spChg chg="mod">
          <ac:chgData name="Wick, Felix" userId="85efb633-acf6-425d-a271-4f136bfa2fb0" providerId="ADAL" clId="{DACC29C2-A778-45C7-8543-4D646C639406}" dt="2025-03-04T20:35:44.229" v="9579" actId="20577"/>
          <ac:spMkLst>
            <pc:docMk/>
            <pc:sldMk cId="4251077668" sldId="673"/>
            <ac:spMk id="5" creationId="{FE647773-77AB-D9E6-EB9E-5DB0C0847F54}"/>
          </ac:spMkLst>
        </pc:spChg>
        <pc:cxnChg chg="mod">
          <ac:chgData name="Wick, Felix" userId="85efb633-acf6-425d-a271-4f136bfa2fb0" providerId="ADAL" clId="{DACC29C2-A778-45C7-8543-4D646C639406}" dt="2025-03-04T20:35:37.908" v="9577" actId="1038"/>
          <ac:cxnSpMkLst>
            <pc:docMk/>
            <pc:sldMk cId="4251077668" sldId="673"/>
            <ac:cxnSpMk id="7" creationId="{3DDE650F-67C6-DDBF-3A4B-79E831C2EE45}"/>
          </ac:cxnSpMkLst>
        </pc:cxnChg>
      </pc:sldChg>
      <pc:sldChg chg="addSp delSp modSp mod ord">
        <pc:chgData name="Wick, Felix" userId="85efb633-acf6-425d-a271-4f136bfa2fb0" providerId="ADAL" clId="{DACC29C2-A778-45C7-8543-4D646C639406}" dt="2025-03-13T10:52:23.397" v="21387" actId="20577"/>
        <pc:sldMkLst>
          <pc:docMk/>
          <pc:sldMk cId="1746448134" sldId="675"/>
        </pc:sldMkLst>
        <pc:spChg chg="mod">
          <ac:chgData name="Wick, Felix" userId="85efb633-acf6-425d-a271-4f136bfa2fb0" providerId="ADAL" clId="{DACC29C2-A778-45C7-8543-4D646C639406}" dt="2025-03-13T10:52:23.397" v="21387" actId="20577"/>
          <ac:spMkLst>
            <pc:docMk/>
            <pc:sldMk cId="1746448134" sldId="675"/>
            <ac:spMk id="2" creationId="{68E39D48-8CC9-D2AC-40B6-41BC30D8D88F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1" creationId="{BC546D8C-B4E8-0205-41DD-80D24C4EF046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2" creationId="{1C9C8443-863C-0D5E-F9CA-AAA028A0B5FD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3" creationId="{54FE7DE3-071C-B48C-07B1-979A7B97AF6B}"/>
          </ac:spMkLst>
        </pc:spChg>
        <pc:spChg chg="mod">
          <ac:chgData name="Wick, Felix" userId="85efb633-acf6-425d-a271-4f136bfa2fb0" providerId="ADAL" clId="{DACC29C2-A778-45C7-8543-4D646C639406}" dt="2025-03-13T10:50:50.827" v="21334" actId="1038"/>
          <ac:spMkLst>
            <pc:docMk/>
            <pc:sldMk cId="1746448134" sldId="675"/>
            <ac:spMk id="14" creationId="{6D7D3177-DAF4-108D-24ED-F752323DBF8D}"/>
          </ac:spMkLst>
        </pc:spChg>
        <pc:picChg chg="add mod">
          <ac:chgData name="Wick, Felix" userId="85efb633-acf6-425d-a271-4f136bfa2fb0" providerId="ADAL" clId="{DACC29C2-A778-45C7-8543-4D646C639406}" dt="2025-03-13T10:50:50.827" v="21334" actId="1038"/>
          <ac:picMkLst>
            <pc:docMk/>
            <pc:sldMk cId="1746448134" sldId="675"/>
            <ac:picMk id="7" creationId="{60FC894E-70C0-A954-E1C5-0B11260A3791}"/>
          </ac:picMkLst>
        </pc:picChg>
        <pc:picChg chg="mod">
          <ac:chgData name="Wick, Felix" userId="85efb633-acf6-425d-a271-4f136bfa2fb0" providerId="ADAL" clId="{DACC29C2-A778-45C7-8543-4D646C639406}" dt="2025-03-13T10:50:50.827" v="21334" actId="1038"/>
          <ac:picMkLst>
            <pc:docMk/>
            <pc:sldMk cId="1746448134" sldId="675"/>
            <ac:picMk id="8" creationId="{65F25B58-3286-741E-95B6-ECD05D1E5144}"/>
          </ac:picMkLst>
        </pc:picChg>
        <pc:picChg chg="mod">
          <ac:chgData name="Wick, Felix" userId="85efb633-acf6-425d-a271-4f136bfa2fb0" providerId="ADAL" clId="{DACC29C2-A778-45C7-8543-4D646C639406}" dt="2025-03-13T10:50:50.827" v="21334" actId="1038"/>
          <ac:picMkLst>
            <pc:docMk/>
            <pc:sldMk cId="1746448134" sldId="675"/>
            <ac:picMk id="10" creationId="{818D47AD-B14B-90FF-3DA1-29898B909DF1}"/>
          </ac:picMkLst>
        </pc:picChg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30138593" sldId="676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1732648581" sldId="676"/>
        </pc:sldMkLst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235530104" sldId="677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1493900073" sldId="677"/>
        </pc:sldMkLst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1885342948" sldId="678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2221649355" sldId="678"/>
        </pc:sldMkLst>
      </pc:sldChg>
      <pc:sldChg chg="del">
        <pc:chgData name="Wick, Felix" userId="85efb633-acf6-425d-a271-4f136bfa2fb0" providerId="ADAL" clId="{DACC29C2-A778-45C7-8543-4D646C639406}" dt="2025-03-02T22:25:29.857" v="6339" actId="2696"/>
        <pc:sldMkLst>
          <pc:docMk/>
          <pc:sldMk cId="2241006360" sldId="679"/>
        </pc:sldMkLst>
      </pc:sldChg>
      <pc:sldChg chg="del">
        <pc:chgData name="Wick, Felix" userId="85efb633-acf6-425d-a271-4f136bfa2fb0" providerId="ADAL" clId="{DACC29C2-A778-45C7-8543-4D646C639406}" dt="2025-03-02T22:28:49.747" v="6340"/>
        <pc:sldMkLst>
          <pc:docMk/>
          <pc:sldMk cId="3099308310" sldId="679"/>
        </pc:sldMkLst>
      </pc:sldChg>
      <pc:sldChg chg="modSp mod">
        <pc:chgData name="Wick, Felix" userId="85efb633-acf6-425d-a271-4f136bfa2fb0" providerId="ADAL" clId="{DACC29C2-A778-45C7-8543-4D646C639406}" dt="2025-03-04T20:40:19.427" v="9799" actId="20577"/>
        <pc:sldMkLst>
          <pc:docMk/>
          <pc:sldMk cId="1466894879" sldId="681"/>
        </pc:sldMkLst>
        <pc:spChg chg="mod">
          <ac:chgData name="Wick, Felix" userId="85efb633-acf6-425d-a271-4f136bfa2fb0" providerId="ADAL" clId="{DACC29C2-A778-45C7-8543-4D646C639406}" dt="2025-03-04T20:40:19.427" v="9799" actId="20577"/>
          <ac:spMkLst>
            <pc:docMk/>
            <pc:sldMk cId="1466894879" sldId="681"/>
            <ac:spMk id="3" creationId="{EF16A17F-5976-A798-3A51-2C69A51CAB8D}"/>
          </ac:spMkLst>
        </pc:spChg>
      </pc:sldChg>
      <pc:sldChg chg="modSp mod">
        <pc:chgData name="Wick, Felix" userId="85efb633-acf6-425d-a271-4f136bfa2fb0" providerId="ADAL" clId="{DACC29C2-A778-45C7-8543-4D646C639406}" dt="2025-03-04T20:46:26.872" v="9982" actId="20577"/>
        <pc:sldMkLst>
          <pc:docMk/>
          <pc:sldMk cId="1858057535" sldId="682"/>
        </pc:sldMkLst>
        <pc:spChg chg="mod">
          <ac:chgData name="Wick, Felix" userId="85efb633-acf6-425d-a271-4f136bfa2fb0" providerId="ADAL" clId="{DACC29C2-A778-45C7-8543-4D646C639406}" dt="2025-03-04T20:46:26.872" v="9982" actId="20577"/>
          <ac:spMkLst>
            <pc:docMk/>
            <pc:sldMk cId="1858057535" sldId="682"/>
            <ac:spMk id="3" creationId="{B5CB39B5-6523-02D9-3D27-550AE049CC78}"/>
          </ac:spMkLst>
        </pc:spChg>
      </pc:sldChg>
      <pc:sldChg chg="del">
        <pc:chgData name="Wick, Felix" userId="85efb633-acf6-425d-a271-4f136bfa2fb0" providerId="ADAL" clId="{DACC29C2-A778-45C7-8543-4D646C639406}" dt="2025-03-11T07:41:44.707" v="13162" actId="47"/>
        <pc:sldMkLst>
          <pc:docMk/>
          <pc:sldMk cId="2558699749" sldId="686"/>
        </pc:sldMkLst>
      </pc:sldChg>
      <pc:sldChg chg="del">
        <pc:chgData name="Wick, Felix" userId="85efb633-acf6-425d-a271-4f136bfa2fb0" providerId="ADAL" clId="{DACC29C2-A778-45C7-8543-4D646C639406}" dt="2025-03-11T07:41:50.463" v="13165" actId="47"/>
        <pc:sldMkLst>
          <pc:docMk/>
          <pc:sldMk cId="2453211845" sldId="687"/>
        </pc:sldMkLst>
      </pc:sldChg>
      <pc:sldChg chg="del">
        <pc:chgData name="Wick, Felix" userId="85efb633-acf6-425d-a271-4f136bfa2fb0" providerId="ADAL" clId="{DACC29C2-A778-45C7-8543-4D646C639406}" dt="2025-03-11T07:41:48.548" v="13164" actId="47"/>
        <pc:sldMkLst>
          <pc:docMk/>
          <pc:sldMk cId="1938744512" sldId="689"/>
        </pc:sldMkLst>
      </pc:sldChg>
      <pc:sldChg chg="modSp del mod">
        <pc:chgData name="Wick, Felix" userId="85efb633-acf6-425d-a271-4f136bfa2fb0" providerId="ADAL" clId="{DACC29C2-A778-45C7-8543-4D646C639406}" dt="2025-03-11T08:54:04.448" v="13817" actId="1035"/>
        <pc:sldMkLst>
          <pc:docMk/>
          <pc:sldMk cId="1856691976" sldId="691"/>
        </pc:sldMkLst>
        <pc:spChg chg="mod">
          <ac:chgData name="Wick, Felix" userId="85efb633-acf6-425d-a271-4f136bfa2fb0" providerId="ADAL" clId="{DACC29C2-A778-45C7-8543-4D646C639406}" dt="2025-03-11T08:50:37.148" v="13641" actId="20577"/>
          <ac:spMkLst>
            <pc:docMk/>
            <pc:sldMk cId="1856691976" sldId="691"/>
            <ac:spMk id="2" creationId="{A7474060-D643-327D-CF77-8F9DDCB4F7E7}"/>
          </ac:spMkLst>
        </pc:spChg>
        <pc:spChg chg="mod">
          <ac:chgData name="Wick, Felix" userId="85efb633-acf6-425d-a271-4f136bfa2fb0" providerId="ADAL" clId="{DACC29C2-A778-45C7-8543-4D646C639406}" dt="2025-03-11T08:53:16.805" v="13738" actId="20577"/>
          <ac:spMkLst>
            <pc:docMk/>
            <pc:sldMk cId="1856691976" sldId="691"/>
            <ac:spMk id="3" creationId="{CCF557F2-0176-DBF3-CB5B-215160025D8D}"/>
          </ac:spMkLst>
        </pc:spChg>
        <pc:spChg chg="mod">
          <ac:chgData name="Wick, Felix" userId="85efb633-acf6-425d-a271-4f136bfa2fb0" providerId="ADAL" clId="{DACC29C2-A778-45C7-8543-4D646C639406}" dt="2025-03-11T08:53:58.991" v="13802" actId="1038"/>
          <ac:spMkLst>
            <pc:docMk/>
            <pc:sldMk cId="1856691976" sldId="691"/>
            <ac:spMk id="9" creationId="{5A54FEA7-9ED6-E840-E364-2E213A78E49D}"/>
          </ac:spMkLst>
        </pc:spChg>
        <pc:picChg chg="mod">
          <ac:chgData name="Wick, Felix" userId="85efb633-acf6-425d-a271-4f136bfa2fb0" providerId="ADAL" clId="{DACC29C2-A778-45C7-8543-4D646C639406}" dt="2025-03-11T08:53:52.322" v="13770" actId="1035"/>
          <ac:picMkLst>
            <pc:docMk/>
            <pc:sldMk cId="1856691976" sldId="691"/>
            <ac:picMk id="6" creationId="{840CCB4E-F027-677F-EDFA-C4441AC82ED8}"/>
          </ac:picMkLst>
        </pc:picChg>
        <pc:picChg chg="mod">
          <ac:chgData name="Wick, Felix" userId="85efb633-acf6-425d-a271-4f136bfa2fb0" providerId="ADAL" clId="{DACC29C2-A778-45C7-8543-4D646C639406}" dt="2025-03-11T08:54:04.448" v="13817" actId="1035"/>
          <ac:picMkLst>
            <pc:docMk/>
            <pc:sldMk cId="1856691976" sldId="691"/>
            <ac:picMk id="8" creationId="{B4258170-24A4-C1F9-98F7-CB068AFFAF7A}"/>
          </ac:picMkLst>
        </pc:picChg>
      </pc:sldChg>
      <pc:sldChg chg="ord">
        <pc:chgData name="Wick, Felix" userId="85efb633-acf6-425d-a271-4f136bfa2fb0" providerId="ADAL" clId="{DACC29C2-A778-45C7-8543-4D646C639406}" dt="2025-03-13T10:45:18.609" v="21238"/>
        <pc:sldMkLst>
          <pc:docMk/>
          <pc:sldMk cId="1609967323" sldId="696"/>
        </pc:sldMkLst>
      </pc:sldChg>
      <pc:sldChg chg="modSp mod">
        <pc:chgData name="Wick, Felix" userId="85efb633-acf6-425d-a271-4f136bfa2fb0" providerId="ADAL" clId="{DACC29C2-A778-45C7-8543-4D646C639406}" dt="2025-03-03T22:53:00.529" v="8709" actId="255"/>
        <pc:sldMkLst>
          <pc:docMk/>
          <pc:sldMk cId="4130628079" sldId="698"/>
        </pc:sldMkLst>
        <pc:spChg chg="mod">
          <ac:chgData name="Wick, Felix" userId="85efb633-acf6-425d-a271-4f136bfa2fb0" providerId="ADAL" clId="{DACC29C2-A778-45C7-8543-4D646C639406}" dt="2025-03-03T22:53:00.529" v="8709" actId="255"/>
          <ac:spMkLst>
            <pc:docMk/>
            <pc:sldMk cId="4130628079" sldId="698"/>
            <ac:spMk id="2" creationId="{A4C1154B-162F-0991-56C4-5E4A38B650E5}"/>
          </ac:spMkLst>
        </pc:spChg>
      </pc:sldChg>
      <pc:sldChg chg="addSp modSp mod">
        <pc:chgData name="Wick, Felix" userId="85efb633-acf6-425d-a271-4f136bfa2fb0" providerId="ADAL" clId="{DACC29C2-A778-45C7-8543-4D646C639406}" dt="2025-03-11T07:24:21.690" v="13031" actId="20577"/>
        <pc:sldMkLst>
          <pc:docMk/>
          <pc:sldMk cId="2216886540" sldId="701"/>
        </pc:sldMkLst>
        <pc:spChg chg="mod">
          <ac:chgData name="Wick, Felix" userId="85efb633-acf6-425d-a271-4f136bfa2fb0" providerId="ADAL" clId="{DACC29C2-A778-45C7-8543-4D646C639406}" dt="2025-03-11T07:24:05.791" v="13000" actId="20577"/>
          <ac:spMkLst>
            <pc:docMk/>
            <pc:sldMk cId="2216886540" sldId="701"/>
            <ac:spMk id="2" creationId="{F6F36378-B0E8-0A6A-B222-A7BCF6313A9E}"/>
          </ac:spMkLst>
        </pc:spChg>
        <pc:spChg chg="mod">
          <ac:chgData name="Wick, Felix" userId="85efb633-acf6-425d-a271-4f136bfa2fb0" providerId="ADAL" clId="{DACC29C2-A778-45C7-8543-4D646C639406}" dt="2025-03-11T07:24:21.690" v="13031" actId="20577"/>
          <ac:spMkLst>
            <pc:docMk/>
            <pc:sldMk cId="2216886540" sldId="701"/>
            <ac:spMk id="3" creationId="{FB64026C-6524-7C3F-3776-92D2088973C0}"/>
          </ac:spMkLst>
        </pc:spChg>
        <pc:spChg chg="add mod">
          <ac:chgData name="Wick, Felix" userId="85efb633-acf6-425d-a271-4f136bfa2fb0" providerId="ADAL" clId="{DACC29C2-A778-45C7-8543-4D646C639406}" dt="2025-03-03T22:44:25.952" v="8601" actId="5793"/>
          <ac:spMkLst>
            <pc:docMk/>
            <pc:sldMk cId="2216886540" sldId="701"/>
            <ac:spMk id="5" creationId="{958EAC5D-631B-BA7D-C855-C118147FD865}"/>
          </ac:spMkLst>
        </pc:spChg>
        <pc:cxnChg chg="add">
          <ac:chgData name="Wick, Felix" userId="85efb633-acf6-425d-a271-4f136bfa2fb0" providerId="ADAL" clId="{DACC29C2-A778-45C7-8543-4D646C639406}" dt="2025-03-03T22:40:04.443" v="8504" actId="11529"/>
          <ac:cxnSpMkLst>
            <pc:docMk/>
            <pc:sldMk cId="2216886540" sldId="701"/>
            <ac:cxnSpMk id="7" creationId="{33DB61C5-AEC3-8483-6A04-DA5478770F33}"/>
          </ac:cxnSpMkLst>
        </pc:cxnChg>
      </pc:sldChg>
      <pc:sldChg chg="addSp modSp mod">
        <pc:chgData name="Wick, Felix" userId="85efb633-acf6-425d-a271-4f136bfa2fb0" providerId="ADAL" clId="{DACC29C2-A778-45C7-8543-4D646C639406}" dt="2025-03-14T20:36:45.579" v="21613" actId="20577"/>
        <pc:sldMkLst>
          <pc:docMk/>
          <pc:sldMk cId="3289510705" sldId="702"/>
        </pc:sldMkLst>
        <pc:spChg chg="mod">
          <ac:chgData name="Wick, Felix" userId="85efb633-acf6-425d-a271-4f136bfa2fb0" providerId="ADAL" clId="{DACC29C2-A778-45C7-8543-4D646C639406}" dt="2025-03-11T13:19:28.235" v="15273" actId="20577"/>
          <ac:spMkLst>
            <pc:docMk/>
            <pc:sldMk cId="3289510705" sldId="702"/>
            <ac:spMk id="2" creationId="{34EBBB3A-DCB1-2615-9422-36886541982C}"/>
          </ac:spMkLst>
        </pc:spChg>
        <pc:spChg chg="mod">
          <ac:chgData name="Wick, Felix" userId="85efb633-acf6-425d-a271-4f136bfa2fb0" providerId="ADAL" clId="{DACC29C2-A778-45C7-8543-4D646C639406}" dt="2025-03-14T20:36:45.579" v="21613" actId="20577"/>
          <ac:spMkLst>
            <pc:docMk/>
            <pc:sldMk cId="3289510705" sldId="702"/>
            <ac:spMk id="3" creationId="{208ADB79-8970-5316-EAF4-3D55E9F0F19A}"/>
          </ac:spMkLst>
        </pc:spChg>
        <pc:spChg chg="add mod">
          <ac:chgData name="Wick, Felix" userId="85efb633-acf6-425d-a271-4f136bfa2fb0" providerId="ADAL" clId="{DACC29C2-A778-45C7-8543-4D646C639406}" dt="2025-03-11T22:27:36.850" v="17481" actId="1076"/>
          <ac:spMkLst>
            <pc:docMk/>
            <pc:sldMk cId="3289510705" sldId="702"/>
            <ac:spMk id="11" creationId="{B608CB48-7DC8-E5DE-2B1C-FFC8415110A1}"/>
          </ac:spMkLst>
        </pc:spChg>
        <pc:spChg chg="add mod">
          <ac:chgData name="Wick, Felix" userId="85efb633-acf6-425d-a271-4f136bfa2fb0" providerId="ADAL" clId="{DACC29C2-A778-45C7-8543-4D646C639406}" dt="2025-03-11T22:31:29.996" v="17561" actId="1076"/>
          <ac:spMkLst>
            <pc:docMk/>
            <pc:sldMk cId="3289510705" sldId="702"/>
            <ac:spMk id="12" creationId="{C269F4AA-E0AB-42BB-442C-F48675ADE684}"/>
          </ac:spMkLst>
        </pc:spChg>
        <pc:picChg chg="add mod">
          <ac:chgData name="Wick, Felix" userId="85efb633-acf6-425d-a271-4f136bfa2fb0" providerId="ADAL" clId="{DACC29C2-A778-45C7-8543-4D646C639406}" dt="2025-03-11T22:20:58.039" v="17394" actId="1076"/>
          <ac:picMkLst>
            <pc:docMk/>
            <pc:sldMk cId="3289510705" sldId="702"/>
            <ac:picMk id="5" creationId="{027159FC-CE30-6324-7380-EFADE2A01EC4}"/>
          </ac:picMkLst>
        </pc:picChg>
        <pc:picChg chg="add mod">
          <ac:chgData name="Wick, Felix" userId="85efb633-acf6-425d-a271-4f136bfa2fb0" providerId="ADAL" clId="{DACC29C2-A778-45C7-8543-4D646C639406}" dt="2025-03-11T22:20:46.101" v="17392" actId="1076"/>
          <ac:picMkLst>
            <pc:docMk/>
            <pc:sldMk cId="3289510705" sldId="702"/>
            <ac:picMk id="8" creationId="{0B5E3505-9A4C-CE9F-3121-5CFA439BCC34}"/>
          </ac:picMkLst>
        </pc:picChg>
        <pc:picChg chg="add mod">
          <ac:chgData name="Wick, Felix" userId="85efb633-acf6-425d-a271-4f136bfa2fb0" providerId="ADAL" clId="{DACC29C2-A778-45C7-8543-4D646C639406}" dt="2025-03-11T22:25:59.581" v="17446" actId="1076"/>
          <ac:picMkLst>
            <pc:docMk/>
            <pc:sldMk cId="3289510705" sldId="702"/>
            <ac:picMk id="10" creationId="{F6E39D39-3725-E61F-BE80-5F93CB489E45}"/>
          </ac:picMkLst>
        </pc:picChg>
      </pc:sldChg>
      <pc:sldChg chg="del">
        <pc:chgData name="Wick, Felix" userId="85efb633-acf6-425d-a271-4f136bfa2fb0" providerId="ADAL" clId="{DACC29C2-A778-45C7-8543-4D646C639406}" dt="2025-03-11T07:41:56.197" v="13167" actId="47"/>
        <pc:sldMkLst>
          <pc:docMk/>
          <pc:sldMk cId="2464825602" sldId="703"/>
        </pc:sldMkLst>
      </pc:sldChg>
      <pc:sldChg chg="addSp delSp modSp mod modClrScheme chgLayout">
        <pc:chgData name="Wick, Felix" userId="85efb633-acf6-425d-a271-4f136bfa2fb0" providerId="ADAL" clId="{DACC29C2-A778-45C7-8543-4D646C639406}" dt="2025-03-09T22:08:54.216" v="12052" actId="11529"/>
        <pc:sldMkLst>
          <pc:docMk/>
          <pc:sldMk cId="454529464" sldId="704"/>
        </pc:sldMkLst>
        <pc:spChg chg="mod ord">
          <ac:chgData name="Wick, Felix" userId="85efb633-acf6-425d-a271-4f136bfa2fb0" providerId="ADAL" clId="{DACC29C2-A778-45C7-8543-4D646C639406}" dt="2025-03-09T22:00:19.989" v="11903" actId="700"/>
          <ac:spMkLst>
            <pc:docMk/>
            <pc:sldMk cId="454529464" sldId="704"/>
            <ac:spMk id="4" creationId="{B22F4314-ADE6-4850-AD9C-A97E3BB61239}"/>
          </ac:spMkLst>
        </pc:spChg>
        <pc:spChg chg="add mod ord">
          <ac:chgData name="Wick, Felix" userId="85efb633-acf6-425d-a271-4f136bfa2fb0" providerId="ADAL" clId="{DACC29C2-A778-45C7-8543-4D646C639406}" dt="2025-03-09T22:05:52.928" v="12029" actId="20577"/>
          <ac:spMkLst>
            <pc:docMk/>
            <pc:sldMk cId="454529464" sldId="704"/>
            <ac:spMk id="5" creationId="{6EE8D4DB-3F39-79FD-DD1F-87AC1D9FA82C}"/>
          </ac:spMkLst>
        </pc:spChg>
        <pc:spChg chg="add mod">
          <ac:chgData name="Wick, Felix" userId="85efb633-acf6-425d-a271-4f136bfa2fb0" providerId="ADAL" clId="{DACC29C2-A778-45C7-8543-4D646C639406}" dt="2025-03-09T22:08:48.485" v="12051" actId="1076"/>
          <ac:spMkLst>
            <pc:docMk/>
            <pc:sldMk cId="454529464" sldId="704"/>
            <ac:spMk id="6" creationId="{CA3567F9-DDCA-3349-980F-F9F466E27B4F}"/>
          </ac:spMkLst>
        </pc:spChg>
        <pc:spChg chg="mod">
          <ac:chgData name="Wick, Felix" userId="85efb633-acf6-425d-a271-4f136bfa2fb0" providerId="ADAL" clId="{DACC29C2-A778-45C7-8543-4D646C639406}" dt="2025-03-09T22:01:25.857" v="11948" actId="1076"/>
          <ac:spMkLst>
            <pc:docMk/>
            <pc:sldMk cId="454529464" sldId="704"/>
            <ac:spMk id="9" creationId="{387EF6F9-539B-18EB-98A0-5324F809E7C5}"/>
          </ac:spMkLst>
        </pc:spChg>
        <pc:spChg chg="mod ord">
          <ac:chgData name="Wick, Felix" userId="85efb633-acf6-425d-a271-4f136bfa2fb0" providerId="ADAL" clId="{DACC29C2-A778-45C7-8543-4D646C639406}" dt="2025-03-09T22:00:19.989" v="11903" actId="700"/>
          <ac:spMkLst>
            <pc:docMk/>
            <pc:sldMk cId="454529464" sldId="704"/>
            <ac:spMk id="10" creationId="{6B4D05B4-9298-166A-C0E9-0495CD38A12F}"/>
          </ac:spMkLst>
        </pc:spChg>
        <pc:picChg chg="mod">
          <ac:chgData name="Wick, Felix" userId="85efb633-acf6-425d-a271-4f136bfa2fb0" providerId="ADAL" clId="{DACC29C2-A778-45C7-8543-4D646C639406}" dt="2025-03-09T22:01:23.648" v="11947" actId="1076"/>
          <ac:picMkLst>
            <pc:docMk/>
            <pc:sldMk cId="454529464" sldId="704"/>
            <ac:picMk id="8" creationId="{4972010E-70A5-006D-066A-0A9627C73FF7}"/>
          </ac:picMkLst>
        </pc:picChg>
        <pc:cxnChg chg="add">
          <ac:chgData name="Wick, Felix" userId="85efb633-acf6-425d-a271-4f136bfa2fb0" providerId="ADAL" clId="{DACC29C2-A778-45C7-8543-4D646C639406}" dt="2025-03-09T22:08:54.216" v="12052" actId="11529"/>
          <ac:cxnSpMkLst>
            <pc:docMk/>
            <pc:sldMk cId="454529464" sldId="704"/>
            <ac:cxnSpMk id="11" creationId="{216D218A-5E74-F5B0-455F-ABBFD024D784}"/>
          </ac:cxnSpMkLst>
        </pc:cxnChg>
      </pc:sldChg>
      <pc:sldChg chg="modSp mod">
        <pc:chgData name="Wick, Felix" userId="85efb633-acf6-425d-a271-4f136bfa2fb0" providerId="ADAL" clId="{DACC29C2-A778-45C7-8543-4D646C639406}" dt="2025-03-03T22:22:37.295" v="8270" actId="1076"/>
        <pc:sldMkLst>
          <pc:docMk/>
          <pc:sldMk cId="1391828573" sldId="720"/>
        </pc:sldMkLst>
        <pc:spChg chg="mod">
          <ac:chgData name="Wick, Felix" userId="85efb633-acf6-425d-a271-4f136bfa2fb0" providerId="ADAL" clId="{DACC29C2-A778-45C7-8543-4D646C639406}" dt="2025-03-03T22:22:37.295" v="8270" actId="1076"/>
          <ac:spMkLst>
            <pc:docMk/>
            <pc:sldMk cId="1391828573" sldId="720"/>
            <ac:spMk id="8" creationId="{38CF96E7-6D06-ED32-E110-4F1266FFBAFA}"/>
          </ac:spMkLst>
        </pc:spChg>
      </pc:sldChg>
      <pc:sldChg chg="del">
        <pc:chgData name="Wick, Felix" userId="85efb633-acf6-425d-a271-4f136bfa2fb0" providerId="ADAL" clId="{DACC29C2-A778-45C7-8543-4D646C639406}" dt="2025-03-03T22:37:12.298" v="8432" actId="47"/>
        <pc:sldMkLst>
          <pc:docMk/>
          <pc:sldMk cId="2659463880" sldId="724"/>
        </pc:sldMkLst>
      </pc:sldChg>
      <pc:sldChg chg="ord">
        <pc:chgData name="Wick, Felix" userId="85efb633-acf6-425d-a271-4f136bfa2fb0" providerId="ADAL" clId="{DACC29C2-A778-45C7-8543-4D646C639406}" dt="2025-03-02T22:57:36.300" v="6715"/>
        <pc:sldMkLst>
          <pc:docMk/>
          <pc:sldMk cId="1958085833" sldId="725"/>
        </pc:sldMkLst>
      </pc:sldChg>
      <pc:sldChg chg="modSp mod">
        <pc:chgData name="Wick, Felix" userId="85efb633-acf6-425d-a271-4f136bfa2fb0" providerId="ADAL" clId="{DACC29C2-A778-45C7-8543-4D646C639406}" dt="2025-03-11T18:46:13.747" v="15526" actId="113"/>
        <pc:sldMkLst>
          <pc:docMk/>
          <pc:sldMk cId="3003016299" sldId="726"/>
        </pc:sldMkLst>
        <pc:spChg chg="mod">
          <ac:chgData name="Wick, Felix" userId="85efb633-acf6-425d-a271-4f136bfa2fb0" providerId="ADAL" clId="{DACC29C2-A778-45C7-8543-4D646C639406}" dt="2025-03-04T21:16:25.686" v="10843" actId="20577"/>
          <ac:spMkLst>
            <pc:docMk/>
            <pc:sldMk cId="3003016299" sldId="726"/>
            <ac:spMk id="2" creationId="{1CB11FAF-B273-FCEA-27E6-8902947A3120}"/>
          </ac:spMkLst>
        </pc:spChg>
        <pc:spChg chg="mod">
          <ac:chgData name="Wick, Felix" userId="85efb633-acf6-425d-a271-4f136bfa2fb0" providerId="ADAL" clId="{DACC29C2-A778-45C7-8543-4D646C639406}" dt="2025-03-11T18:46:13.747" v="15526" actId="113"/>
          <ac:spMkLst>
            <pc:docMk/>
            <pc:sldMk cId="3003016299" sldId="726"/>
            <ac:spMk id="3" creationId="{E5D56B12-BEFF-3151-AEC6-083D87CD26A5}"/>
          </ac:spMkLst>
        </pc:spChg>
      </pc:sldChg>
      <pc:sldChg chg="addSp delSp modSp mod ord">
        <pc:chgData name="Wick, Felix" userId="85efb633-acf6-425d-a271-4f136bfa2fb0" providerId="ADAL" clId="{DACC29C2-A778-45C7-8543-4D646C639406}" dt="2025-03-04T21:08:14.468" v="10725" actId="14100"/>
        <pc:sldMkLst>
          <pc:docMk/>
          <pc:sldMk cId="4273005002" sldId="727"/>
        </pc:sldMkLst>
        <pc:spChg chg="mod">
          <ac:chgData name="Wick, Felix" userId="85efb633-acf6-425d-a271-4f136bfa2fb0" providerId="ADAL" clId="{DACC29C2-A778-45C7-8543-4D646C639406}" dt="2025-03-04T21:08:14.468" v="10725" actId="14100"/>
          <ac:spMkLst>
            <pc:docMk/>
            <pc:sldMk cId="4273005002" sldId="727"/>
            <ac:spMk id="3" creationId="{BF6EB8ED-96CD-D9B3-F505-03D7C778DF4B}"/>
          </ac:spMkLst>
        </pc:spChg>
        <pc:picChg chg="add mod">
          <ac:chgData name="Wick, Felix" userId="85efb633-acf6-425d-a271-4f136bfa2fb0" providerId="ADAL" clId="{DACC29C2-A778-45C7-8543-4D646C639406}" dt="2025-03-04T21:04:15.624" v="10554" actId="1076"/>
          <ac:picMkLst>
            <pc:docMk/>
            <pc:sldMk cId="4273005002" sldId="727"/>
            <ac:picMk id="1026" creationId="{96827CBB-9F64-412F-F509-4567D50F4EFA}"/>
          </ac:picMkLst>
        </pc:picChg>
      </pc:sldChg>
      <pc:sldChg chg="modSp mod ord">
        <pc:chgData name="Wick, Felix" userId="85efb633-acf6-425d-a271-4f136bfa2fb0" providerId="ADAL" clId="{DACC29C2-A778-45C7-8543-4D646C639406}" dt="2025-03-09T21:35:01.885" v="11502" actId="20577"/>
        <pc:sldMkLst>
          <pc:docMk/>
          <pc:sldMk cId="1082676721" sldId="728"/>
        </pc:sldMkLst>
        <pc:spChg chg="mod">
          <ac:chgData name="Wick, Felix" userId="85efb633-acf6-425d-a271-4f136bfa2fb0" providerId="ADAL" clId="{DACC29C2-A778-45C7-8543-4D646C639406}" dt="2025-03-09T21:34:16.149" v="11485" actId="20577"/>
          <ac:spMkLst>
            <pc:docMk/>
            <pc:sldMk cId="1082676721" sldId="728"/>
            <ac:spMk id="3" creationId="{F75ABC85-DF3F-7EB0-7697-6B1A4A2D002E}"/>
          </ac:spMkLst>
        </pc:spChg>
        <pc:spChg chg="mod">
          <ac:chgData name="Wick, Felix" userId="85efb633-acf6-425d-a271-4f136bfa2fb0" providerId="ADAL" clId="{DACC29C2-A778-45C7-8543-4D646C639406}" dt="2025-03-09T21:34:37.815" v="11489" actId="20577"/>
          <ac:spMkLst>
            <pc:docMk/>
            <pc:sldMk cId="1082676721" sldId="728"/>
            <ac:spMk id="8" creationId="{30ACB6C1-6BF1-4D80-F5B8-6F8377D7EE49}"/>
          </ac:spMkLst>
        </pc:spChg>
        <pc:spChg chg="mod">
          <ac:chgData name="Wick, Felix" userId="85efb633-acf6-425d-a271-4f136bfa2fb0" providerId="ADAL" clId="{DACC29C2-A778-45C7-8543-4D646C639406}" dt="2025-03-09T21:34:50.666" v="11495" actId="20577"/>
          <ac:spMkLst>
            <pc:docMk/>
            <pc:sldMk cId="1082676721" sldId="728"/>
            <ac:spMk id="9" creationId="{472DDF58-76FE-ED33-9C20-7078B57AA45E}"/>
          </ac:spMkLst>
        </pc:spChg>
        <pc:spChg chg="mod">
          <ac:chgData name="Wick, Felix" userId="85efb633-acf6-425d-a271-4f136bfa2fb0" providerId="ADAL" clId="{DACC29C2-A778-45C7-8543-4D646C639406}" dt="2025-03-09T21:35:01.885" v="11502" actId="20577"/>
          <ac:spMkLst>
            <pc:docMk/>
            <pc:sldMk cId="1082676721" sldId="728"/>
            <ac:spMk id="10" creationId="{6B838B4C-5329-FF18-6624-9C0F9C7EB22E}"/>
          </ac:spMkLst>
        </pc:spChg>
      </pc:sldChg>
      <pc:sldChg chg="addSp delSp modSp del mod ord modClrScheme chgLayout">
        <pc:chgData name="Wick, Felix" userId="85efb633-acf6-425d-a271-4f136bfa2fb0" providerId="ADAL" clId="{DACC29C2-A778-45C7-8543-4D646C639406}" dt="2025-03-11T07:17:01.399" v="12990" actId="2696"/>
        <pc:sldMkLst>
          <pc:docMk/>
          <pc:sldMk cId="350918924" sldId="729"/>
        </pc:sldMkLst>
      </pc:sldChg>
      <pc:sldChg chg="addSp delSp modSp mod">
        <pc:chgData name="Wick, Felix" userId="85efb633-acf6-425d-a271-4f136bfa2fb0" providerId="ADAL" clId="{DACC29C2-A778-45C7-8543-4D646C639406}" dt="2025-03-10T08:08:34.989" v="12376" actId="20577"/>
        <pc:sldMkLst>
          <pc:docMk/>
          <pc:sldMk cId="1550600002" sldId="730"/>
        </pc:sldMkLst>
        <pc:spChg chg="mod">
          <ac:chgData name="Wick, Felix" userId="85efb633-acf6-425d-a271-4f136bfa2fb0" providerId="ADAL" clId="{DACC29C2-A778-45C7-8543-4D646C639406}" dt="2025-03-09T22:09:27.100" v="12071" actId="20577"/>
          <ac:spMkLst>
            <pc:docMk/>
            <pc:sldMk cId="1550600002" sldId="730"/>
            <ac:spMk id="2" creationId="{E6C4586D-EB7F-7263-766A-CBE5A3DE7AB3}"/>
          </ac:spMkLst>
        </pc:spChg>
        <pc:spChg chg="mod">
          <ac:chgData name="Wick, Felix" userId="85efb633-acf6-425d-a271-4f136bfa2fb0" providerId="ADAL" clId="{DACC29C2-A778-45C7-8543-4D646C639406}" dt="2025-03-10T08:08:00.083" v="12359" actId="14100"/>
          <ac:spMkLst>
            <pc:docMk/>
            <pc:sldMk cId="1550600002" sldId="730"/>
            <ac:spMk id="3" creationId="{E8D29B6C-3845-ED67-942C-D97BF2882A88}"/>
          </ac:spMkLst>
        </pc:spChg>
        <pc:spChg chg="mod">
          <ac:chgData name="Wick, Felix" userId="85efb633-acf6-425d-a271-4f136bfa2fb0" providerId="ADAL" clId="{DACC29C2-A778-45C7-8543-4D646C639406}" dt="2025-03-09T22:16:15.091" v="12253" actId="1035"/>
          <ac:spMkLst>
            <pc:docMk/>
            <pc:sldMk cId="1550600002" sldId="730"/>
            <ac:spMk id="6" creationId="{2222AC18-0B89-89CE-FFDA-5E8F679B3C7F}"/>
          </ac:spMkLst>
        </pc:spChg>
        <pc:spChg chg="add mod">
          <ac:chgData name="Wick, Felix" userId="85efb633-acf6-425d-a271-4f136bfa2fb0" providerId="ADAL" clId="{DACC29C2-A778-45C7-8543-4D646C639406}" dt="2025-03-09T22:13:10.931" v="12147" actId="164"/>
          <ac:spMkLst>
            <pc:docMk/>
            <pc:sldMk cId="1550600002" sldId="730"/>
            <ac:spMk id="7" creationId="{0F617354-B5A3-231D-AE6A-0671031710F4}"/>
          </ac:spMkLst>
        </pc:spChg>
        <pc:spChg chg="mod">
          <ac:chgData name="Wick, Felix" userId="85efb633-acf6-425d-a271-4f136bfa2fb0" providerId="ADAL" clId="{DACC29C2-A778-45C7-8543-4D646C639406}" dt="2025-03-09T22:15:54.467" v="12239" actId="14100"/>
          <ac:spMkLst>
            <pc:docMk/>
            <pc:sldMk cId="1550600002" sldId="730"/>
            <ac:spMk id="8" creationId="{419B78D3-CBF8-F687-72F9-4290EEDCFF38}"/>
          </ac:spMkLst>
        </pc:spChg>
        <pc:spChg chg="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0" creationId="{A11BF17D-E387-B233-454F-7D655F0D8775}"/>
          </ac:spMkLst>
        </pc:spChg>
        <pc:spChg chg="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1" creationId="{D3689710-F531-3C07-60C9-AD1F049EB334}"/>
          </ac:spMkLst>
        </pc:spChg>
        <pc:spChg chg="add 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4" creationId="{F8010524-9F99-0CDE-670E-6CEF273F1710}"/>
          </ac:spMkLst>
        </pc:spChg>
        <pc:spChg chg="add mod">
          <ac:chgData name="Wick, Felix" userId="85efb633-acf6-425d-a271-4f136bfa2fb0" providerId="ADAL" clId="{DACC29C2-A778-45C7-8543-4D646C639406}" dt="2025-03-10T08:07:33.823" v="12347" actId="164"/>
          <ac:spMkLst>
            <pc:docMk/>
            <pc:sldMk cId="1550600002" sldId="730"/>
            <ac:spMk id="15" creationId="{5317681D-A686-76D6-D0DB-0364F5F21BA9}"/>
          </ac:spMkLst>
        </pc:spChg>
        <pc:spChg chg="mod">
          <ac:chgData name="Wick, Felix" userId="85efb633-acf6-425d-a271-4f136bfa2fb0" providerId="ADAL" clId="{DACC29C2-A778-45C7-8543-4D646C639406}" dt="2025-03-09T22:12:37.109" v="12143" actId="1035"/>
          <ac:spMkLst>
            <pc:docMk/>
            <pc:sldMk cId="1550600002" sldId="730"/>
            <ac:spMk id="17" creationId="{B9CF672E-76EC-B58A-0B59-606C11EE824C}"/>
          </ac:spMkLst>
        </pc:spChg>
        <pc:spChg chg="add mod">
          <ac:chgData name="Wick, Felix" userId="85efb633-acf6-425d-a271-4f136bfa2fb0" providerId="ADAL" clId="{DACC29C2-A778-45C7-8543-4D646C639406}" dt="2025-03-10T08:08:18.826" v="12372" actId="20577"/>
          <ac:spMkLst>
            <pc:docMk/>
            <pc:sldMk cId="1550600002" sldId="730"/>
            <ac:spMk id="18" creationId="{B1144306-01B2-25B9-3165-0125A96A488F}"/>
          </ac:spMkLst>
        </pc:spChg>
        <pc:spChg chg="add mod">
          <ac:chgData name="Wick, Felix" userId="85efb633-acf6-425d-a271-4f136bfa2fb0" providerId="ADAL" clId="{DACC29C2-A778-45C7-8543-4D646C639406}" dt="2025-03-10T08:08:34.989" v="12376" actId="20577"/>
          <ac:spMkLst>
            <pc:docMk/>
            <pc:sldMk cId="1550600002" sldId="730"/>
            <ac:spMk id="19" creationId="{84BDFB20-13EF-3202-BE90-F788C3D6BDF7}"/>
          </ac:spMkLst>
        </pc:spChg>
        <pc:grpChg chg="add mod ord">
          <ac:chgData name="Wick, Felix" userId="85efb633-acf6-425d-a271-4f136bfa2fb0" providerId="ADAL" clId="{DACC29C2-A778-45C7-8543-4D646C639406}" dt="2025-03-10T08:07:33.823" v="12347" actId="164"/>
          <ac:grpSpMkLst>
            <pc:docMk/>
            <pc:sldMk cId="1550600002" sldId="730"/>
            <ac:grpSpMk id="13" creationId="{DA45153B-C9AE-18F5-C252-DFA99B7FF2BF}"/>
          </ac:grpSpMkLst>
        </pc:grpChg>
        <pc:grpChg chg="add mod">
          <ac:chgData name="Wick, Felix" userId="85efb633-acf6-425d-a271-4f136bfa2fb0" providerId="ADAL" clId="{DACC29C2-A778-45C7-8543-4D646C639406}" dt="2025-03-10T08:07:33.823" v="12347" actId="164"/>
          <ac:grpSpMkLst>
            <pc:docMk/>
            <pc:sldMk cId="1550600002" sldId="730"/>
            <ac:grpSpMk id="16" creationId="{9821C245-8B7A-B0A9-6105-AA8EED453539}"/>
          </ac:grpSpMkLst>
        </pc:grpChg>
        <pc:picChg chg="mod">
          <ac:chgData name="Wick, Felix" userId="85efb633-acf6-425d-a271-4f136bfa2fb0" providerId="ADAL" clId="{DACC29C2-A778-45C7-8543-4D646C639406}" dt="2025-03-09T22:13:10.931" v="12147" actId="164"/>
          <ac:picMkLst>
            <pc:docMk/>
            <pc:sldMk cId="1550600002" sldId="730"/>
            <ac:picMk id="5" creationId="{2697BBDA-6FA5-8A3C-9371-587769A4D03C}"/>
          </ac:picMkLst>
        </pc:picChg>
        <pc:picChg chg="add del mod">
          <ac:chgData name="Wick, Felix" userId="85efb633-acf6-425d-a271-4f136bfa2fb0" providerId="ADAL" clId="{DACC29C2-A778-45C7-8543-4D646C639406}" dt="2025-03-09T22:16:01.072" v="12246" actId="1035"/>
          <ac:picMkLst>
            <pc:docMk/>
            <pc:sldMk cId="1550600002" sldId="730"/>
            <ac:picMk id="9" creationId="{51F50268-A15F-D0F0-41AB-6389A876C723}"/>
          </ac:picMkLst>
        </pc:picChg>
        <pc:cxnChg chg="mod">
          <ac:chgData name="Wick, Felix" userId="85efb633-acf6-425d-a271-4f136bfa2fb0" providerId="ADAL" clId="{DACC29C2-A778-45C7-8543-4D646C639406}" dt="2025-03-09T22:16:15.091" v="12253" actId="1035"/>
          <ac:cxnSpMkLst>
            <pc:docMk/>
            <pc:sldMk cId="1550600002" sldId="730"/>
            <ac:cxnSpMk id="12" creationId="{1C76444F-13E4-B685-EFA2-A7394A2F87E5}"/>
          </ac:cxnSpMkLst>
        </pc:cxnChg>
      </pc:sldChg>
      <pc:sldChg chg="ord">
        <pc:chgData name="Wick, Felix" userId="85efb633-acf6-425d-a271-4f136bfa2fb0" providerId="ADAL" clId="{DACC29C2-A778-45C7-8543-4D646C639406}" dt="2025-03-09T21:55:54.060" v="11893"/>
        <pc:sldMkLst>
          <pc:docMk/>
          <pc:sldMk cId="3955725931" sldId="731"/>
        </pc:sldMkLst>
      </pc:sldChg>
      <pc:sldChg chg="addSp delSp modSp mod ord modClrScheme chgLayout">
        <pc:chgData name="Wick, Felix" userId="85efb633-acf6-425d-a271-4f136bfa2fb0" providerId="ADAL" clId="{DACC29C2-A778-45C7-8543-4D646C639406}" dt="2025-03-11T07:28:50.212" v="13129"/>
        <pc:sldMkLst>
          <pc:docMk/>
          <pc:sldMk cId="206570269" sldId="732"/>
        </pc:sldMkLst>
        <pc:spChg chg="mod ord">
          <ac:chgData name="Wick, Felix" userId="85efb633-acf6-425d-a271-4f136bfa2fb0" providerId="ADAL" clId="{DACC29C2-A778-45C7-8543-4D646C639406}" dt="2025-03-11T07:28:30.760" v="13125" actId="700"/>
          <ac:spMkLst>
            <pc:docMk/>
            <pc:sldMk cId="206570269" sldId="732"/>
            <ac:spMk id="3" creationId="{2341B5E2-73B2-8A91-D6BF-A7BA4E2CBD4F}"/>
          </ac:spMkLst>
        </pc:spChg>
        <pc:spChg chg="mod ord">
          <ac:chgData name="Wick, Felix" userId="85efb633-acf6-425d-a271-4f136bfa2fb0" providerId="ADAL" clId="{DACC29C2-A778-45C7-8543-4D646C639406}" dt="2025-03-11T07:28:30.760" v="13125" actId="700"/>
          <ac:spMkLst>
            <pc:docMk/>
            <pc:sldMk cId="206570269" sldId="732"/>
            <ac:spMk id="4" creationId="{7139FEDB-B418-47C7-0DCB-A264A93325BF}"/>
          </ac:spMkLst>
        </pc:spChg>
        <pc:picChg chg="mod">
          <ac:chgData name="Wick, Felix" userId="85efb633-acf6-425d-a271-4f136bfa2fb0" providerId="ADAL" clId="{DACC29C2-A778-45C7-8543-4D646C639406}" dt="2025-03-11T07:28:47.018" v="13127" actId="1076"/>
          <ac:picMkLst>
            <pc:docMk/>
            <pc:sldMk cId="206570269" sldId="732"/>
            <ac:picMk id="6" creationId="{8B1D838B-2892-09AA-C40B-4AABBF4BCE34}"/>
          </ac:picMkLst>
        </pc:picChg>
      </pc:sldChg>
      <pc:sldChg chg="delSp modSp del mod">
        <pc:chgData name="Wick, Felix" userId="85efb633-acf6-425d-a271-4f136bfa2fb0" providerId="ADAL" clId="{DACC29C2-A778-45C7-8543-4D646C639406}" dt="2025-03-11T07:17:01.399" v="12990" actId="2696"/>
        <pc:sldMkLst>
          <pc:docMk/>
          <pc:sldMk cId="4191921655" sldId="733"/>
        </pc:sldMkLst>
      </pc:sldChg>
      <pc:sldChg chg="modSp del mod">
        <pc:chgData name="Wick, Felix" userId="85efb633-acf6-425d-a271-4f136bfa2fb0" providerId="ADAL" clId="{DACC29C2-A778-45C7-8543-4D646C639406}" dt="2025-03-12T06:35:08.021" v="18070" actId="47"/>
        <pc:sldMkLst>
          <pc:docMk/>
          <pc:sldMk cId="1851865121" sldId="735"/>
        </pc:sldMkLst>
      </pc:sldChg>
      <pc:sldChg chg="addSp modSp mod modClrScheme chgLayout">
        <pc:chgData name="Wick, Felix" userId="85efb633-acf6-425d-a271-4f136bfa2fb0" providerId="ADAL" clId="{DACC29C2-A778-45C7-8543-4D646C639406}" dt="2025-03-13T10:00:37.519" v="20079" actId="20577"/>
        <pc:sldMkLst>
          <pc:docMk/>
          <pc:sldMk cId="880903615" sldId="736"/>
        </pc:sldMkLst>
        <pc:spChg chg="mod ord">
          <ac:chgData name="Wick, Felix" userId="85efb633-acf6-425d-a271-4f136bfa2fb0" providerId="ADAL" clId="{DACC29C2-A778-45C7-8543-4D646C639406}" dt="2025-03-11T22:36:52.585" v="17645" actId="700"/>
          <ac:spMkLst>
            <pc:docMk/>
            <pc:sldMk cId="880903615" sldId="736"/>
            <ac:spMk id="2" creationId="{E455EA56-7CB1-7041-F3BA-0AEA9E42E1D7}"/>
          </ac:spMkLst>
        </pc:spChg>
        <pc:spChg chg="add mod ord">
          <ac:chgData name="Wick, Felix" userId="85efb633-acf6-425d-a271-4f136bfa2fb0" providerId="ADAL" clId="{DACC29C2-A778-45C7-8543-4D646C639406}" dt="2025-03-13T10:00:37.519" v="20079" actId="20577"/>
          <ac:spMkLst>
            <pc:docMk/>
            <pc:sldMk cId="880903615" sldId="736"/>
            <ac:spMk id="3" creationId="{FF7F4B16-9855-AFD2-D174-7FE315330462}"/>
          </ac:spMkLst>
        </pc:spChg>
        <pc:spChg chg="mod ord">
          <ac:chgData name="Wick, Felix" userId="85efb633-acf6-425d-a271-4f136bfa2fb0" providerId="ADAL" clId="{DACC29C2-A778-45C7-8543-4D646C639406}" dt="2025-03-11T22:36:52.585" v="17645" actId="700"/>
          <ac:spMkLst>
            <pc:docMk/>
            <pc:sldMk cId="880903615" sldId="736"/>
            <ac:spMk id="4" creationId="{028E18EF-EC53-ACA5-61E8-A955218138B3}"/>
          </ac:spMkLst>
        </pc:spChg>
        <pc:spChg chg="mod">
          <ac:chgData name="Wick, Felix" userId="85efb633-acf6-425d-a271-4f136bfa2fb0" providerId="ADAL" clId="{DACC29C2-A778-45C7-8543-4D646C639406}" dt="2025-03-11T22:36:48.969" v="17644" actId="1076"/>
          <ac:spMkLst>
            <pc:docMk/>
            <pc:sldMk cId="880903615" sldId="736"/>
            <ac:spMk id="6" creationId="{2FEDA80F-387A-F82C-BB62-44CC7DCEF2FD}"/>
          </ac:spMkLst>
        </pc:spChg>
        <pc:spChg chg="add mod">
          <ac:chgData name="Wick, Felix" userId="85efb633-acf6-425d-a271-4f136bfa2fb0" providerId="ADAL" clId="{DACC29C2-A778-45C7-8543-4D646C639406}" dt="2025-03-12T06:44:05.215" v="18424" actId="1076"/>
          <ac:spMkLst>
            <pc:docMk/>
            <pc:sldMk cId="880903615" sldId="736"/>
            <ac:spMk id="7" creationId="{8E527FE3-CED6-2943-D4A9-D8312B6F38C1}"/>
          </ac:spMkLst>
        </pc:spChg>
        <pc:picChg chg="mod">
          <ac:chgData name="Wick, Felix" userId="85efb633-acf6-425d-a271-4f136bfa2fb0" providerId="ADAL" clId="{DACC29C2-A778-45C7-8543-4D646C639406}" dt="2025-03-12T06:51:31.865" v="18738" actId="1076"/>
          <ac:picMkLst>
            <pc:docMk/>
            <pc:sldMk cId="880903615" sldId="736"/>
            <ac:picMk id="5" creationId="{41955F9F-8537-8F49-68AF-A52D399B0B1D}"/>
          </ac:picMkLst>
        </pc:picChg>
      </pc:sldChg>
      <pc:sldChg chg="modSp mod">
        <pc:chgData name="Wick, Felix" userId="85efb633-acf6-425d-a271-4f136bfa2fb0" providerId="ADAL" clId="{DACC29C2-A778-45C7-8543-4D646C639406}" dt="2025-03-11T19:29:44.450" v="16825" actId="20577"/>
        <pc:sldMkLst>
          <pc:docMk/>
          <pc:sldMk cId="2582177130" sldId="737"/>
        </pc:sldMkLst>
        <pc:spChg chg="mod">
          <ac:chgData name="Wick, Felix" userId="85efb633-acf6-425d-a271-4f136bfa2fb0" providerId="ADAL" clId="{DACC29C2-A778-45C7-8543-4D646C639406}" dt="2025-03-11T19:29:44.450" v="16825" actId="20577"/>
          <ac:spMkLst>
            <pc:docMk/>
            <pc:sldMk cId="2582177130" sldId="737"/>
            <ac:spMk id="3" creationId="{36832D8C-5E59-3F82-3B8C-4AFA35994C1B}"/>
          </ac:spMkLst>
        </pc:spChg>
      </pc:sldChg>
      <pc:sldChg chg="del">
        <pc:chgData name="Wick, Felix" userId="85efb633-acf6-425d-a271-4f136bfa2fb0" providerId="ADAL" clId="{DACC29C2-A778-45C7-8543-4D646C639406}" dt="2025-03-11T07:41:52.869" v="13166" actId="47"/>
        <pc:sldMkLst>
          <pc:docMk/>
          <pc:sldMk cId="2651021059" sldId="739"/>
        </pc:sldMkLst>
      </pc:sldChg>
      <pc:sldChg chg="del">
        <pc:chgData name="Wick, Felix" userId="85efb633-acf6-425d-a271-4f136bfa2fb0" providerId="ADAL" clId="{DACC29C2-A778-45C7-8543-4D646C639406}" dt="2025-03-11T07:41:46.921" v="13163" actId="47"/>
        <pc:sldMkLst>
          <pc:docMk/>
          <pc:sldMk cId="3646033210" sldId="740"/>
        </pc:sldMkLst>
      </pc:sldChg>
      <pc:sldChg chg="delSp modSp mod chgLayout">
        <pc:chgData name="Wick, Felix" userId="85efb633-acf6-425d-a271-4f136bfa2fb0" providerId="ADAL" clId="{DACC29C2-A778-45C7-8543-4D646C639406}" dt="2025-03-11T08:30:40.850" v="13502" actId="20577"/>
        <pc:sldMkLst>
          <pc:docMk/>
          <pc:sldMk cId="667876665" sldId="741"/>
        </pc:sldMkLst>
        <pc:spChg chg="mod ord">
          <ac:chgData name="Wick, Felix" userId="85efb633-acf6-425d-a271-4f136bfa2fb0" providerId="ADAL" clId="{DACC29C2-A778-45C7-8543-4D646C639406}" dt="2025-03-11T08:29:11.036" v="13488" actId="700"/>
          <ac:spMkLst>
            <pc:docMk/>
            <pc:sldMk cId="667876665" sldId="741"/>
            <ac:spMk id="2" creationId="{382465F2-BF2F-8E0F-93F3-7DA40743D2BF}"/>
          </ac:spMkLst>
        </pc:spChg>
        <pc:spChg chg="mod ord">
          <ac:chgData name="Wick, Felix" userId="85efb633-acf6-425d-a271-4f136bfa2fb0" providerId="ADAL" clId="{DACC29C2-A778-45C7-8543-4D646C639406}" dt="2025-03-11T08:30:40.850" v="13502" actId="20577"/>
          <ac:spMkLst>
            <pc:docMk/>
            <pc:sldMk cId="667876665" sldId="741"/>
            <ac:spMk id="3" creationId="{22FF653F-9F7D-EDA4-7BB8-0584B66CFF2F}"/>
          </ac:spMkLst>
        </pc:spChg>
        <pc:spChg chg="mod ord">
          <ac:chgData name="Wick, Felix" userId="85efb633-acf6-425d-a271-4f136bfa2fb0" providerId="ADAL" clId="{DACC29C2-A778-45C7-8543-4D646C639406}" dt="2025-03-11T08:29:11.036" v="13488" actId="700"/>
          <ac:spMkLst>
            <pc:docMk/>
            <pc:sldMk cId="667876665" sldId="741"/>
            <ac:spMk id="7" creationId="{645063A3-CD4F-4F87-E0D5-162BD06F8540}"/>
          </ac:spMkLst>
        </pc:spChg>
      </pc:sldChg>
      <pc:sldChg chg="delSp modSp mod ord">
        <pc:chgData name="Wick, Felix" userId="85efb633-acf6-425d-a271-4f136bfa2fb0" providerId="ADAL" clId="{DACC29C2-A778-45C7-8543-4D646C639406}" dt="2025-03-13T10:54:09.437" v="21440"/>
        <pc:sldMkLst>
          <pc:docMk/>
          <pc:sldMk cId="2826266657" sldId="742"/>
        </pc:sldMkLst>
        <pc:spChg chg="mod">
          <ac:chgData name="Wick, Felix" userId="85efb633-acf6-425d-a271-4f136bfa2fb0" providerId="ADAL" clId="{DACC29C2-A778-45C7-8543-4D646C639406}" dt="2025-03-13T10:53:20.924" v="21436" actId="1038"/>
          <ac:spMkLst>
            <pc:docMk/>
            <pc:sldMk cId="2826266657" sldId="742"/>
            <ac:spMk id="6" creationId="{97DFC9E0-BDE6-151F-4C20-1BF61C317DC2}"/>
          </ac:spMkLst>
        </pc:spChg>
        <pc:spChg chg="mod">
          <ac:chgData name="Wick, Felix" userId="85efb633-acf6-425d-a271-4f136bfa2fb0" providerId="ADAL" clId="{DACC29C2-A778-45C7-8543-4D646C639406}" dt="2025-03-13T10:53:20.924" v="21436" actId="1038"/>
          <ac:spMkLst>
            <pc:docMk/>
            <pc:sldMk cId="2826266657" sldId="742"/>
            <ac:spMk id="9" creationId="{6078F609-A2C9-FCAF-17E3-6973081CBC91}"/>
          </ac:spMkLst>
        </pc:spChg>
        <pc:spChg chg="mod">
          <ac:chgData name="Wick, Felix" userId="85efb633-acf6-425d-a271-4f136bfa2fb0" providerId="ADAL" clId="{DACC29C2-A778-45C7-8543-4D646C639406}" dt="2025-03-13T10:53:44.377" v="21438" actId="1076"/>
          <ac:spMkLst>
            <pc:docMk/>
            <pc:sldMk cId="2826266657" sldId="742"/>
            <ac:spMk id="12" creationId="{ED6CE5BC-1E0D-31C6-A9DF-34AE556474D2}"/>
          </ac:spMkLst>
        </pc:spChg>
        <pc:spChg chg="mod">
          <ac:chgData name="Wick, Felix" userId="85efb633-acf6-425d-a271-4f136bfa2fb0" providerId="ADAL" clId="{DACC29C2-A778-45C7-8543-4D646C639406}" dt="2025-03-13T10:53:20.924" v="21436" actId="1038"/>
          <ac:spMkLst>
            <pc:docMk/>
            <pc:sldMk cId="2826266657" sldId="742"/>
            <ac:spMk id="13" creationId="{85CE153F-3808-C155-A355-EB79314F5093}"/>
          </ac:spMkLst>
        </pc:spChg>
        <pc:spChg chg="mod">
          <ac:chgData name="Wick, Felix" userId="85efb633-acf6-425d-a271-4f136bfa2fb0" providerId="ADAL" clId="{DACC29C2-A778-45C7-8543-4D646C639406}" dt="2025-03-13T10:53:44.377" v="21438" actId="1076"/>
          <ac:spMkLst>
            <pc:docMk/>
            <pc:sldMk cId="2826266657" sldId="742"/>
            <ac:spMk id="34" creationId="{758AE804-B1FB-158B-B41B-31D3529FA28C}"/>
          </ac:spMkLst>
        </pc:spChg>
        <pc:picChg chg="mod">
          <ac:chgData name="Wick, Felix" userId="85efb633-acf6-425d-a271-4f136bfa2fb0" providerId="ADAL" clId="{DACC29C2-A778-45C7-8543-4D646C639406}" dt="2025-03-13T10:53:20.924" v="21436" actId="1038"/>
          <ac:picMkLst>
            <pc:docMk/>
            <pc:sldMk cId="2826266657" sldId="742"/>
            <ac:picMk id="5" creationId="{AF82A187-27B1-5388-72BD-CABF992B7044}"/>
          </ac:picMkLst>
        </pc:picChg>
        <pc:picChg chg="mod">
          <ac:chgData name="Wick, Felix" userId="85efb633-acf6-425d-a271-4f136bfa2fb0" providerId="ADAL" clId="{DACC29C2-A778-45C7-8543-4D646C639406}" dt="2025-03-13T10:53:44.377" v="21438" actId="1076"/>
          <ac:picMkLst>
            <pc:docMk/>
            <pc:sldMk cId="2826266657" sldId="742"/>
            <ac:picMk id="7" creationId="{7F468AA8-4434-4F16-2DAE-15A5F30CB5C0}"/>
          </ac:picMkLst>
        </pc:picChg>
        <pc:cxnChg chg="mod">
          <ac:chgData name="Wick, Felix" userId="85efb633-acf6-425d-a271-4f136bfa2fb0" providerId="ADAL" clId="{DACC29C2-A778-45C7-8543-4D646C639406}" dt="2025-03-13T10:53:20.924" v="21436" actId="1038"/>
          <ac:cxnSpMkLst>
            <pc:docMk/>
            <pc:sldMk cId="2826266657" sldId="742"/>
            <ac:cxnSpMk id="17" creationId="{FFD890CF-F3C6-D705-5CC2-63A9A490272E}"/>
          </ac:cxnSpMkLst>
        </pc:cxnChg>
        <pc:cxnChg chg="mod">
          <ac:chgData name="Wick, Felix" userId="85efb633-acf6-425d-a271-4f136bfa2fb0" providerId="ADAL" clId="{DACC29C2-A778-45C7-8543-4D646C639406}" dt="2025-03-13T10:53:20.924" v="21436" actId="1038"/>
          <ac:cxnSpMkLst>
            <pc:docMk/>
            <pc:sldMk cId="2826266657" sldId="742"/>
            <ac:cxnSpMk id="19" creationId="{60E265C8-39BB-A639-A6DF-F408DF40B55B}"/>
          </ac:cxnSpMkLst>
        </pc:cxnChg>
        <pc:cxnChg chg="mod">
          <ac:chgData name="Wick, Felix" userId="85efb633-acf6-425d-a271-4f136bfa2fb0" providerId="ADAL" clId="{DACC29C2-A778-45C7-8543-4D646C639406}" dt="2025-03-13T10:53:25.449" v="21437" actId="14100"/>
          <ac:cxnSpMkLst>
            <pc:docMk/>
            <pc:sldMk cId="2826266657" sldId="742"/>
            <ac:cxnSpMk id="25" creationId="{DAD80350-98CB-B5B9-7A2E-F036F9A0874A}"/>
          </ac:cxnSpMkLst>
        </pc:cxnChg>
      </pc:sldChg>
      <pc:sldChg chg="del ord">
        <pc:chgData name="Wick, Felix" userId="85efb633-acf6-425d-a271-4f136bfa2fb0" providerId="ADAL" clId="{DACC29C2-A778-45C7-8543-4D646C639406}" dt="2025-03-11T07:33:35.122" v="13161" actId="2696"/>
        <pc:sldMkLst>
          <pc:docMk/>
          <pc:sldMk cId="3271789276" sldId="744"/>
        </pc:sldMkLst>
      </pc:sldChg>
      <pc:sldChg chg="addSp delSp modSp new mod ord modClrScheme chgLayout">
        <pc:chgData name="Wick, Felix" userId="85efb633-acf6-425d-a271-4f136bfa2fb0" providerId="ADAL" clId="{DACC29C2-A778-45C7-8543-4D646C639406}" dt="2025-03-02T22:36:49.535" v="6442" actId="20577"/>
        <pc:sldMkLst>
          <pc:docMk/>
          <pc:sldMk cId="2642059045" sldId="745"/>
        </pc:sldMkLst>
        <pc:spChg chg="mod ord">
          <ac:chgData name="Wick, Felix" userId="85efb633-acf6-425d-a271-4f136bfa2fb0" providerId="ADAL" clId="{DACC29C2-A778-45C7-8543-4D646C639406}" dt="2025-03-01T23:36:13.515" v="5037" actId="700"/>
          <ac:spMkLst>
            <pc:docMk/>
            <pc:sldMk cId="2642059045" sldId="745"/>
            <ac:spMk id="2" creationId="{5B5A9EFF-D39C-EB59-07EB-D03D13208E17}"/>
          </ac:spMkLst>
        </pc:spChg>
        <pc:spChg chg="add mod ord">
          <ac:chgData name="Wick, Felix" userId="85efb633-acf6-425d-a271-4f136bfa2fb0" providerId="ADAL" clId="{DACC29C2-A778-45C7-8543-4D646C639406}" dt="2025-03-02T22:36:49.535" v="6442" actId="20577"/>
          <ac:spMkLst>
            <pc:docMk/>
            <pc:sldMk cId="2642059045" sldId="745"/>
            <ac:spMk id="3" creationId="{6680FCFA-0D46-F182-7E4C-2429039A14F7}"/>
          </ac:spMkLst>
        </pc:spChg>
      </pc:sldChg>
      <pc:sldChg chg="addSp delSp modSp new mod ord modClrScheme chgLayout">
        <pc:chgData name="Wick, Felix" userId="85efb633-acf6-425d-a271-4f136bfa2fb0" providerId="ADAL" clId="{DACC29C2-A778-45C7-8543-4D646C639406}" dt="2025-03-02T22:57:01.840" v="6713" actId="20577"/>
        <pc:sldMkLst>
          <pc:docMk/>
          <pc:sldMk cId="1627726635" sldId="746"/>
        </pc:sldMkLst>
        <pc:spChg chg="mod ord">
          <ac:chgData name="Wick, Felix" userId="85efb633-acf6-425d-a271-4f136bfa2fb0" providerId="ADAL" clId="{DACC29C2-A778-45C7-8543-4D646C639406}" dt="2025-03-01T23:37:31.014" v="5050" actId="700"/>
          <ac:spMkLst>
            <pc:docMk/>
            <pc:sldMk cId="1627726635" sldId="746"/>
            <ac:spMk id="4" creationId="{23D93988-0325-1765-CB37-3BFB229F9195}"/>
          </ac:spMkLst>
        </pc:spChg>
        <pc:spChg chg="add mod ord">
          <ac:chgData name="Wick, Felix" userId="85efb633-acf6-425d-a271-4f136bfa2fb0" providerId="ADAL" clId="{DACC29C2-A778-45C7-8543-4D646C639406}" dt="2025-03-02T22:57:01.840" v="6713" actId="20577"/>
          <ac:spMkLst>
            <pc:docMk/>
            <pc:sldMk cId="1627726635" sldId="746"/>
            <ac:spMk id="5" creationId="{57AD5E2C-11B3-B153-6D08-48E0695F60E6}"/>
          </ac:spMkLst>
        </pc:spChg>
      </pc:sldChg>
      <pc:sldChg chg="addSp delSp modSp new mod modClrScheme chgLayout">
        <pc:chgData name="Wick, Felix" userId="85efb633-acf6-425d-a271-4f136bfa2fb0" providerId="ADAL" clId="{DACC29C2-A778-45C7-8543-4D646C639406}" dt="2025-03-11T13:47:58.156" v="15487" actId="20577"/>
        <pc:sldMkLst>
          <pc:docMk/>
          <pc:sldMk cId="3992545723" sldId="747"/>
        </pc:sldMkLst>
        <pc:spChg chg="mod ord">
          <ac:chgData name="Wick, Felix" userId="85efb633-acf6-425d-a271-4f136bfa2fb0" providerId="ADAL" clId="{DACC29C2-A778-45C7-8543-4D646C639406}" dt="2025-03-01T23:38:25.515" v="5066" actId="700"/>
          <ac:spMkLst>
            <pc:docMk/>
            <pc:sldMk cId="3992545723" sldId="747"/>
            <ac:spMk id="4" creationId="{77A778A5-0CFA-EC54-BA7E-B1E222278193}"/>
          </ac:spMkLst>
        </pc:spChg>
        <pc:spChg chg="add mod ord">
          <ac:chgData name="Wick, Felix" userId="85efb633-acf6-425d-a271-4f136bfa2fb0" providerId="ADAL" clId="{DACC29C2-A778-45C7-8543-4D646C639406}" dt="2025-03-11T13:47:58.156" v="15487" actId="20577"/>
          <ac:spMkLst>
            <pc:docMk/>
            <pc:sldMk cId="3992545723" sldId="747"/>
            <ac:spMk id="5" creationId="{9C874C1E-70C1-2D71-0DF3-EE629BCBDB8D}"/>
          </ac:spMkLst>
        </pc:spChg>
      </pc:sldChg>
      <pc:sldChg chg="modSp add mod ord">
        <pc:chgData name="Wick, Felix" userId="85efb633-acf6-425d-a271-4f136bfa2fb0" providerId="ADAL" clId="{DACC29C2-A778-45C7-8543-4D646C639406}" dt="2025-03-01T23:41:01.771" v="5129" actId="20577"/>
        <pc:sldMkLst>
          <pc:docMk/>
          <pc:sldMk cId="577748826" sldId="748"/>
        </pc:sldMkLst>
        <pc:spChg chg="mod">
          <ac:chgData name="Wick, Felix" userId="85efb633-acf6-425d-a271-4f136bfa2fb0" providerId="ADAL" clId="{DACC29C2-A778-45C7-8543-4D646C639406}" dt="2025-03-01T23:41:01.771" v="5129" actId="20577"/>
          <ac:spMkLst>
            <pc:docMk/>
            <pc:sldMk cId="577748826" sldId="748"/>
            <ac:spMk id="4" creationId="{CD9847B2-3624-AAE8-725F-500C613BD551}"/>
          </ac:spMkLst>
        </pc:spChg>
      </pc:sldChg>
      <pc:sldChg chg="addSp modSp new mod">
        <pc:chgData name="Wick, Felix" userId="85efb633-acf6-425d-a271-4f136bfa2fb0" providerId="ADAL" clId="{DACC29C2-A778-45C7-8543-4D646C639406}" dt="2025-03-02T21:40:00.424" v="5659" actId="20577"/>
        <pc:sldMkLst>
          <pc:docMk/>
          <pc:sldMk cId="1323857511" sldId="749"/>
        </pc:sldMkLst>
        <pc:spChg chg="mod">
          <ac:chgData name="Wick, Felix" userId="85efb633-acf6-425d-a271-4f136bfa2fb0" providerId="ADAL" clId="{DACC29C2-A778-45C7-8543-4D646C639406}" dt="2025-03-02T21:40:00.424" v="5659" actId="20577"/>
          <ac:spMkLst>
            <pc:docMk/>
            <pc:sldMk cId="1323857511" sldId="749"/>
            <ac:spMk id="2" creationId="{AB6CFAAD-B42E-4B44-FF12-76678119F555}"/>
          </ac:spMkLst>
        </pc:spChg>
        <pc:picChg chg="add mod">
          <ac:chgData name="Wick, Felix" userId="85efb633-acf6-425d-a271-4f136bfa2fb0" providerId="ADAL" clId="{DACC29C2-A778-45C7-8543-4D646C639406}" dt="2025-03-02T21:38:46.705" v="5605" actId="1076"/>
          <ac:picMkLst>
            <pc:docMk/>
            <pc:sldMk cId="1323857511" sldId="749"/>
            <ac:picMk id="5" creationId="{AA871468-4272-6CB3-BADF-9A1DCD012B86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02T22:43:36.454" v="6473" actId="478"/>
        <pc:sldMkLst>
          <pc:docMk/>
          <pc:sldMk cId="2593414251" sldId="750"/>
        </pc:sldMkLst>
        <pc:spChg chg="mod ord">
          <ac:chgData name="Wick, Felix" userId="85efb633-acf6-425d-a271-4f136bfa2fb0" providerId="ADAL" clId="{DACC29C2-A778-45C7-8543-4D646C639406}" dt="2025-03-02T22:29:35.585" v="6342" actId="700"/>
          <ac:spMkLst>
            <pc:docMk/>
            <pc:sldMk cId="2593414251" sldId="750"/>
            <ac:spMk id="2" creationId="{FBF9E386-79EB-222D-3EFC-9B7BF26EEAF3}"/>
          </ac:spMkLst>
        </pc:spChg>
        <pc:spChg chg="add mod ord">
          <ac:chgData name="Wick, Felix" userId="85efb633-acf6-425d-a271-4f136bfa2fb0" providerId="ADAL" clId="{DACC29C2-A778-45C7-8543-4D646C639406}" dt="2025-03-02T22:43:33.273" v="6472" actId="20577"/>
          <ac:spMkLst>
            <pc:docMk/>
            <pc:sldMk cId="2593414251" sldId="750"/>
            <ac:spMk id="3" creationId="{0F0B330C-4C1F-BA37-3220-D700D698BB1F}"/>
          </ac:spMkLst>
        </pc:spChg>
      </pc:sldChg>
      <pc:sldChg chg="addSp delSp modSp new del mod modClrScheme chgLayout">
        <pc:chgData name="Wick, Felix" userId="85efb633-acf6-425d-a271-4f136bfa2fb0" providerId="ADAL" clId="{DACC29C2-A778-45C7-8543-4D646C639406}" dt="2025-03-02T22:47:05.802" v="6558" actId="47"/>
        <pc:sldMkLst>
          <pc:docMk/>
          <pc:sldMk cId="616414077" sldId="751"/>
        </pc:sldMkLst>
      </pc:sldChg>
      <pc:sldChg chg="delSp modSp new mod">
        <pc:chgData name="Wick, Felix" userId="85efb633-acf6-425d-a271-4f136bfa2fb0" providerId="ADAL" clId="{DACC29C2-A778-45C7-8543-4D646C639406}" dt="2025-03-04T20:25:33.976" v="9184" actId="20577"/>
        <pc:sldMkLst>
          <pc:docMk/>
          <pc:sldMk cId="3008101653" sldId="751"/>
        </pc:sldMkLst>
        <pc:spChg chg="mod">
          <ac:chgData name="Wick, Felix" userId="85efb633-acf6-425d-a271-4f136bfa2fb0" providerId="ADAL" clId="{DACC29C2-A778-45C7-8543-4D646C639406}" dt="2025-03-04T20:25:33.976" v="9184" actId="20577"/>
          <ac:spMkLst>
            <pc:docMk/>
            <pc:sldMk cId="3008101653" sldId="751"/>
            <ac:spMk id="2" creationId="{21AA0B9B-BFA2-35B2-3377-55A5C25A1AF9}"/>
          </ac:spMkLst>
        </pc:spChg>
      </pc:sldChg>
      <pc:sldChg chg="addSp delSp modSp new del mod modClrScheme chgLayout">
        <pc:chgData name="Wick, Felix" userId="85efb633-acf6-425d-a271-4f136bfa2fb0" providerId="ADAL" clId="{DACC29C2-A778-45C7-8543-4D646C639406}" dt="2025-03-02T22:47:58.585" v="6561" actId="47"/>
        <pc:sldMkLst>
          <pc:docMk/>
          <pc:sldMk cId="3806196117" sldId="751"/>
        </pc:sldMkLst>
      </pc:sldChg>
      <pc:sldChg chg="addSp delSp modSp new mod modClrScheme chgLayout">
        <pc:chgData name="Wick, Felix" userId="85efb633-acf6-425d-a271-4f136bfa2fb0" providerId="ADAL" clId="{DACC29C2-A778-45C7-8543-4D646C639406}" dt="2025-03-18T12:36:06.157" v="22054" actId="1036"/>
        <pc:sldMkLst>
          <pc:docMk/>
          <pc:sldMk cId="4262979658" sldId="752"/>
        </pc:sldMkLst>
        <pc:spChg chg="mod ord">
          <ac:chgData name="Wick, Felix" userId="85efb633-acf6-425d-a271-4f136bfa2fb0" providerId="ADAL" clId="{DACC29C2-A778-45C7-8543-4D646C639406}" dt="2025-03-03T22:19:38.968" v="8236" actId="700"/>
          <ac:spMkLst>
            <pc:docMk/>
            <pc:sldMk cId="4262979658" sldId="752"/>
            <ac:spMk id="3" creationId="{377A85D8-7CF6-616E-9B56-EBE95989E17D}"/>
          </ac:spMkLst>
        </pc:spChg>
        <pc:spChg chg="add mod ord">
          <ac:chgData name="Wick, Felix" userId="85efb633-acf6-425d-a271-4f136bfa2fb0" providerId="ADAL" clId="{DACC29C2-A778-45C7-8543-4D646C639406}" dt="2025-03-03T22:19:38.968" v="8236" actId="700"/>
          <ac:spMkLst>
            <pc:docMk/>
            <pc:sldMk cId="4262979658" sldId="752"/>
            <ac:spMk id="8" creationId="{9268472F-ECD7-E6AC-6EBE-39DA85E48585}"/>
          </ac:spMkLst>
        </pc:spChg>
        <pc:spChg chg="add mod ord">
          <ac:chgData name="Wick, Felix" userId="85efb633-acf6-425d-a271-4f136bfa2fb0" providerId="ADAL" clId="{DACC29C2-A778-45C7-8543-4D646C639406}" dt="2025-03-04T14:05:45.349" v="8922" actId="14100"/>
          <ac:spMkLst>
            <pc:docMk/>
            <pc:sldMk cId="4262979658" sldId="752"/>
            <ac:spMk id="9" creationId="{50B8E8D6-C6FB-51E2-06D9-3639E26E44A3}"/>
          </ac:spMkLst>
        </pc:spChg>
        <pc:spChg chg="add mod">
          <ac:chgData name="Wick, Felix" userId="85efb633-acf6-425d-a271-4f136bfa2fb0" providerId="ADAL" clId="{DACC29C2-A778-45C7-8543-4D646C639406}" dt="2025-03-18T12:35:27.269" v="22006" actId="14100"/>
          <ac:spMkLst>
            <pc:docMk/>
            <pc:sldMk cId="4262979658" sldId="752"/>
            <ac:spMk id="12" creationId="{98FE9437-27AF-F8AE-FF32-FCC89EF16421}"/>
          </ac:spMkLst>
        </pc:spChg>
        <pc:spChg chg="add mod">
          <ac:chgData name="Wick, Felix" userId="85efb633-acf6-425d-a271-4f136bfa2fb0" providerId="ADAL" clId="{DACC29C2-A778-45C7-8543-4D646C639406}" dt="2025-03-18T12:35:35.013" v="22017" actId="1036"/>
          <ac:spMkLst>
            <pc:docMk/>
            <pc:sldMk cId="4262979658" sldId="752"/>
            <ac:spMk id="13" creationId="{365583A5-D4FF-502B-A666-520641AD1E51}"/>
          </ac:spMkLst>
        </pc:spChg>
        <pc:picChg chg="add mod">
          <ac:chgData name="Wick, Felix" userId="85efb633-acf6-425d-a271-4f136bfa2fb0" providerId="ADAL" clId="{DACC29C2-A778-45C7-8543-4D646C639406}" dt="2025-03-18T12:36:06.157" v="22054" actId="1036"/>
          <ac:picMkLst>
            <pc:docMk/>
            <pc:sldMk cId="4262979658" sldId="752"/>
            <ac:picMk id="4" creationId="{A4F9FAA3-9815-7F57-2750-249571C97495}"/>
          </ac:picMkLst>
        </pc:picChg>
        <pc:picChg chg="add mod">
          <ac:chgData name="Wick, Felix" userId="85efb633-acf6-425d-a271-4f136bfa2fb0" providerId="ADAL" clId="{DACC29C2-A778-45C7-8543-4D646C639406}" dt="2025-03-18T12:36:01.380" v="22044" actId="1035"/>
          <ac:picMkLst>
            <pc:docMk/>
            <pc:sldMk cId="4262979658" sldId="752"/>
            <ac:picMk id="1026" creationId="{5A4CDF3C-7728-E13B-E2F6-69BF206BDE22}"/>
          </ac:picMkLst>
        </pc:picChg>
      </pc:sldChg>
      <pc:sldChg chg="new del">
        <pc:chgData name="Wick, Felix" userId="85efb633-acf6-425d-a271-4f136bfa2fb0" providerId="ADAL" clId="{DACC29C2-A778-45C7-8543-4D646C639406}" dt="2025-03-03T22:54:44.758" v="8738" actId="47"/>
        <pc:sldMkLst>
          <pc:docMk/>
          <pc:sldMk cId="409041997" sldId="753"/>
        </pc:sldMkLst>
      </pc:sldChg>
      <pc:sldChg chg="modSp add del mod ord">
        <pc:chgData name="Wick, Felix" userId="85efb633-acf6-425d-a271-4f136bfa2fb0" providerId="ADAL" clId="{DACC29C2-A778-45C7-8543-4D646C639406}" dt="2025-03-11T07:17:01.399" v="12990" actId="2696"/>
        <pc:sldMkLst>
          <pc:docMk/>
          <pc:sldMk cId="1084225989" sldId="753"/>
        </pc:sldMkLst>
      </pc:sldChg>
      <pc:sldChg chg="addSp delSp modSp new mod modClrScheme chgLayout">
        <pc:chgData name="Wick, Felix" userId="85efb633-acf6-425d-a271-4f136bfa2fb0" providerId="ADAL" clId="{DACC29C2-A778-45C7-8543-4D646C639406}" dt="2025-03-11T19:25:16.637" v="16474" actId="20577"/>
        <pc:sldMkLst>
          <pc:docMk/>
          <pc:sldMk cId="2733141780" sldId="754"/>
        </pc:sldMkLst>
        <pc:spChg chg="mod ord">
          <ac:chgData name="Wick, Felix" userId="85efb633-acf6-425d-a271-4f136bfa2fb0" providerId="ADAL" clId="{DACC29C2-A778-45C7-8543-4D646C639406}" dt="2025-03-03T22:56:30.969" v="8801" actId="700"/>
          <ac:spMkLst>
            <pc:docMk/>
            <pc:sldMk cId="2733141780" sldId="754"/>
            <ac:spMk id="4" creationId="{4F0B5BE9-331D-0505-FC7E-005F6B05B627}"/>
          </ac:spMkLst>
        </pc:spChg>
        <pc:spChg chg="add mod ord">
          <ac:chgData name="Wick, Felix" userId="85efb633-acf6-425d-a271-4f136bfa2fb0" providerId="ADAL" clId="{DACC29C2-A778-45C7-8543-4D646C639406}" dt="2025-03-11T19:25:16.637" v="16474" actId="20577"/>
          <ac:spMkLst>
            <pc:docMk/>
            <pc:sldMk cId="2733141780" sldId="754"/>
            <ac:spMk id="5" creationId="{3EF7C251-E411-67C1-497C-2BFFEBC05F2B}"/>
          </ac:spMkLst>
        </pc:spChg>
        <pc:spChg chg="add mod ord">
          <ac:chgData name="Wick, Felix" userId="85efb633-acf6-425d-a271-4f136bfa2fb0" providerId="ADAL" clId="{DACC29C2-A778-45C7-8543-4D646C639406}" dt="2025-03-11T19:25:09.742" v="16457" actId="20577"/>
          <ac:spMkLst>
            <pc:docMk/>
            <pc:sldMk cId="2733141780" sldId="754"/>
            <ac:spMk id="6" creationId="{194FF263-6A7E-63B8-37B4-8152AC6DF7EF}"/>
          </ac:spMkLst>
        </pc:spChg>
      </pc:sldChg>
      <pc:sldChg chg="addSp delSp modSp new mod">
        <pc:chgData name="Wick, Felix" userId="85efb633-acf6-425d-a271-4f136bfa2fb0" providerId="ADAL" clId="{DACC29C2-A778-45C7-8543-4D646C639406}" dt="2025-03-11T07:29:14.636" v="13132" actId="1076"/>
        <pc:sldMkLst>
          <pc:docMk/>
          <pc:sldMk cId="2249279186" sldId="755"/>
        </pc:sldMkLst>
        <pc:picChg chg="add mod">
          <ac:chgData name="Wick, Felix" userId="85efb633-acf6-425d-a271-4f136bfa2fb0" providerId="ADAL" clId="{DACC29C2-A778-45C7-8543-4D646C639406}" dt="2025-03-11T07:29:14.636" v="13132" actId="1076"/>
          <ac:picMkLst>
            <pc:docMk/>
            <pc:sldMk cId="2249279186" sldId="755"/>
            <ac:picMk id="5" creationId="{62C9B147-5C2C-F8DD-2F34-2935F6F0D400}"/>
          </ac:picMkLst>
        </pc:picChg>
      </pc:sldChg>
      <pc:sldChg chg="addSp delSp modSp new mod ord setBg modClrScheme chgLayout">
        <pc:chgData name="Wick, Felix" userId="85efb633-acf6-425d-a271-4f136bfa2fb0" providerId="ADAL" clId="{DACC29C2-A778-45C7-8543-4D646C639406}" dt="2025-03-11T10:06:36.972" v="14484" actId="20577"/>
        <pc:sldMkLst>
          <pc:docMk/>
          <pc:sldMk cId="1193768616" sldId="756"/>
        </pc:sldMkLst>
        <pc:spChg chg="mod ord">
          <ac:chgData name="Wick, Felix" userId="85efb633-acf6-425d-a271-4f136bfa2fb0" providerId="ADAL" clId="{DACC29C2-A778-45C7-8543-4D646C639406}" dt="2025-03-11T09:51:46.147" v="13911" actId="700"/>
          <ac:spMkLst>
            <pc:docMk/>
            <pc:sldMk cId="1193768616" sldId="756"/>
            <ac:spMk id="4" creationId="{0AA20BD1-4395-62EF-3CBA-66A6B0368A32}"/>
          </ac:spMkLst>
        </pc:spChg>
        <pc:spChg chg="add mod">
          <ac:chgData name="Wick, Felix" userId="85efb633-acf6-425d-a271-4f136bfa2fb0" providerId="ADAL" clId="{DACC29C2-A778-45C7-8543-4D646C639406}" dt="2025-03-11T09:51:50.385" v="13919"/>
          <ac:spMkLst>
            <pc:docMk/>
            <pc:sldMk cId="1193768616" sldId="756"/>
            <ac:spMk id="10" creationId="{9B8D883A-40CD-FCA7-6006-10AF08ED1DC5}"/>
          </ac:spMkLst>
        </pc:spChg>
        <pc:spChg chg="add mod">
          <ac:chgData name="Wick, Felix" userId="85efb633-acf6-425d-a271-4f136bfa2fb0" providerId="ADAL" clId="{DACC29C2-A778-45C7-8543-4D646C639406}" dt="2025-03-11T10:06:36.972" v="14484" actId="20577"/>
          <ac:spMkLst>
            <pc:docMk/>
            <pc:sldMk cId="1193768616" sldId="756"/>
            <ac:spMk id="11" creationId="{3D738377-80C6-F10A-D58D-DF99ABDF2D18}"/>
          </ac:spMkLst>
        </pc:spChg>
        <pc:spChg chg="add mod">
          <ac:chgData name="Wick, Felix" userId="85efb633-acf6-425d-a271-4f136bfa2fb0" providerId="ADAL" clId="{DACC29C2-A778-45C7-8543-4D646C639406}" dt="2025-03-11T10:00:57.315" v="14206"/>
          <ac:spMkLst>
            <pc:docMk/>
            <pc:sldMk cId="1193768616" sldId="756"/>
            <ac:spMk id="12" creationId="{87ED101C-BBB7-BB48-775A-F0FB998C3C04}"/>
          </ac:spMkLst>
        </pc:spChg>
        <pc:picChg chg="add mod">
          <ac:chgData name="Wick, Felix" userId="85efb633-acf6-425d-a271-4f136bfa2fb0" providerId="ADAL" clId="{DACC29C2-A778-45C7-8543-4D646C639406}" dt="2025-03-11T09:51:58.535" v="13950" actId="1037"/>
          <ac:picMkLst>
            <pc:docMk/>
            <pc:sldMk cId="1193768616" sldId="756"/>
            <ac:picMk id="6" creationId="{95BE634D-24B3-0A07-50A9-8B2FE636CF7F}"/>
          </ac:picMkLst>
        </pc:picChg>
      </pc:sldChg>
      <pc:sldChg chg="modSp new add del mod">
        <pc:chgData name="Wick, Felix" userId="85efb633-acf6-425d-a271-4f136bfa2fb0" providerId="ADAL" clId="{DACC29C2-A778-45C7-8543-4D646C639406}" dt="2025-03-10T23:38:39.675" v="12891" actId="47"/>
        <pc:sldMkLst>
          <pc:docMk/>
          <pc:sldMk cId="2048567758" sldId="757"/>
        </pc:sldMkLst>
      </pc:sldChg>
      <pc:sldChg chg="addSp modSp new mod">
        <pc:chgData name="Wick, Felix" userId="85efb633-acf6-425d-a271-4f136bfa2fb0" providerId="ADAL" clId="{DACC29C2-A778-45C7-8543-4D646C639406}" dt="2025-03-11T12:34:04.172" v="14963" actId="20577"/>
        <pc:sldMkLst>
          <pc:docMk/>
          <pc:sldMk cId="3053872215" sldId="757"/>
        </pc:sldMkLst>
        <pc:spChg chg="mod">
          <ac:chgData name="Wick, Felix" userId="85efb633-acf6-425d-a271-4f136bfa2fb0" providerId="ADAL" clId="{DACC29C2-A778-45C7-8543-4D646C639406}" dt="2025-03-11T10:08:51.119" v="14489" actId="20577"/>
          <ac:spMkLst>
            <pc:docMk/>
            <pc:sldMk cId="3053872215" sldId="757"/>
            <ac:spMk id="2" creationId="{02DC1936-AE8E-BDC7-4F55-A18D36641225}"/>
          </ac:spMkLst>
        </pc:spChg>
        <pc:spChg chg="mod">
          <ac:chgData name="Wick, Felix" userId="85efb633-acf6-425d-a271-4f136bfa2fb0" providerId="ADAL" clId="{DACC29C2-A778-45C7-8543-4D646C639406}" dt="2025-03-11T12:34:04.172" v="14963" actId="20577"/>
          <ac:spMkLst>
            <pc:docMk/>
            <pc:sldMk cId="3053872215" sldId="757"/>
            <ac:spMk id="3" creationId="{1ED3119A-5584-8049-4769-A82FDFD02FEA}"/>
          </ac:spMkLst>
        </pc:spChg>
        <pc:picChg chg="add mod">
          <ac:chgData name="Wick, Felix" userId="85efb633-acf6-425d-a271-4f136bfa2fb0" providerId="ADAL" clId="{DACC29C2-A778-45C7-8543-4D646C639406}" dt="2025-03-11T12:32:48.404" v="14901" actId="14100"/>
          <ac:picMkLst>
            <pc:docMk/>
            <pc:sldMk cId="3053872215" sldId="757"/>
            <ac:picMk id="6" creationId="{8FC4E49D-3991-A31E-BC03-DE901A39C039}"/>
          </ac:picMkLst>
        </pc:picChg>
      </pc:sldChg>
      <pc:sldChg chg="modSp mod">
        <pc:chgData name="Wick, Felix" userId="85efb633-acf6-425d-a271-4f136bfa2fb0" providerId="ADAL" clId="{DACC29C2-A778-45C7-8543-4D646C639406}" dt="2025-03-11T12:28:49" v="14834" actId="20577"/>
        <pc:sldMkLst>
          <pc:docMk/>
          <pc:sldMk cId="1268162912" sldId="758"/>
        </pc:sldMkLst>
        <pc:spChg chg="mod">
          <ac:chgData name="Wick, Felix" userId="85efb633-acf6-425d-a271-4f136bfa2fb0" providerId="ADAL" clId="{DACC29C2-A778-45C7-8543-4D646C639406}" dt="2025-03-11T12:28:49" v="14834" actId="20577"/>
          <ac:spMkLst>
            <pc:docMk/>
            <pc:sldMk cId="1268162912" sldId="758"/>
            <ac:spMk id="5" creationId="{B2CA9851-4199-DE35-DC21-B5A5BAEE10C4}"/>
          </ac:spMkLst>
        </pc:spChg>
      </pc:sldChg>
      <pc:sldChg chg="addSp modSp new del mod">
        <pc:chgData name="Wick, Felix" userId="85efb633-acf6-425d-a271-4f136bfa2fb0" providerId="ADAL" clId="{DACC29C2-A778-45C7-8543-4D646C639406}" dt="2025-03-10T23:16:11.287" v="12635" actId="680"/>
        <pc:sldMkLst>
          <pc:docMk/>
          <pc:sldMk cId="2432376496" sldId="758"/>
        </pc:sldMkLst>
      </pc:sldChg>
      <pc:sldChg chg="modSp mod">
        <pc:chgData name="Wick, Felix" userId="85efb633-acf6-425d-a271-4f136bfa2fb0" providerId="ADAL" clId="{DACC29C2-A778-45C7-8543-4D646C639406}" dt="2025-03-11T07:27:43.335" v="13123" actId="20577"/>
        <pc:sldMkLst>
          <pc:docMk/>
          <pc:sldMk cId="2138685873" sldId="759"/>
        </pc:sldMkLst>
        <pc:spChg chg="mod">
          <ac:chgData name="Wick, Felix" userId="85efb633-acf6-425d-a271-4f136bfa2fb0" providerId="ADAL" clId="{DACC29C2-A778-45C7-8543-4D646C639406}" dt="2025-03-11T07:27:43.335" v="13123" actId="20577"/>
          <ac:spMkLst>
            <pc:docMk/>
            <pc:sldMk cId="2138685873" sldId="759"/>
            <ac:spMk id="5" creationId="{BB41473A-6CF4-01E4-7FA6-3D0795C94569}"/>
          </ac:spMkLst>
        </pc:spChg>
      </pc:sldChg>
      <pc:sldChg chg="addSp modSp new del mod">
        <pc:chgData name="Wick, Felix" userId="85efb633-acf6-425d-a271-4f136bfa2fb0" providerId="ADAL" clId="{DACC29C2-A778-45C7-8543-4D646C639406}" dt="2025-03-11T12:28:38.031" v="14829" actId="47"/>
        <pc:sldMkLst>
          <pc:docMk/>
          <pc:sldMk cId="2736983411" sldId="760"/>
        </pc:sldMkLst>
      </pc:sldChg>
      <pc:sldChg chg="addSp delSp modSp new mod">
        <pc:chgData name="Wick, Felix" userId="85efb633-acf6-425d-a271-4f136bfa2fb0" providerId="ADAL" clId="{DACC29C2-A778-45C7-8543-4D646C639406}" dt="2025-03-11T12:46:34.540" v="15169" actId="20577"/>
        <pc:sldMkLst>
          <pc:docMk/>
          <pc:sldMk cId="855224840" sldId="761"/>
        </pc:sldMkLst>
        <pc:spChg chg="mod">
          <ac:chgData name="Wick, Felix" userId="85efb633-acf6-425d-a271-4f136bfa2fb0" providerId="ADAL" clId="{DACC29C2-A778-45C7-8543-4D646C639406}" dt="2025-03-11T10:09:26.306" v="14509" actId="20577"/>
          <ac:spMkLst>
            <pc:docMk/>
            <pc:sldMk cId="855224840" sldId="761"/>
            <ac:spMk id="2" creationId="{35E237F0-D221-18B4-7B8F-A1DEC9B52F0D}"/>
          </ac:spMkLst>
        </pc:spChg>
        <pc:spChg chg="mod">
          <ac:chgData name="Wick, Felix" userId="85efb633-acf6-425d-a271-4f136bfa2fb0" providerId="ADAL" clId="{DACC29C2-A778-45C7-8543-4D646C639406}" dt="2025-03-11T12:46:34.540" v="15169" actId="20577"/>
          <ac:spMkLst>
            <pc:docMk/>
            <pc:sldMk cId="855224840" sldId="761"/>
            <ac:spMk id="3" creationId="{B6CBFEB1-8F83-307C-536B-4395B46DE1D7}"/>
          </ac:spMkLst>
        </pc:spChg>
        <pc:picChg chg="add mod ord">
          <ac:chgData name="Wick, Felix" userId="85efb633-acf6-425d-a271-4f136bfa2fb0" providerId="ADAL" clId="{DACC29C2-A778-45C7-8543-4D646C639406}" dt="2025-03-11T12:42:31.722" v="15021" actId="1035"/>
          <ac:picMkLst>
            <pc:docMk/>
            <pc:sldMk cId="855224840" sldId="761"/>
            <ac:picMk id="8" creationId="{0AAB5E47-C028-6A81-FEDB-86397F4234E2}"/>
          </ac:picMkLst>
        </pc:picChg>
      </pc:sldChg>
      <pc:sldChg chg="addSp modSp new mod ord">
        <pc:chgData name="Wick, Felix" userId="85efb633-acf6-425d-a271-4f136bfa2fb0" providerId="ADAL" clId="{DACC29C2-A778-45C7-8543-4D646C639406}" dt="2025-03-11T12:35:21.153" v="15005" actId="20577"/>
        <pc:sldMkLst>
          <pc:docMk/>
          <pc:sldMk cId="3412062414" sldId="762"/>
        </pc:sldMkLst>
        <pc:spChg chg="mod">
          <ac:chgData name="Wick, Felix" userId="85efb633-acf6-425d-a271-4f136bfa2fb0" providerId="ADAL" clId="{DACC29C2-A778-45C7-8543-4D646C639406}" dt="2025-03-11T10:11:51.849" v="14518" actId="20577"/>
          <ac:spMkLst>
            <pc:docMk/>
            <pc:sldMk cId="3412062414" sldId="762"/>
            <ac:spMk id="2" creationId="{02206AA2-1E5E-FFF1-28E5-4F6790FFA36D}"/>
          </ac:spMkLst>
        </pc:spChg>
        <pc:spChg chg="mod">
          <ac:chgData name="Wick, Felix" userId="85efb633-acf6-425d-a271-4f136bfa2fb0" providerId="ADAL" clId="{DACC29C2-A778-45C7-8543-4D646C639406}" dt="2025-03-11T12:35:21.153" v="15005" actId="20577"/>
          <ac:spMkLst>
            <pc:docMk/>
            <pc:sldMk cId="3412062414" sldId="762"/>
            <ac:spMk id="3" creationId="{BB9AA76F-EF8C-33FA-18C0-8E2C16FDABBD}"/>
          </ac:spMkLst>
        </pc:spChg>
        <pc:picChg chg="add mod">
          <ac:chgData name="Wick, Felix" userId="85efb633-acf6-425d-a271-4f136bfa2fb0" providerId="ADAL" clId="{DACC29C2-A778-45C7-8543-4D646C639406}" dt="2025-03-11T11:54:59.605" v="14535" actId="1076"/>
          <ac:picMkLst>
            <pc:docMk/>
            <pc:sldMk cId="3412062414" sldId="762"/>
            <ac:picMk id="6" creationId="{D5D6AA8C-7EAE-2075-B184-C702D30DC246}"/>
          </ac:picMkLst>
        </pc:picChg>
      </pc:sldChg>
      <pc:sldChg chg="addSp delSp modSp new mod ord modClrScheme chgLayout">
        <pc:chgData name="Wick, Felix" userId="85efb633-acf6-425d-a271-4f136bfa2fb0" providerId="ADAL" clId="{DACC29C2-A778-45C7-8543-4D646C639406}" dt="2025-03-18T13:59:41.133" v="22120" actId="1076"/>
        <pc:sldMkLst>
          <pc:docMk/>
          <pc:sldMk cId="763901839" sldId="763"/>
        </pc:sldMkLst>
        <pc:spChg chg="mod ord">
          <ac:chgData name="Wick, Felix" userId="85efb633-acf6-425d-a271-4f136bfa2fb0" providerId="ADAL" clId="{DACC29C2-A778-45C7-8543-4D646C639406}" dt="2025-03-11T13:32:21.818" v="15323" actId="700"/>
          <ac:spMkLst>
            <pc:docMk/>
            <pc:sldMk cId="763901839" sldId="763"/>
            <ac:spMk id="4" creationId="{B5777D9E-3EB8-B9D4-9E05-39C59B25F18E}"/>
          </ac:spMkLst>
        </pc:spChg>
        <pc:spChg chg="add mod">
          <ac:chgData name="Wick, Felix" userId="85efb633-acf6-425d-a271-4f136bfa2fb0" providerId="ADAL" clId="{DACC29C2-A778-45C7-8543-4D646C639406}" dt="2025-03-18T13:58:15.086" v="22105" actId="1038"/>
          <ac:spMkLst>
            <pc:docMk/>
            <pc:sldMk cId="763901839" sldId="763"/>
            <ac:spMk id="9" creationId="{BAAE70BC-18BD-8ADE-1D0D-DE8BAB53C3BC}"/>
          </ac:spMkLst>
        </pc:spChg>
        <pc:spChg chg="add mod">
          <ac:chgData name="Wick, Felix" userId="85efb633-acf6-425d-a271-4f136bfa2fb0" providerId="ADAL" clId="{DACC29C2-A778-45C7-8543-4D646C639406}" dt="2025-03-18T13:58:20.574" v="22106" actId="1076"/>
          <ac:spMkLst>
            <pc:docMk/>
            <pc:sldMk cId="763901839" sldId="763"/>
            <ac:spMk id="10" creationId="{3DFA5F87-C0DC-501C-FF32-2402E9A033EB}"/>
          </ac:spMkLst>
        </pc:spChg>
        <pc:picChg chg="add del mod">
          <ac:chgData name="Wick, Felix" userId="85efb633-acf6-425d-a271-4f136bfa2fb0" providerId="ADAL" clId="{DACC29C2-A778-45C7-8543-4D646C639406}" dt="2025-03-18T13:58:59.386" v="22112" actId="478"/>
          <ac:picMkLst>
            <pc:docMk/>
            <pc:sldMk cId="763901839" sldId="763"/>
            <ac:picMk id="3" creationId="{85D82589-4632-0BE4-83DF-9DA115342DAB}"/>
          </ac:picMkLst>
        </pc:picChg>
        <pc:picChg chg="add mod">
          <ac:chgData name="Wick, Felix" userId="85efb633-acf6-425d-a271-4f136bfa2fb0" providerId="ADAL" clId="{DACC29C2-A778-45C7-8543-4D646C639406}" dt="2025-03-18T13:58:15.086" v="22105" actId="1038"/>
          <ac:picMkLst>
            <pc:docMk/>
            <pc:sldMk cId="763901839" sldId="763"/>
            <ac:picMk id="6" creationId="{9C1B3A44-FF7D-42AC-7F58-5DBF7823F7FF}"/>
          </ac:picMkLst>
        </pc:picChg>
        <pc:picChg chg="add mod">
          <ac:chgData name="Wick, Felix" userId="85efb633-acf6-425d-a271-4f136bfa2fb0" providerId="ADAL" clId="{DACC29C2-A778-45C7-8543-4D646C639406}" dt="2025-03-18T13:59:41.133" v="22120" actId="1076"/>
          <ac:picMkLst>
            <pc:docMk/>
            <pc:sldMk cId="763901839" sldId="763"/>
            <ac:picMk id="7" creationId="{7770CB58-00D0-0A7B-F0D8-824FD7C60C13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18T10:24:18.097" v="21977" actId="20577"/>
        <pc:sldMkLst>
          <pc:docMk/>
          <pc:sldMk cId="2158015399" sldId="764"/>
        </pc:sldMkLst>
        <pc:spChg chg="mod ord">
          <ac:chgData name="Wick, Felix" userId="85efb633-acf6-425d-a271-4f136bfa2fb0" providerId="ADAL" clId="{DACC29C2-A778-45C7-8543-4D646C639406}" dt="2025-03-11T19:26:20.298" v="16476" actId="700"/>
          <ac:spMkLst>
            <pc:docMk/>
            <pc:sldMk cId="2158015399" sldId="764"/>
            <ac:spMk id="3" creationId="{BA58655B-DBC4-1FBD-553A-7013712C2C8A}"/>
          </ac:spMkLst>
        </pc:spChg>
        <pc:spChg chg="add mod ord">
          <ac:chgData name="Wick, Felix" userId="85efb633-acf6-425d-a271-4f136bfa2fb0" providerId="ADAL" clId="{DACC29C2-A778-45C7-8543-4D646C639406}" dt="2025-03-11T19:31:22.792" v="16880" actId="255"/>
          <ac:spMkLst>
            <pc:docMk/>
            <pc:sldMk cId="2158015399" sldId="764"/>
            <ac:spMk id="4" creationId="{28278F78-95FB-8544-1864-5DA22AF49253}"/>
          </ac:spMkLst>
        </pc:spChg>
        <pc:spChg chg="add mod ord">
          <ac:chgData name="Wick, Felix" userId="85efb633-acf6-425d-a271-4f136bfa2fb0" providerId="ADAL" clId="{DACC29C2-A778-45C7-8543-4D646C639406}" dt="2025-03-18T10:24:18.097" v="21977" actId="20577"/>
          <ac:spMkLst>
            <pc:docMk/>
            <pc:sldMk cId="2158015399" sldId="764"/>
            <ac:spMk id="5" creationId="{E7C1F577-EE52-05E8-BBEB-14CB5BBE691B}"/>
          </ac:spMkLst>
        </pc:spChg>
      </pc:sldChg>
      <pc:sldChg chg="modSp new mod">
        <pc:chgData name="Wick, Felix" userId="85efb633-acf6-425d-a271-4f136bfa2fb0" providerId="ADAL" clId="{DACC29C2-A778-45C7-8543-4D646C639406}" dt="2025-03-13T09:56:27.557" v="20072" actId="20577"/>
        <pc:sldMkLst>
          <pc:docMk/>
          <pc:sldMk cId="764718086" sldId="765"/>
        </pc:sldMkLst>
        <pc:spChg chg="mod">
          <ac:chgData name="Wick, Felix" userId="85efb633-acf6-425d-a271-4f136bfa2fb0" providerId="ADAL" clId="{DACC29C2-A778-45C7-8543-4D646C639406}" dt="2025-03-12T06:30:33.730" v="17716"/>
          <ac:spMkLst>
            <pc:docMk/>
            <pc:sldMk cId="764718086" sldId="765"/>
            <ac:spMk id="2" creationId="{E791220E-7236-CFD5-A376-75A09DAE62CB}"/>
          </ac:spMkLst>
        </pc:spChg>
        <pc:spChg chg="mod">
          <ac:chgData name="Wick, Felix" userId="85efb633-acf6-425d-a271-4f136bfa2fb0" providerId="ADAL" clId="{DACC29C2-A778-45C7-8543-4D646C639406}" dt="2025-03-13T09:56:27.557" v="20072" actId="20577"/>
          <ac:spMkLst>
            <pc:docMk/>
            <pc:sldMk cId="764718086" sldId="765"/>
            <ac:spMk id="3" creationId="{D8F3B1CA-25BE-6A28-E8EA-84530C91DC54}"/>
          </ac:spMkLst>
        </pc:spChg>
      </pc:sldChg>
      <pc:sldChg chg="modSp new mod">
        <pc:chgData name="Wick, Felix" userId="85efb633-acf6-425d-a271-4f136bfa2fb0" providerId="ADAL" clId="{DACC29C2-A778-45C7-8543-4D646C639406}" dt="2025-03-13T10:16:01.348" v="20814" actId="20577"/>
        <pc:sldMkLst>
          <pc:docMk/>
          <pc:sldMk cId="2407320420" sldId="766"/>
        </pc:sldMkLst>
        <pc:spChg chg="mod">
          <ac:chgData name="Wick, Felix" userId="85efb633-acf6-425d-a271-4f136bfa2fb0" providerId="ADAL" clId="{DACC29C2-A778-45C7-8543-4D646C639406}" dt="2025-03-13T10:01:25.482" v="20100" actId="20577"/>
          <ac:spMkLst>
            <pc:docMk/>
            <pc:sldMk cId="2407320420" sldId="766"/>
            <ac:spMk id="2" creationId="{3EC70418-8F83-3C9E-7A93-DF61EC41A1E3}"/>
          </ac:spMkLst>
        </pc:spChg>
        <pc:spChg chg="mod">
          <ac:chgData name="Wick, Felix" userId="85efb633-acf6-425d-a271-4f136bfa2fb0" providerId="ADAL" clId="{DACC29C2-A778-45C7-8543-4D646C639406}" dt="2025-03-13T10:16:01.348" v="20814" actId="20577"/>
          <ac:spMkLst>
            <pc:docMk/>
            <pc:sldMk cId="2407320420" sldId="766"/>
            <ac:spMk id="3" creationId="{6CAFF65F-2B24-83B6-1383-8EC4F9454843}"/>
          </ac:spMkLst>
        </pc:spChg>
      </pc:sldChg>
      <pc:sldChg chg="addSp modSp new mod">
        <pc:chgData name="Wick, Felix" userId="85efb633-acf6-425d-a271-4f136bfa2fb0" providerId="ADAL" clId="{DACC29C2-A778-45C7-8543-4D646C639406}" dt="2025-03-13T10:34:59.979" v="21225" actId="20577"/>
        <pc:sldMkLst>
          <pc:docMk/>
          <pc:sldMk cId="2338209074" sldId="767"/>
        </pc:sldMkLst>
        <pc:spChg chg="add mod">
          <ac:chgData name="Wick, Felix" userId="85efb633-acf6-425d-a271-4f136bfa2fb0" providerId="ADAL" clId="{DACC29C2-A778-45C7-8543-4D646C639406}" dt="2025-03-13T10:25:27.543" v="20856" actId="27636"/>
          <ac:spMkLst>
            <pc:docMk/>
            <pc:sldMk cId="2338209074" sldId="767"/>
            <ac:spMk id="3" creationId="{01EB4AE9-F3FF-2ABB-B240-09C4652B9BD0}"/>
          </ac:spMkLst>
        </pc:spChg>
        <pc:spChg chg="add mod">
          <ac:chgData name="Wick, Felix" userId="85efb633-acf6-425d-a271-4f136bfa2fb0" providerId="ADAL" clId="{DACC29C2-A778-45C7-8543-4D646C639406}" dt="2025-03-13T10:34:59.979" v="21225" actId="20577"/>
          <ac:spMkLst>
            <pc:docMk/>
            <pc:sldMk cId="2338209074" sldId="767"/>
            <ac:spMk id="4" creationId="{001100A7-6AEF-6906-2A86-5AE713F844AF}"/>
          </ac:spMkLst>
        </pc:spChg>
        <pc:spChg chg="add mod">
          <ac:chgData name="Wick, Felix" userId="85efb633-acf6-425d-a271-4f136bfa2fb0" providerId="ADAL" clId="{DACC29C2-A778-45C7-8543-4D646C639406}" dt="2025-03-13T10:26:08.330" v="20861" actId="1076"/>
          <ac:spMkLst>
            <pc:docMk/>
            <pc:sldMk cId="2338209074" sldId="767"/>
            <ac:spMk id="5" creationId="{D5852171-30FF-2975-E122-702663052D61}"/>
          </ac:spMkLst>
        </pc:spChg>
        <pc:picChg chg="add mod">
          <ac:chgData name="Wick, Felix" userId="85efb633-acf6-425d-a271-4f136bfa2fb0" providerId="ADAL" clId="{DACC29C2-A778-45C7-8543-4D646C639406}" dt="2025-03-13T10:23:20.281" v="20817" actId="1076"/>
          <ac:picMkLst>
            <pc:docMk/>
            <pc:sldMk cId="2338209074" sldId="767"/>
            <ac:picMk id="1026" creationId="{FC870770-F54B-5DD7-DF12-34A6E12AB153}"/>
          </ac:picMkLst>
        </pc:picChg>
      </pc:sldChg>
      <pc:sldChg chg="addSp delSp modSp new mod modClrScheme chgLayout">
        <pc:chgData name="Wick, Felix" userId="85efb633-acf6-425d-a271-4f136bfa2fb0" providerId="ADAL" clId="{DACC29C2-A778-45C7-8543-4D646C639406}" dt="2025-03-13T11:01:09.096" v="21590" actId="1038"/>
        <pc:sldMkLst>
          <pc:docMk/>
          <pc:sldMk cId="820025180" sldId="768"/>
        </pc:sldMkLst>
        <pc:spChg chg="mod ord">
          <ac:chgData name="Wick, Felix" userId="85efb633-acf6-425d-a271-4f136bfa2fb0" providerId="ADAL" clId="{DACC29C2-A778-45C7-8543-4D646C639406}" dt="2025-03-13T10:46:27.393" v="21241" actId="700"/>
          <ac:spMkLst>
            <pc:docMk/>
            <pc:sldMk cId="820025180" sldId="768"/>
            <ac:spMk id="4" creationId="{B2E9D468-A5B3-3E34-5C8E-5963984ED935}"/>
          </ac:spMkLst>
        </pc:spChg>
        <pc:spChg chg="add mod ord">
          <ac:chgData name="Wick, Felix" userId="85efb633-acf6-425d-a271-4f136bfa2fb0" providerId="ADAL" clId="{DACC29C2-A778-45C7-8543-4D646C639406}" dt="2025-03-13T11:00:57.571" v="21574" actId="255"/>
          <ac:spMkLst>
            <pc:docMk/>
            <pc:sldMk cId="820025180" sldId="768"/>
            <ac:spMk id="7" creationId="{6DF1FD18-D2A0-2078-98E0-DBA1C40924C9}"/>
          </ac:spMkLst>
        </pc:spChg>
        <pc:spChg chg="add mod ord">
          <ac:chgData name="Wick, Felix" userId="85efb633-acf6-425d-a271-4f136bfa2fb0" providerId="ADAL" clId="{DACC29C2-A778-45C7-8543-4D646C639406}" dt="2025-03-13T11:00:35.445" v="21547" actId="14100"/>
          <ac:spMkLst>
            <pc:docMk/>
            <pc:sldMk cId="820025180" sldId="768"/>
            <ac:spMk id="8" creationId="{92711593-CE88-D625-4052-59C05976213D}"/>
          </ac:spMkLst>
        </pc:spChg>
        <pc:picChg chg="add mod ord">
          <ac:chgData name="Wick, Felix" userId="85efb633-acf6-425d-a271-4f136bfa2fb0" providerId="ADAL" clId="{DACC29C2-A778-45C7-8543-4D646C639406}" dt="2025-03-13T11:01:09.096" v="21590" actId="1038"/>
          <ac:picMkLst>
            <pc:docMk/>
            <pc:sldMk cId="820025180" sldId="768"/>
            <ac:picMk id="6" creationId="{923A2402-E105-6802-1513-F2F26EDF0FB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6648FB5-C09B-4C87-AEF3-A553C798BCF5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EA944AD-327D-427D-A5F0-7AE39B4AFACB}">
      <dgm:prSet/>
      <dgm:spPr/>
      <dgm:t>
        <a:bodyPr/>
        <a:lstStyle/>
        <a:p>
          <a:r>
            <a:rPr lang="de-DE" b="0" dirty="0"/>
            <a:t>Deep Learning</a:t>
          </a:r>
          <a:endParaRPr lang="en-US" b="0" dirty="0"/>
        </a:p>
      </dgm:t>
    </dgm:pt>
    <dgm:pt modelId="{C379FD06-505A-41F8-9A66-4E9F695F9C1A}" type="parTrans" cxnId="{946460B5-6A24-4AD5-9BDB-D5E7AE78994B}">
      <dgm:prSet/>
      <dgm:spPr/>
      <dgm:t>
        <a:bodyPr/>
        <a:lstStyle/>
        <a:p>
          <a:endParaRPr lang="en-US"/>
        </a:p>
      </dgm:t>
    </dgm:pt>
    <dgm:pt modelId="{AD9B37F6-7A60-4E62-AE70-54601B347097}" type="sibTrans" cxnId="{946460B5-6A24-4AD5-9BDB-D5E7AE78994B}">
      <dgm:prSet/>
      <dgm:spPr/>
      <dgm:t>
        <a:bodyPr/>
        <a:lstStyle/>
        <a:p>
          <a:endParaRPr lang="en-US"/>
        </a:p>
      </dgm:t>
    </dgm:pt>
    <dgm:pt modelId="{0C6B1536-6269-470E-891B-548B1A1741C8}">
      <dgm:prSet/>
      <dgm:spPr/>
      <dgm:t>
        <a:bodyPr/>
        <a:lstStyle/>
        <a:p>
          <a:r>
            <a:rPr lang="de-DE" b="0" dirty="0"/>
            <a:t>Transformer</a:t>
          </a:r>
          <a:endParaRPr lang="en-US" b="0" dirty="0"/>
        </a:p>
      </dgm:t>
    </dgm:pt>
    <dgm:pt modelId="{BA3188B2-0301-4CA0-AC58-59A0732D4CC9}" type="parTrans" cxnId="{7F381230-3114-44FB-913E-0CD35BF36BA2}">
      <dgm:prSet/>
      <dgm:spPr/>
      <dgm:t>
        <a:bodyPr/>
        <a:lstStyle/>
        <a:p>
          <a:endParaRPr lang="en-US"/>
        </a:p>
      </dgm:t>
    </dgm:pt>
    <dgm:pt modelId="{E7BF0292-5C5E-44B5-9020-5B605116E8F8}" type="sibTrans" cxnId="{7F381230-3114-44FB-913E-0CD35BF36BA2}">
      <dgm:prSet/>
      <dgm:spPr/>
      <dgm:t>
        <a:bodyPr/>
        <a:lstStyle/>
        <a:p>
          <a:endParaRPr lang="en-US"/>
        </a:p>
      </dgm:t>
    </dgm:pt>
    <dgm:pt modelId="{288D3E87-5781-4F83-84CB-1610EAD21773}">
      <dgm:prSet/>
      <dgm:spPr/>
      <dgm:t>
        <a:bodyPr/>
        <a:lstStyle/>
        <a:p>
          <a:r>
            <a:rPr lang="de-DE" b="0" dirty="0"/>
            <a:t>Finetuning</a:t>
          </a:r>
          <a:endParaRPr lang="en-US" b="0" dirty="0"/>
        </a:p>
      </dgm:t>
    </dgm:pt>
    <dgm:pt modelId="{5D1CA44E-A2B8-416C-AF5D-FE642F689AF8}" type="parTrans" cxnId="{4B05A8AF-8E44-411A-9840-24940C52F31E}">
      <dgm:prSet/>
      <dgm:spPr/>
      <dgm:t>
        <a:bodyPr/>
        <a:lstStyle/>
        <a:p>
          <a:endParaRPr lang="en-US"/>
        </a:p>
      </dgm:t>
    </dgm:pt>
    <dgm:pt modelId="{E930F8F9-CD27-4F21-8645-528352089D37}" type="sibTrans" cxnId="{4B05A8AF-8E44-411A-9840-24940C52F31E}">
      <dgm:prSet/>
      <dgm:spPr/>
      <dgm:t>
        <a:bodyPr/>
        <a:lstStyle/>
        <a:p>
          <a:endParaRPr lang="en-US"/>
        </a:p>
      </dgm:t>
    </dgm:pt>
    <dgm:pt modelId="{DDA901FD-5C05-41F1-A824-5C833C35698E}">
      <dgm:prSet/>
      <dgm:spPr/>
      <dgm:t>
        <a:bodyPr/>
        <a:lstStyle/>
        <a:p>
          <a:r>
            <a:rPr lang="de-DE" dirty="0" err="1"/>
            <a:t>Agents</a:t>
          </a:r>
          <a:endParaRPr lang="en-US" dirty="0"/>
        </a:p>
      </dgm:t>
    </dgm:pt>
    <dgm:pt modelId="{D760294E-1D9B-408E-B689-8391D4CF7D9C}" type="parTrans" cxnId="{76557D45-55A9-46E4-80D0-E1396A52CE52}">
      <dgm:prSet/>
      <dgm:spPr/>
      <dgm:t>
        <a:bodyPr/>
        <a:lstStyle/>
        <a:p>
          <a:endParaRPr lang="en-US"/>
        </a:p>
      </dgm:t>
    </dgm:pt>
    <dgm:pt modelId="{EDCB14DE-D3C3-4E5C-A331-71113C0250BD}" type="sibTrans" cxnId="{76557D45-55A9-46E4-80D0-E1396A52CE52}">
      <dgm:prSet/>
      <dgm:spPr/>
      <dgm:t>
        <a:bodyPr/>
        <a:lstStyle/>
        <a:p>
          <a:endParaRPr lang="en-US"/>
        </a:p>
      </dgm:t>
    </dgm:pt>
    <dgm:pt modelId="{5F30F6BE-7A6E-4F0D-B3AA-2B05FD8FA60B}">
      <dgm:prSet/>
      <dgm:spPr/>
      <dgm:t>
        <a:bodyPr/>
        <a:lstStyle/>
        <a:p>
          <a:r>
            <a:rPr lang="de-DE" b="0" dirty="0"/>
            <a:t>The Bigger Picture</a:t>
          </a:r>
          <a:endParaRPr lang="en-US" b="0" dirty="0"/>
        </a:p>
      </dgm:t>
    </dgm:pt>
    <dgm:pt modelId="{204DD833-1CD5-42F1-B596-8D8B6D369E5E}" type="parTrans" cxnId="{336AE3DC-37F1-4955-813F-D94B74C0A559}">
      <dgm:prSet/>
      <dgm:spPr/>
      <dgm:t>
        <a:bodyPr/>
        <a:lstStyle/>
        <a:p>
          <a:endParaRPr lang="en-US"/>
        </a:p>
      </dgm:t>
    </dgm:pt>
    <dgm:pt modelId="{838162BB-5917-468F-85CC-DC0FE427929A}" type="sibTrans" cxnId="{336AE3DC-37F1-4955-813F-D94B74C0A559}">
      <dgm:prSet/>
      <dgm:spPr/>
      <dgm:t>
        <a:bodyPr/>
        <a:lstStyle/>
        <a:p>
          <a:endParaRPr lang="en-US"/>
        </a:p>
      </dgm:t>
    </dgm:pt>
    <dgm:pt modelId="{5F8A9840-886B-1549-86FA-DFF28283C6F7}">
      <dgm:prSet/>
      <dgm:spPr/>
      <dgm:t>
        <a:bodyPr/>
        <a:lstStyle/>
        <a:p>
          <a:r>
            <a:rPr lang="en-US" b="0" dirty="0"/>
            <a:t>Context Engineering</a:t>
          </a:r>
        </a:p>
      </dgm:t>
    </dgm:pt>
    <dgm:pt modelId="{A0E52CAA-BC0A-2241-8286-5195FC90ACDB}" type="parTrans" cxnId="{9C4437E1-A996-CF40-B2F7-2FD90BC18B8E}">
      <dgm:prSet/>
      <dgm:spPr/>
      <dgm:t>
        <a:bodyPr/>
        <a:lstStyle/>
        <a:p>
          <a:endParaRPr lang="de-DE"/>
        </a:p>
      </dgm:t>
    </dgm:pt>
    <dgm:pt modelId="{1EDED046-CF50-0248-AC64-C3620E7361E1}" type="sibTrans" cxnId="{9C4437E1-A996-CF40-B2F7-2FD90BC18B8E}">
      <dgm:prSet/>
      <dgm:spPr/>
      <dgm:t>
        <a:bodyPr/>
        <a:lstStyle/>
        <a:p>
          <a:endParaRPr lang="de-DE"/>
        </a:p>
      </dgm:t>
    </dgm:pt>
    <dgm:pt modelId="{769F0AC1-E7CF-C944-B9AF-EA28932D2656}">
      <dgm:prSet/>
      <dgm:spPr/>
      <dgm:t>
        <a:bodyPr/>
        <a:lstStyle/>
        <a:p>
          <a:r>
            <a:rPr lang="en-US" b="0" dirty="0"/>
            <a:t>Instruction Tuning</a:t>
          </a:r>
        </a:p>
      </dgm:t>
    </dgm:pt>
    <dgm:pt modelId="{8FBFB482-1FAC-2647-9582-FBF2BE51B42C}" type="parTrans" cxnId="{B2C31AC5-CC8D-7848-BF48-4E93CF15F78C}">
      <dgm:prSet/>
      <dgm:spPr/>
      <dgm:t>
        <a:bodyPr/>
        <a:lstStyle/>
        <a:p>
          <a:endParaRPr lang="de-DE"/>
        </a:p>
      </dgm:t>
    </dgm:pt>
    <dgm:pt modelId="{202C7746-1898-184B-8901-869D8C7ADB05}" type="sibTrans" cxnId="{B2C31AC5-CC8D-7848-BF48-4E93CF15F78C}">
      <dgm:prSet/>
      <dgm:spPr/>
      <dgm:t>
        <a:bodyPr/>
        <a:lstStyle/>
        <a:p>
          <a:endParaRPr lang="de-DE"/>
        </a:p>
      </dgm:t>
    </dgm:pt>
    <dgm:pt modelId="{A5BBF571-5253-6E40-82D7-7DFA55C403EE}">
      <dgm:prSet/>
      <dgm:spPr/>
      <dgm:t>
        <a:bodyPr/>
        <a:lstStyle/>
        <a:p>
          <a:r>
            <a:rPr lang="en-US" b="1" dirty="0"/>
            <a:t>LLMs</a:t>
          </a:r>
        </a:p>
      </dgm:t>
    </dgm:pt>
    <dgm:pt modelId="{3F510184-3A7A-F04A-AB3A-A6DA046D9501}" type="parTrans" cxnId="{47933137-DA02-BE4A-92B7-574CA30C7525}">
      <dgm:prSet/>
      <dgm:spPr/>
      <dgm:t>
        <a:bodyPr/>
        <a:lstStyle/>
        <a:p>
          <a:endParaRPr lang="de-DE"/>
        </a:p>
      </dgm:t>
    </dgm:pt>
    <dgm:pt modelId="{EBB0758C-E85A-AE4B-A658-5E0A4625321C}" type="sibTrans" cxnId="{47933137-DA02-BE4A-92B7-574CA30C7525}">
      <dgm:prSet/>
      <dgm:spPr/>
      <dgm:t>
        <a:bodyPr/>
        <a:lstStyle/>
        <a:p>
          <a:endParaRPr lang="de-DE"/>
        </a:p>
      </dgm:t>
    </dgm:pt>
    <dgm:pt modelId="{7852B3C2-A44C-F446-9060-CA21A0D28991}" type="pres">
      <dgm:prSet presAssocID="{56648FB5-C09B-4C87-AEF3-A553C798BCF5}" presName="vert0" presStyleCnt="0">
        <dgm:presLayoutVars>
          <dgm:dir/>
          <dgm:animOne val="branch"/>
          <dgm:animLvl val="lvl"/>
        </dgm:presLayoutVars>
      </dgm:prSet>
      <dgm:spPr/>
    </dgm:pt>
    <dgm:pt modelId="{4F1690E2-16BD-2B42-AE98-F2A735104EFA}" type="pres">
      <dgm:prSet presAssocID="{1EA944AD-327D-427D-A5F0-7AE39B4AFACB}" presName="thickLine" presStyleLbl="alignNode1" presStyleIdx="0" presStyleCnt="8"/>
      <dgm:spPr/>
    </dgm:pt>
    <dgm:pt modelId="{7B746AAE-0D31-DE44-A5F6-86F76B8A3E80}" type="pres">
      <dgm:prSet presAssocID="{1EA944AD-327D-427D-A5F0-7AE39B4AFACB}" presName="horz1" presStyleCnt="0"/>
      <dgm:spPr/>
    </dgm:pt>
    <dgm:pt modelId="{D28CB533-C51E-334E-9261-65C425A19706}" type="pres">
      <dgm:prSet presAssocID="{1EA944AD-327D-427D-A5F0-7AE39B4AFACB}" presName="tx1" presStyleLbl="revTx" presStyleIdx="0" presStyleCnt="8"/>
      <dgm:spPr/>
    </dgm:pt>
    <dgm:pt modelId="{4B5756DB-F77A-B44F-B3F7-F3894F36872A}" type="pres">
      <dgm:prSet presAssocID="{1EA944AD-327D-427D-A5F0-7AE39B4AFACB}" presName="vert1" presStyleCnt="0"/>
      <dgm:spPr/>
    </dgm:pt>
    <dgm:pt modelId="{A11F9CE2-7889-D042-B67A-3B946F072596}" type="pres">
      <dgm:prSet presAssocID="{0C6B1536-6269-470E-891B-548B1A1741C8}" presName="thickLine" presStyleLbl="alignNode1" presStyleIdx="1" presStyleCnt="8"/>
      <dgm:spPr/>
    </dgm:pt>
    <dgm:pt modelId="{FDBEDC87-8791-4D44-8FD8-85B48AD39373}" type="pres">
      <dgm:prSet presAssocID="{0C6B1536-6269-470E-891B-548B1A1741C8}" presName="horz1" presStyleCnt="0"/>
      <dgm:spPr/>
    </dgm:pt>
    <dgm:pt modelId="{8D7BB36B-DCB0-1945-8136-BD40AAFC958C}" type="pres">
      <dgm:prSet presAssocID="{0C6B1536-6269-470E-891B-548B1A1741C8}" presName="tx1" presStyleLbl="revTx" presStyleIdx="1" presStyleCnt="8"/>
      <dgm:spPr/>
    </dgm:pt>
    <dgm:pt modelId="{DCBD3594-6E80-0B41-BD87-AFAFE90B7B0C}" type="pres">
      <dgm:prSet presAssocID="{0C6B1536-6269-470E-891B-548B1A1741C8}" presName="vert1" presStyleCnt="0"/>
      <dgm:spPr/>
    </dgm:pt>
    <dgm:pt modelId="{9D950D6B-5C89-8A48-9960-CA8B4C499A1A}" type="pres">
      <dgm:prSet presAssocID="{A5BBF571-5253-6E40-82D7-7DFA55C403EE}" presName="thickLine" presStyleLbl="alignNode1" presStyleIdx="2" presStyleCnt="8"/>
      <dgm:spPr/>
    </dgm:pt>
    <dgm:pt modelId="{743C7BE5-F107-5047-8108-35976C730BE6}" type="pres">
      <dgm:prSet presAssocID="{A5BBF571-5253-6E40-82D7-7DFA55C403EE}" presName="horz1" presStyleCnt="0"/>
      <dgm:spPr/>
    </dgm:pt>
    <dgm:pt modelId="{1B96839A-94C6-3747-AECB-6AFE26E91254}" type="pres">
      <dgm:prSet presAssocID="{A5BBF571-5253-6E40-82D7-7DFA55C403EE}" presName="tx1" presStyleLbl="revTx" presStyleIdx="2" presStyleCnt="8"/>
      <dgm:spPr/>
    </dgm:pt>
    <dgm:pt modelId="{437624BB-39AA-794C-B0F6-B2CF5CA2B5A0}" type="pres">
      <dgm:prSet presAssocID="{A5BBF571-5253-6E40-82D7-7DFA55C403EE}" presName="vert1" presStyleCnt="0"/>
      <dgm:spPr/>
    </dgm:pt>
    <dgm:pt modelId="{34CF0AAF-5C3E-5349-AD9D-2034F634313C}" type="pres">
      <dgm:prSet presAssocID="{5F8A9840-886B-1549-86FA-DFF28283C6F7}" presName="thickLine" presStyleLbl="alignNode1" presStyleIdx="3" presStyleCnt="8"/>
      <dgm:spPr/>
    </dgm:pt>
    <dgm:pt modelId="{2F409A89-4A7E-3D4A-93C7-15493EA49A4E}" type="pres">
      <dgm:prSet presAssocID="{5F8A9840-886B-1549-86FA-DFF28283C6F7}" presName="horz1" presStyleCnt="0"/>
      <dgm:spPr/>
    </dgm:pt>
    <dgm:pt modelId="{D2ABD2C0-EDD7-194E-81CA-D9A5311A1607}" type="pres">
      <dgm:prSet presAssocID="{5F8A9840-886B-1549-86FA-DFF28283C6F7}" presName="tx1" presStyleLbl="revTx" presStyleIdx="3" presStyleCnt="8"/>
      <dgm:spPr/>
    </dgm:pt>
    <dgm:pt modelId="{F666EF11-8510-CD40-BB10-489FF0DA3CFF}" type="pres">
      <dgm:prSet presAssocID="{5F8A9840-886B-1549-86FA-DFF28283C6F7}" presName="vert1" presStyleCnt="0"/>
      <dgm:spPr/>
    </dgm:pt>
    <dgm:pt modelId="{8A505F94-65E4-9D41-AC2C-CCE8BD4C175F}" type="pres">
      <dgm:prSet presAssocID="{288D3E87-5781-4F83-84CB-1610EAD21773}" presName="thickLine" presStyleLbl="alignNode1" presStyleIdx="4" presStyleCnt="8"/>
      <dgm:spPr/>
    </dgm:pt>
    <dgm:pt modelId="{B678B193-63FE-3044-8C53-579A035591F8}" type="pres">
      <dgm:prSet presAssocID="{288D3E87-5781-4F83-84CB-1610EAD21773}" presName="horz1" presStyleCnt="0"/>
      <dgm:spPr/>
    </dgm:pt>
    <dgm:pt modelId="{6E572D5D-DE9A-BF49-8B86-50D4250D1411}" type="pres">
      <dgm:prSet presAssocID="{288D3E87-5781-4F83-84CB-1610EAD21773}" presName="tx1" presStyleLbl="revTx" presStyleIdx="4" presStyleCnt="8"/>
      <dgm:spPr/>
    </dgm:pt>
    <dgm:pt modelId="{7F071049-5D5A-2445-8B31-652B1063C281}" type="pres">
      <dgm:prSet presAssocID="{288D3E87-5781-4F83-84CB-1610EAD21773}" presName="vert1" presStyleCnt="0"/>
      <dgm:spPr/>
    </dgm:pt>
    <dgm:pt modelId="{322460D7-6763-F646-87E9-10A1FE9FDC20}" type="pres">
      <dgm:prSet presAssocID="{769F0AC1-E7CF-C944-B9AF-EA28932D2656}" presName="thickLine" presStyleLbl="alignNode1" presStyleIdx="5" presStyleCnt="8"/>
      <dgm:spPr/>
    </dgm:pt>
    <dgm:pt modelId="{2E474F08-D54F-E14D-9A99-2C037C893DD5}" type="pres">
      <dgm:prSet presAssocID="{769F0AC1-E7CF-C944-B9AF-EA28932D2656}" presName="horz1" presStyleCnt="0"/>
      <dgm:spPr/>
    </dgm:pt>
    <dgm:pt modelId="{9B5DA0EB-3C02-EE40-A02E-5B28D39BEF31}" type="pres">
      <dgm:prSet presAssocID="{769F0AC1-E7CF-C944-B9AF-EA28932D2656}" presName="tx1" presStyleLbl="revTx" presStyleIdx="5" presStyleCnt="8"/>
      <dgm:spPr/>
    </dgm:pt>
    <dgm:pt modelId="{062608B4-F5A4-C943-8091-EEFBA40E325A}" type="pres">
      <dgm:prSet presAssocID="{769F0AC1-E7CF-C944-B9AF-EA28932D2656}" presName="vert1" presStyleCnt="0"/>
      <dgm:spPr/>
    </dgm:pt>
    <dgm:pt modelId="{3D5DC94A-13EE-9348-AB63-BA6D7AB77EF3}" type="pres">
      <dgm:prSet presAssocID="{DDA901FD-5C05-41F1-A824-5C833C35698E}" presName="thickLine" presStyleLbl="alignNode1" presStyleIdx="6" presStyleCnt="8"/>
      <dgm:spPr/>
    </dgm:pt>
    <dgm:pt modelId="{27EB4548-6597-7A48-B8EB-8D5D075E0879}" type="pres">
      <dgm:prSet presAssocID="{DDA901FD-5C05-41F1-A824-5C833C35698E}" presName="horz1" presStyleCnt="0"/>
      <dgm:spPr/>
    </dgm:pt>
    <dgm:pt modelId="{B71E94BA-938F-EC4F-AA59-749EE236EA14}" type="pres">
      <dgm:prSet presAssocID="{DDA901FD-5C05-41F1-A824-5C833C35698E}" presName="tx1" presStyleLbl="revTx" presStyleIdx="6" presStyleCnt="8"/>
      <dgm:spPr/>
    </dgm:pt>
    <dgm:pt modelId="{AB286E63-B7A7-4244-8719-A27E1E499373}" type="pres">
      <dgm:prSet presAssocID="{DDA901FD-5C05-41F1-A824-5C833C35698E}" presName="vert1" presStyleCnt="0"/>
      <dgm:spPr/>
    </dgm:pt>
    <dgm:pt modelId="{20D72B1E-AD82-9E49-86D8-09A4DD4D6212}" type="pres">
      <dgm:prSet presAssocID="{5F30F6BE-7A6E-4F0D-B3AA-2B05FD8FA60B}" presName="thickLine" presStyleLbl="alignNode1" presStyleIdx="7" presStyleCnt="8"/>
      <dgm:spPr/>
    </dgm:pt>
    <dgm:pt modelId="{FE30EA44-022B-FF41-BE9E-EF735E26A50E}" type="pres">
      <dgm:prSet presAssocID="{5F30F6BE-7A6E-4F0D-B3AA-2B05FD8FA60B}" presName="horz1" presStyleCnt="0"/>
      <dgm:spPr/>
    </dgm:pt>
    <dgm:pt modelId="{08701614-A5A0-9544-95A3-640A46D860BF}" type="pres">
      <dgm:prSet presAssocID="{5F30F6BE-7A6E-4F0D-B3AA-2B05FD8FA60B}" presName="tx1" presStyleLbl="revTx" presStyleIdx="7" presStyleCnt="8"/>
      <dgm:spPr/>
    </dgm:pt>
    <dgm:pt modelId="{5BC0372B-66B7-0640-8199-37B331256C9A}" type="pres">
      <dgm:prSet presAssocID="{5F30F6BE-7A6E-4F0D-B3AA-2B05FD8FA60B}" presName="vert1" presStyleCnt="0"/>
      <dgm:spPr/>
    </dgm:pt>
  </dgm:ptLst>
  <dgm:cxnLst>
    <dgm:cxn modelId="{48E2F92B-7174-CF40-BB56-062756623EA4}" type="presOf" srcId="{288D3E87-5781-4F83-84CB-1610EAD21773}" destId="{6E572D5D-DE9A-BF49-8B86-50D4250D1411}" srcOrd="0" destOrd="0" presId="urn:microsoft.com/office/officeart/2008/layout/LinedList"/>
    <dgm:cxn modelId="{7F381230-3114-44FB-913E-0CD35BF36BA2}" srcId="{56648FB5-C09B-4C87-AEF3-A553C798BCF5}" destId="{0C6B1536-6269-470E-891B-548B1A1741C8}" srcOrd="1" destOrd="0" parTransId="{BA3188B2-0301-4CA0-AC58-59A0732D4CC9}" sibTransId="{E7BF0292-5C5E-44B5-9020-5B605116E8F8}"/>
    <dgm:cxn modelId="{47933137-DA02-BE4A-92B7-574CA30C7525}" srcId="{56648FB5-C09B-4C87-AEF3-A553C798BCF5}" destId="{A5BBF571-5253-6E40-82D7-7DFA55C403EE}" srcOrd="2" destOrd="0" parTransId="{3F510184-3A7A-F04A-AB3A-A6DA046D9501}" sibTransId="{EBB0758C-E85A-AE4B-A658-5E0A4625321C}"/>
    <dgm:cxn modelId="{76557D45-55A9-46E4-80D0-E1396A52CE52}" srcId="{56648FB5-C09B-4C87-AEF3-A553C798BCF5}" destId="{DDA901FD-5C05-41F1-A824-5C833C35698E}" srcOrd="6" destOrd="0" parTransId="{D760294E-1D9B-408E-B689-8391D4CF7D9C}" sibTransId="{EDCB14DE-D3C3-4E5C-A331-71113C0250BD}"/>
    <dgm:cxn modelId="{DC6A2B55-9959-9E41-8C4C-FB8FF415BF70}" type="presOf" srcId="{A5BBF571-5253-6E40-82D7-7DFA55C403EE}" destId="{1B96839A-94C6-3747-AECB-6AFE26E91254}" srcOrd="0" destOrd="0" presId="urn:microsoft.com/office/officeart/2008/layout/LinedList"/>
    <dgm:cxn modelId="{5328FF68-AF12-2640-82DD-4A8558848644}" type="presOf" srcId="{5F8A9840-886B-1549-86FA-DFF28283C6F7}" destId="{D2ABD2C0-EDD7-194E-81CA-D9A5311A1607}" srcOrd="0" destOrd="0" presId="urn:microsoft.com/office/officeart/2008/layout/LinedList"/>
    <dgm:cxn modelId="{B8B43377-1557-2042-BB5A-D55D04913284}" type="presOf" srcId="{0C6B1536-6269-470E-891B-548B1A1741C8}" destId="{8D7BB36B-DCB0-1945-8136-BD40AAFC958C}" srcOrd="0" destOrd="0" presId="urn:microsoft.com/office/officeart/2008/layout/LinedList"/>
    <dgm:cxn modelId="{C625FD7A-ECA1-B44B-8D2B-E9E9504CD922}" type="presOf" srcId="{5F30F6BE-7A6E-4F0D-B3AA-2B05FD8FA60B}" destId="{08701614-A5A0-9544-95A3-640A46D860BF}" srcOrd="0" destOrd="0" presId="urn:microsoft.com/office/officeart/2008/layout/LinedList"/>
    <dgm:cxn modelId="{D9602A80-E4B9-A44F-8F18-41878FC23717}" type="presOf" srcId="{1EA944AD-327D-427D-A5F0-7AE39B4AFACB}" destId="{D28CB533-C51E-334E-9261-65C425A19706}" srcOrd="0" destOrd="0" presId="urn:microsoft.com/office/officeart/2008/layout/LinedList"/>
    <dgm:cxn modelId="{4B05A8AF-8E44-411A-9840-24940C52F31E}" srcId="{56648FB5-C09B-4C87-AEF3-A553C798BCF5}" destId="{288D3E87-5781-4F83-84CB-1610EAD21773}" srcOrd="4" destOrd="0" parTransId="{5D1CA44E-A2B8-416C-AF5D-FE642F689AF8}" sibTransId="{E930F8F9-CD27-4F21-8645-528352089D37}"/>
    <dgm:cxn modelId="{946460B5-6A24-4AD5-9BDB-D5E7AE78994B}" srcId="{56648FB5-C09B-4C87-AEF3-A553C798BCF5}" destId="{1EA944AD-327D-427D-A5F0-7AE39B4AFACB}" srcOrd="0" destOrd="0" parTransId="{C379FD06-505A-41F8-9A66-4E9F695F9C1A}" sibTransId="{AD9B37F6-7A60-4E62-AE70-54601B347097}"/>
    <dgm:cxn modelId="{5E824FB9-2CC4-6F45-B749-FE401FFAEECB}" type="presOf" srcId="{769F0AC1-E7CF-C944-B9AF-EA28932D2656}" destId="{9B5DA0EB-3C02-EE40-A02E-5B28D39BEF31}" srcOrd="0" destOrd="0" presId="urn:microsoft.com/office/officeart/2008/layout/LinedList"/>
    <dgm:cxn modelId="{B2C31AC5-CC8D-7848-BF48-4E93CF15F78C}" srcId="{56648FB5-C09B-4C87-AEF3-A553C798BCF5}" destId="{769F0AC1-E7CF-C944-B9AF-EA28932D2656}" srcOrd="5" destOrd="0" parTransId="{8FBFB482-1FAC-2647-9582-FBF2BE51B42C}" sibTransId="{202C7746-1898-184B-8901-869D8C7ADB05}"/>
    <dgm:cxn modelId="{AA560ECB-5494-694A-8753-2D77B2337369}" type="presOf" srcId="{DDA901FD-5C05-41F1-A824-5C833C35698E}" destId="{B71E94BA-938F-EC4F-AA59-749EE236EA14}" srcOrd="0" destOrd="0" presId="urn:microsoft.com/office/officeart/2008/layout/LinedList"/>
    <dgm:cxn modelId="{336AE3DC-37F1-4955-813F-D94B74C0A559}" srcId="{56648FB5-C09B-4C87-AEF3-A553C798BCF5}" destId="{5F30F6BE-7A6E-4F0D-B3AA-2B05FD8FA60B}" srcOrd="7" destOrd="0" parTransId="{204DD833-1CD5-42F1-B596-8D8B6D369E5E}" sibTransId="{838162BB-5917-468F-85CC-DC0FE427929A}"/>
    <dgm:cxn modelId="{9C4437E1-A996-CF40-B2F7-2FD90BC18B8E}" srcId="{56648FB5-C09B-4C87-AEF3-A553C798BCF5}" destId="{5F8A9840-886B-1549-86FA-DFF28283C6F7}" srcOrd="3" destOrd="0" parTransId="{A0E52CAA-BC0A-2241-8286-5195FC90ACDB}" sibTransId="{1EDED046-CF50-0248-AC64-C3620E7361E1}"/>
    <dgm:cxn modelId="{83FBB8F5-9153-F24C-B359-92AB22A3F5BF}" type="presOf" srcId="{56648FB5-C09B-4C87-AEF3-A553C798BCF5}" destId="{7852B3C2-A44C-F446-9060-CA21A0D28991}" srcOrd="0" destOrd="0" presId="urn:microsoft.com/office/officeart/2008/layout/LinedList"/>
    <dgm:cxn modelId="{F5D2E861-C6DE-FB42-B7C6-B065F1F84377}" type="presParOf" srcId="{7852B3C2-A44C-F446-9060-CA21A0D28991}" destId="{4F1690E2-16BD-2B42-AE98-F2A735104EFA}" srcOrd="0" destOrd="0" presId="urn:microsoft.com/office/officeart/2008/layout/LinedList"/>
    <dgm:cxn modelId="{5FEB1837-8E5A-1842-B761-DF83A11712CF}" type="presParOf" srcId="{7852B3C2-A44C-F446-9060-CA21A0D28991}" destId="{7B746AAE-0D31-DE44-A5F6-86F76B8A3E80}" srcOrd="1" destOrd="0" presId="urn:microsoft.com/office/officeart/2008/layout/LinedList"/>
    <dgm:cxn modelId="{1E7396B7-9F8F-C842-AA84-A2108E4A965E}" type="presParOf" srcId="{7B746AAE-0D31-DE44-A5F6-86F76B8A3E80}" destId="{D28CB533-C51E-334E-9261-65C425A19706}" srcOrd="0" destOrd="0" presId="urn:microsoft.com/office/officeart/2008/layout/LinedList"/>
    <dgm:cxn modelId="{CA0E3B6D-3363-5D4D-B209-9374F0EBED3A}" type="presParOf" srcId="{7B746AAE-0D31-DE44-A5F6-86F76B8A3E80}" destId="{4B5756DB-F77A-B44F-B3F7-F3894F36872A}" srcOrd="1" destOrd="0" presId="urn:microsoft.com/office/officeart/2008/layout/LinedList"/>
    <dgm:cxn modelId="{42B9A5E9-078D-054D-AE14-35198416E7C7}" type="presParOf" srcId="{7852B3C2-A44C-F446-9060-CA21A0D28991}" destId="{A11F9CE2-7889-D042-B67A-3B946F072596}" srcOrd="2" destOrd="0" presId="urn:microsoft.com/office/officeart/2008/layout/LinedList"/>
    <dgm:cxn modelId="{4BADE72C-6502-F84A-A2A5-96C97CB0161C}" type="presParOf" srcId="{7852B3C2-A44C-F446-9060-CA21A0D28991}" destId="{FDBEDC87-8791-4D44-8FD8-85B48AD39373}" srcOrd="3" destOrd="0" presId="urn:microsoft.com/office/officeart/2008/layout/LinedList"/>
    <dgm:cxn modelId="{9F8EDEB8-D0BF-BC4D-99ED-6B9A4F9D4E71}" type="presParOf" srcId="{FDBEDC87-8791-4D44-8FD8-85B48AD39373}" destId="{8D7BB36B-DCB0-1945-8136-BD40AAFC958C}" srcOrd="0" destOrd="0" presId="urn:microsoft.com/office/officeart/2008/layout/LinedList"/>
    <dgm:cxn modelId="{6C4C1680-6204-3647-A71D-185D971F8D06}" type="presParOf" srcId="{FDBEDC87-8791-4D44-8FD8-85B48AD39373}" destId="{DCBD3594-6E80-0B41-BD87-AFAFE90B7B0C}" srcOrd="1" destOrd="0" presId="urn:microsoft.com/office/officeart/2008/layout/LinedList"/>
    <dgm:cxn modelId="{7D8B3A70-16CC-F84A-9F91-D5B131994F10}" type="presParOf" srcId="{7852B3C2-A44C-F446-9060-CA21A0D28991}" destId="{9D950D6B-5C89-8A48-9960-CA8B4C499A1A}" srcOrd="4" destOrd="0" presId="urn:microsoft.com/office/officeart/2008/layout/LinedList"/>
    <dgm:cxn modelId="{D70F27A6-397A-DC46-AAEC-F9F14C2305DE}" type="presParOf" srcId="{7852B3C2-A44C-F446-9060-CA21A0D28991}" destId="{743C7BE5-F107-5047-8108-35976C730BE6}" srcOrd="5" destOrd="0" presId="urn:microsoft.com/office/officeart/2008/layout/LinedList"/>
    <dgm:cxn modelId="{CC4867C0-5011-5F4E-9804-22ED95B3CC58}" type="presParOf" srcId="{743C7BE5-F107-5047-8108-35976C730BE6}" destId="{1B96839A-94C6-3747-AECB-6AFE26E91254}" srcOrd="0" destOrd="0" presId="urn:microsoft.com/office/officeart/2008/layout/LinedList"/>
    <dgm:cxn modelId="{FD8C6B51-C075-9B49-B1E3-2F72B8A0DF12}" type="presParOf" srcId="{743C7BE5-F107-5047-8108-35976C730BE6}" destId="{437624BB-39AA-794C-B0F6-B2CF5CA2B5A0}" srcOrd="1" destOrd="0" presId="urn:microsoft.com/office/officeart/2008/layout/LinedList"/>
    <dgm:cxn modelId="{A0D8D8B1-D102-CD41-9B65-91AB43686584}" type="presParOf" srcId="{7852B3C2-A44C-F446-9060-CA21A0D28991}" destId="{34CF0AAF-5C3E-5349-AD9D-2034F634313C}" srcOrd="6" destOrd="0" presId="urn:microsoft.com/office/officeart/2008/layout/LinedList"/>
    <dgm:cxn modelId="{157023DC-8251-F747-A790-8E9B78B3C8BE}" type="presParOf" srcId="{7852B3C2-A44C-F446-9060-CA21A0D28991}" destId="{2F409A89-4A7E-3D4A-93C7-15493EA49A4E}" srcOrd="7" destOrd="0" presId="urn:microsoft.com/office/officeart/2008/layout/LinedList"/>
    <dgm:cxn modelId="{D1200007-6A5D-FF43-8575-646BBC8E6C4E}" type="presParOf" srcId="{2F409A89-4A7E-3D4A-93C7-15493EA49A4E}" destId="{D2ABD2C0-EDD7-194E-81CA-D9A5311A1607}" srcOrd="0" destOrd="0" presId="urn:microsoft.com/office/officeart/2008/layout/LinedList"/>
    <dgm:cxn modelId="{87263814-0091-8A4A-828B-0F2A3C686C09}" type="presParOf" srcId="{2F409A89-4A7E-3D4A-93C7-15493EA49A4E}" destId="{F666EF11-8510-CD40-BB10-489FF0DA3CFF}" srcOrd="1" destOrd="0" presId="urn:microsoft.com/office/officeart/2008/layout/LinedList"/>
    <dgm:cxn modelId="{40CF11BD-58ED-0E4F-B3B7-F9CAAA40AD73}" type="presParOf" srcId="{7852B3C2-A44C-F446-9060-CA21A0D28991}" destId="{8A505F94-65E4-9D41-AC2C-CCE8BD4C175F}" srcOrd="8" destOrd="0" presId="urn:microsoft.com/office/officeart/2008/layout/LinedList"/>
    <dgm:cxn modelId="{0B980FB1-5585-2342-BD3C-2366897F0984}" type="presParOf" srcId="{7852B3C2-A44C-F446-9060-CA21A0D28991}" destId="{B678B193-63FE-3044-8C53-579A035591F8}" srcOrd="9" destOrd="0" presId="urn:microsoft.com/office/officeart/2008/layout/LinedList"/>
    <dgm:cxn modelId="{240D9A74-D193-CC40-97CA-ADC859B1D81F}" type="presParOf" srcId="{B678B193-63FE-3044-8C53-579A035591F8}" destId="{6E572D5D-DE9A-BF49-8B86-50D4250D1411}" srcOrd="0" destOrd="0" presId="urn:microsoft.com/office/officeart/2008/layout/LinedList"/>
    <dgm:cxn modelId="{3B1F9830-A4D6-E140-AE33-31C05CB5B37E}" type="presParOf" srcId="{B678B193-63FE-3044-8C53-579A035591F8}" destId="{7F071049-5D5A-2445-8B31-652B1063C281}" srcOrd="1" destOrd="0" presId="urn:microsoft.com/office/officeart/2008/layout/LinedList"/>
    <dgm:cxn modelId="{9A7F5AD0-DD95-3843-95C2-CCB3573D0F7B}" type="presParOf" srcId="{7852B3C2-A44C-F446-9060-CA21A0D28991}" destId="{322460D7-6763-F646-87E9-10A1FE9FDC20}" srcOrd="10" destOrd="0" presId="urn:microsoft.com/office/officeart/2008/layout/LinedList"/>
    <dgm:cxn modelId="{0F8C97D4-B05E-6947-AB11-E0CE7BA1FBBB}" type="presParOf" srcId="{7852B3C2-A44C-F446-9060-CA21A0D28991}" destId="{2E474F08-D54F-E14D-9A99-2C037C893DD5}" srcOrd="11" destOrd="0" presId="urn:microsoft.com/office/officeart/2008/layout/LinedList"/>
    <dgm:cxn modelId="{24B86091-C966-5641-9975-3A18E8CC2451}" type="presParOf" srcId="{2E474F08-D54F-E14D-9A99-2C037C893DD5}" destId="{9B5DA0EB-3C02-EE40-A02E-5B28D39BEF31}" srcOrd="0" destOrd="0" presId="urn:microsoft.com/office/officeart/2008/layout/LinedList"/>
    <dgm:cxn modelId="{C6076B37-8BDA-7348-B420-D00A46E8547E}" type="presParOf" srcId="{2E474F08-D54F-E14D-9A99-2C037C893DD5}" destId="{062608B4-F5A4-C943-8091-EEFBA40E325A}" srcOrd="1" destOrd="0" presId="urn:microsoft.com/office/officeart/2008/layout/LinedList"/>
    <dgm:cxn modelId="{7A9EE529-C307-D440-8910-336F08C35B83}" type="presParOf" srcId="{7852B3C2-A44C-F446-9060-CA21A0D28991}" destId="{3D5DC94A-13EE-9348-AB63-BA6D7AB77EF3}" srcOrd="12" destOrd="0" presId="urn:microsoft.com/office/officeart/2008/layout/LinedList"/>
    <dgm:cxn modelId="{B6134942-BB7E-6A49-B625-7DF71CC12E8A}" type="presParOf" srcId="{7852B3C2-A44C-F446-9060-CA21A0D28991}" destId="{27EB4548-6597-7A48-B8EB-8D5D075E0879}" srcOrd="13" destOrd="0" presId="urn:microsoft.com/office/officeart/2008/layout/LinedList"/>
    <dgm:cxn modelId="{305C651D-0D92-1E46-AC15-0FFBF9C77550}" type="presParOf" srcId="{27EB4548-6597-7A48-B8EB-8D5D075E0879}" destId="{B71E94BA-938F-EC4F-AA59-749EE236EA14}" srcOrd="0" destOrd="0" presId="urn:microsoft.com/office/officeart/2008/layout/LinedList"/>
    <dgm:cxn modelId="{6A8C2A6C-DA48-E74E-9F29-7B72A279E967}" type="presParOf" srcId="{27EB4548-6597-7A48-B8EB-8D5D075E0879}" destId="{AB286E63-B7A7-4244-8719-A27E1E499373}" srcOrd="1" destOrd="0" presId="urn:microsoft.com/office/officeart/2008/layout/LinedList"/>
    <dgm:cxn modelId="{D4FDD938-A0E5-1344-91E8-DB626E229B73}" type="presParOf" srcId="{7852B3C2-A44C-F446-9060-CA21A0D28991}" destId="{20D72B1E-AD82-9E49-86D8-09A4DD4D6212}" srcOrd="14" destOrd="0" presId="urn:microsoft.com/office/officeart/2008/layout/LinedList"/>
    <dgm:cxn modelId="{3CB3EB14-3FB4-7040-B2C6-572E38DFBAF8}" type="presParOf" srcId="{7852B3C2-A44C-F446-9060-CA21A0D28991}" destId="{FE30EA44-022B-FF41-BE9E-EF735E26A50E}" srcOrd="15" destOrd="0" presId="urn:microsoft.com/office/officeart/2008/layout/LinedList"/>
    <dgm:cxn modelId="{0ECA1AF6-D499-C74C-B742-8D288CCF75FA}" type="presParOf" srcId="{FE30EA44-022B-FF41-BE9E-EF735E26A50E}" destId="{08701614-A5A0-9544-95A3-640A46D860BF}" srcOrd="0" destOrd="0" presId="urn:microsoft.com/office/officeart/2008/layout/LinedList"/>
    <dgm:cxn modelId="{AD84564D-97AD-C847-ACA7-6607F1C92514}" type="presParOf" srcId="{FE30EA44-022B-FF41-BE9E-EF735E26A50E}" destId="{5BC0372B-66B7-0640-8199-37B331256C9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690E2-16BD-2B42-AE98-F2A735104EFA}">
      <dsp:nvSpPr>
        <dsp:cNvPr id="0" name=""/>
        <dsp:cNvSpPr/>
      </dsp:nvSpPr>
      <dsp:spPr>
        <a:xfrm>
          <a:off x="0" y="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8CB533-C51E-334E-9261-65C425A19706}">
      <dsp:nvSpPr>
        <dsp:cNvPr id="0" name=""/>
        <dsp:cNvSpPr/>
      </dsp:nvSpPr>
      <dsp:spPr>
        <a:xfrm>
          <a:off x="0" y="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Deep Learning</a:t>
          </a:r>
          <a:endParaRPr lang="en-US" sz="2500" b="0" kern="1200" dirty="0"/>
        </a:p>
      </dsp:txBody>
      <dsp:txXfrm>
        <a:off x="0" y="0"/>
        <a:ext cx="10515600" cy="543917"/>
      </dsp:txXfrm>
    </dsp:sp>
    <dsp:sp modelId="{A11F9CE2-7889-D042-B67A-3B946F072596}">
      <dsp:nvSpPr>
        <dsp:cNvPr id="0" name=""/>
        <dsp:cNvSpPr/>
      </dsp:nvSpPr>
      <dsp:spPr>
        <a:xfrm>
          <a:off x="0" y="543917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7BB36B-DCB0-1945-8136-BD40AAFC958C}">
      <dsp:nvSpPr>
        <dsp:cNvPr id="0" name=""/>
        <dsp:cNvSpPr/>
      </dsp:nvSpPr>
      <dsp:spPr>
        <a:xfrm>
          <a:off x="0" y="543917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Transformer</a:t>
          </a:r>
          <a:endParaRPr lang="en-US" sz="2500" b="0" kern="1200" dirty="0"/>
        </a:p>
      </dsp:txBody>
      <dsp:txXfrm>
        <a:off x="0" y="543917"/>
        <a:ext cx="10515600" cy="543917"/>
      </dsp:txXfrm>
    </dsp:sp>
    <dsp:sp modelId="{9D950D6B-5C89-8A48-9960-CA8B4C499A1A}">
      <dsp:nvSpPr>
        <dsp:cNvPr id="0" name=""/>
        <dsp:cNvSpPr/>
      </dsp:nvSpPr>
      <dsp:spPr>
        <a:xfrm>
          <a:off x="0" y="1087834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96839A-94C6-3747-AECB-6AFE26E91254}">
      <dsp:nvSpPr>
        <dsp:cNvPr id="0" name=""/>
        <dsp:cNvSpPr/>
      </dsp:nvSpPr>
      <dsp:spPr>
        <a:xfrm>
          <a:off x="0" y="1087834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 dirty="0"/>
            <a:t>LLMs</a:t>
          </a:r>
        </a:p>
      </dsp:txBody>
      <dsp:txXfrm>
        <a:off x="0" y="1087834"/>
        <a:ext cx="10515600" cy="543917"/>
      </dsp:txXfrm>
    </dsp:sp>
    <dsp:sp modelId="{34CF0AAF-5C3E-5349-AD9D-2034F634313C}">
      <dsp:nvSpPr>
        <dsp:cNvPr id="0" name=""/>
        <dsp:cNvSpPr/>
      </dsp:nvSpPr>
      <dsp:spPr>
        <a:xfrm>
          <a:off x="0" y="1631751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ABD2C0-EDD7-194E-81CA-D9A5311A1607}">
      <dsp:nvSpPr>
        <dsp:cNvPr id="0" name=""/>
        <dsp:cNvSpPr/>
      </dsp:nvSpPr>
      <dsp:spPr>
        <a:xfrm>
          <a:off x="0" y="1631751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Context Engineering</a:t>
          </a:r>
        </a:p>
      </dsp:txBody>
      <dsp:txXfrm>
        <a:off x="0" y="1631751"/>
        <a:ext cx="10515600" cy="543917"/>
      </dsp:txXfrm>
    </dsp:sp>
    <dsp:sp modelId="{8A505F94-65E4-9D41-AC2C-CCE8BD4C175F}">
      <dsp:nvSpPr>
        <dsp:cNvPr id="0" name=""/>
        <dsp:cNvSpPr/>
      </dsp:nvSpPr>
      <dsp:spPr>
        <a:xfrm>
          <a:off x="0" y="2175669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E572D5D-DE9A-BF49-8B86-50D4250D1411}">
      <dsp:nvSpPr>
        <dsp:cNvPr id="0" name=""/>
        <dsp:cNvSpPr/>
      </dsp:nvSpPr>
      <dsp:spPr>
        <a:xfrm>
          <a:off x="0" y="2175669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Finetuning</a:t>
          </a:r>
          <a:endParaRPr lang="en-US" sz="2500" b="0" kern="1200" dirty="0"/>
        </a:p>
      </dsp:txBody>
      <dsp:txXfrm>
        <a:off x="0" y="2175669"/>
        <a:ext cx="10515600" cy="543917"/>
      </dsp:txXfrm>
    </dsp:sp>
    <dsp:sp modelId="{322460D7-6763-F646-87E9-10A1FE9FDC20}">
      <dsp:nvSpPr>
        <dsp:cNvPr id="0" name=""/>
        <dsp:cNvSpPr/>
      </dsp:nvSpPr>
      <dsp:spPr>
        <a:xfrm>
          <a:off x="0" y="2719586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B5DA0EB-3C02-EE40-A02E-5B28D39BEF31}">
      <dsp:nvSpPr>
        <dsp:cNvPr id="0" name=""/>
        <dsp:cNvSpPr/>
      </dsp:nvSpPr>
      <dsp:spPr>
        <a:xfrm>
          <a:off x="0" y="2719586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0" kern="1200" dirty="0"/>
            <a:t>Instruction Tuning</a:t>
          </a:r>
        </a:p>
      </dsp:txBody>
      <dsp:txXfrm>
        <a:off x="0" y="2719586"/>
        <a:ext cx="10515600" cy="543917"/>
      </dsp:txXfrm>
    </dsp:sp>
    <dsp:sp modelId="{3D5DC94A-13EE-9348-AB63-BA6D7AB77EF3}">
      <dsp:nvSpPr>
        <dsp:cNvPr id="0" name=""/>
        <dsp:cNvSpPr/>
      </dsp:nvSpPr>
      <dsp:spPr>
        <a:xfrm>
          <a:off x="0" y="3263503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1E94BA-938F-EC4F-AA59-749EE236EA14}">
      <dsp:nvSpPr>
        <dsp:cNvPr id="0" name=""/>
        <dsp:cNvSpPr/>
      </dsp:nvSpPr>
      <dsp:spPr>
        <a:xfrm>
          <a:off x="0" y="3263503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kern="1200" dirty="0" err="1"/>
            <a:t>Agents</a:t>
          </a:r>
          <a:endParaRPr lang="en-US" sz="2500" kern="1200" dirty="0"/>
        </a:p>
      </dsp:txBody>
      <dsp:txXfrm>
        <a:off x="0" y="3263503"/>
        <a:ext cx="10515600" cy="543917"/>
      </dsp:txXfrm>
    </dsp:sp>
    <dsp:sp modelId="{20D72B1E-AD82-9E49-86D8-09A4DD4D6212}">
      <dsp:nvSpPr>
        <dsp:cNvPr id="0" name=""/>
        <dsp:cNvSpPr/>
      </dsp:nvSpPr>
      <dsp:spPr>
        <a:xfrm>
          <a:off x="0" y="3807420"/>
          <a:ext cx="105156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701614-A5A0-9544-95A3-640A46D860BF}">
      <dsp:nvSpPr>
        <dsp:cNvPr id="0" name=""/>
        <dsp:cNvSpPr/>
      </dsp:nvSpPr>
      <dsp:spPr>
        <a:xfrm>
          <a:off x="0" y="3807420"/>
          <a:ext cx="10515600" cy="54391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500" b="0" kern="1200" dirty="0"/>
            <a:t>The Bigger Picture</a:t>
          </a:r>
          <a:endParaRPr lang="en-US" sz="2500" b="0" kern="1200" dirty="0"/>
        </a:p>
      </dsp:txBody>
      <dsp:txXfrm>
        <a:off x="0" y="3807420"/>
        <a:ext cx="10515600" cy="54391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54A0A5-3125-4A93-A463-B2CA0DCE058B}" type="datetimeFigureOut">
              <a:rPr lang="en-GB" smtClean="0"/>
              <a:t>18/07/2025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A7BB845-5EDE-4644-BE7F-B673B342B3A7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397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E232-6A08-C646-2F0F-7B45378329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7C59EB-D8F3-E8BD-B1EC-56DF686BF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49EFE-519A-68BE-B63B-FB136372A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8456D-5ACD-4673-BCE9-52505EC32CEF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D3B9B-51DF-3B62-96BF-E6F200FDE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453C5D-A406-4DE4-25F8-1C748421D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294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E086C-574E-7618-D84D-7EAAA7CA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736E03-8E84-13D2-5EA7-214037C976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51BE1-0C0A-5E5C-2149-397BEE2EAB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A2639-5270-4811-807B-89D4AE95E7ED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3C263D-72BD-5505-C92E-A3345FB76D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F995-4BDD-F17C-91BE-A6411AC01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4493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83955D4-BF28-B579-F91E-906F9A1B7F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96EF3C-3270-076A-087B-7E79E3D658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CFCE79-A807-B40D-CB95-1A8513CDC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52976C-D408-4E27-8D02-D7795F6D8A01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E3050-5BC3-196F-FBE2-4D50BFE1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9F963B-C222-AD40-CAAF-FBC5B93DA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9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97C8-3195-0777-CF8C-A41D42A5D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16D2E-6389-A1A5-6066-8369C3786B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A2E599-054C-9D40-45ED-9A326B30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3083-041D-491F-A9FE-D51D99E0B41E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9C60BA-1BBD-ADF5-2F19-18BD8DE5D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CC82DC-62DF-735A-48C4-6742EE399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16953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681ED-99D4-6120-A107-37380EC17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31FF93-EB92-4FEC-45AA-58113194B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2AC74A-183A-C97D-E6B1-DE0E269D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9455E6-A1CA-4CB6-9964-88D5086DA5CA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59765F-8D63-9F85-2396-5A563344F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572A8-648A-10B8-E9F2-3C9E9FCD5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29469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A0B2B-44D3-138B-35DF-2E1B592EBF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8C613-1040-438E-81ED-0211AE8124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CB7688-5F8F-7B22-691E-33F1B7BAA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4C156C-C5B9-AFCE-069E-31D9448B04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D82E38-24C1-4A8F-B916-1E714FC129DD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AF45F1-B2A9-1C16-2A00-5EC6161C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A224BD-38F6-7562-22A6-FE534AA8D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9324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65EE4-A52C-09D1-11A3-3D983D947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C478A3-18D5-BA5D-5E50-1AA2C7E909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E8663B-0321-A7B8-AC29-189DC4243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2FBEB0-2CF1-AC16-40B2-C1B936EB53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31FFA-B333-AE27-E67E-6071492E88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05D0BE5-6933-5226-FC8C-E1C07FDB58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7BCDC-BAA6-44B5-B642-6F28D623ABB1}" type="datetime1">
              <a:rPr lang="en-GB" smtClean="0"/>
              <a:t>18/07/2025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FECC54-2495-2718-982E-D4C759D07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47C725C-84C4-EF91-391A-7375D7127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659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279AB-7720-DCA6-0463-87BA2643D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B9DAE7-5C75-E600-F76D-D7B0F27024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D4BEC3-2CF9-4B19-A0A5-E70A0675B677}" type="datetime1">
              <a:rPr lang="en-GB" smtClean="0"/>
              <a:t>18/07/2025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8F55D9-B3BF-AB7B-77F9-C04E13B5B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33A5C0-2A84-9091-8249-B7686C8E9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3370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3D8075-8D1F-44F9-269E-A6537A307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E28BFD-B06D-4A45-8453-724AC7BA29C5}" type="datetime1">
              <a:rPr lang="en-GB" smtClean="0"/>
              <a:t>18/07/2025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E416A4-1FA8-127F-0776-EE3FD032A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526D08-4BEC-998B-DD36-1FBD9F8D9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693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F820C-CDC7-642F-4FD7-59C10CDB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D1B273-E9D9-9128-5F97-6432069407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8B4002-E98F-90C8-95AC-8E3B40C847D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9ADBC8-F62D-1D9D-A3B0-7A7EFD2F10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D99B0-2926-4194-B668-6A0D6123824C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31F7C-0CC0-1EBB-FEC4-8538E8AA29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8ACBB8-37BB-2274-6FF3-BAA247097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023515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A5A0B-1FF1-7AFA-80FD-DF120EED8C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6A2E177-E93B-F241-BB26-EBADA224A4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72668B-D67B-AF8D-E087-4AABB3F09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E640-1A46-0780-1A6D-5938E2FE6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F03426-21FD-40F4-9F0B-AD19F2317DCA}" type="datetime1">
              <a:rPr lang="en-GB" smtClean="0"/>
              <a:t>18/07/2025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ED8D26-0A69-518C-59E5-03C22C04D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B8936-E86F-F46C-B7C8-E1AD8D1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8825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55BD8EF-B77B-0D1C-2E0A-802AECD834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EDEC1C-545E-6E83-A412-C7549F36DF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FE343-40C9-420A-32A0-BFCEE4E4E17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369896D-5D36-4D31-A0CE-0C2BFB17B225}" type="datetime1">
              <a:rPr lang="en-GB" smtClean="0"/>
              <a:t>18/07/2025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7D811A-169D-C62C-6FA6-CB186B9FE5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039752-6753-A75C-0CEC-6D6CE3EB9C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4C94FE-FF23-4504-88E9-14D481113291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74254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203.15556" TargetMode="External"/><Relationship Id="rId2" Type="http://schemas.openxmlformats.org/officeDocument/2006/relationships/hyperlink" Target="https://arxiv.org/abs/2001.08361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fleuret.org/public/lbdl.pdf" TargetMode="Externa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oonshotAI/Kimi-K2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shotai.github.io/Kimi-K2/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fleuret.org/public/lbdl.pdf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hyperlink" Target="https://ai.meta.com/research/publications/the-llama-3-herd-of-models/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lmarena.ai/leaderboard/" TargetMode="External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7.06261" TargetMode="Externa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hyperlink" Target="https://ai.meta.com/blog/meta-llama-3/" TargetMode="External"/><Relationship Id="rId3" Type="http://schemas.openxmlformats.org/officeDocument/2006/relationships/hyperlink" Target="https://www.anthropic.com/news/claude-3-5-sonnet" TargetMode="External"/><Relationship Id="rId7" Type="http://schemas.openxmlformats.org/officeDocument/2006/relationships/hyperlink" Target="https://arxiv.org/abs/2310.06825" TargetMode="External"/><Relationship Id="rId2" Type="http://schemas.openxmlformats.org/officeDocument/2006/relationships/hyperlink" Target="https://openai.com/index/hello-gpt-4o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404.14219" TargetMode="External"/><Relationship Id="rId5" Type="http://schemas.openxmlformats.org/officeDocument/2006/relationships/hyperlink" Target="https://arxiv.org/abs/2403.08295" TargetMode="External"/><Relationship Id="rId4" Type="http://schemas.openxmlformats.org/officeDocument/2006/relationships/hyperlink" Target="https://storage.googleapis.com/deepmind-media/gemini/gemini_v1_5_report.pdf" TargetMode="Externa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jalammar.github.io/illustrated-gpt2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jalammar.github.io/illustrated-transformer/" TargetMode="Externa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ccormickml.com/2019/07/22/BERT-fine-tuning/" TargetMode="External"/><Relationship Id="rId2" Type="http://schemas.openxmlformats.org/officeDocument/2006/relationships/hyperlink" Target="https://arxiv.org/abs/1810.04805v2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karpathy/nanoGPT" TargetMode="External"/><Relationship Id="rId2" Type="http://schemas.openxmlformats.org/officeDocument/2006/relationships/hyperlink" Target="https://github.com/karpathy/minGP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ameronrwolfe.substack.com/p/language-model-training-and-inference" TargetMode="External"/><Relationship Id="rId5" Type="http://schemas.openxmlformats.org/officeDocument/2006/relationships/image" Target="../media/image6.png"/><Relationship Id="rId4" Type="http://schemas.openxmlformats.org/officeDocument/2006/relationships/hyperlink" Target="https://github.com/Lightning-AI/litgp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dn.openai.com/better-language-models/language_models_are_unsupervised_multitask_learners.pdf" TargetMode="External"/><Relationship Id="rId2" Type="http://schemas.openxmlformats.org/officeDocument/2006/relationships/hyperlink" Target="https://cdn.openai.com/research-covers/language-unsupervised/language_understanding_paper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3.12712" TargetMode="External"/><Relationship Id="rId5" Type="http://schemas.openxmlformats.org/officeDocument/2006/relationships/hyperlink" Target="https://cdn.openai.com/papers/gpt-4.pdf" TargetMode="External"/><Relationship Id="rId4" Type="http://schemas.openxmlformats.org/officeDocument/2006/relationships/hyperlink" Target="https://arxiv.org/abs/2005.14165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35D14-FDE8-A941-F2E5-FEBDF11222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LLMs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E4890-E6FF-2E7F-8135-25115B14B00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Language Models</a:t>
            </a:r>
          </a:p>
        </p:txBody>
      </p:sp>
    </p:spTree>
    <p:extLst>
      <p:ext uri="{BB962C8B-B14F-4D97-AF65-F5344CB8AC3E}">
        <p14:creationId xmlns:p14="http://schemas.microsoft.com/office/powerpoint/2010/main" val="1258822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9B18D8-662F-8E62-9266-15406EC258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Size Matters</a:t>
            </a:r>
            <a:r>
              <a:rPr lang="en-GB" dirty="0"/>
              <a:t>: </a:t>
            </a:r>
            <a:r>
              <a:rPr lang="en-GB" b="1" dirty="0"/>
              <a:t>LARGE</a:t>
            </a:r>
            <a:r>
              <a:rPr lang="en-GB" dirty="0"/>
              <a:t> Language Models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0F4078-2FDF-FC34-76CD-ACB22B4796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825625"/>
            <a:ext cx="8936197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dirty="0">
                <a:hlinkClick r:id="rId2"/>
              </a:rPr>
              <a:t>scaling laws</a:t>
            </a:r>
            <a:r>
              <a:rPr lang="en-GB" sz="2600" dirty="0"/>
              <a:t>, </a:t>
            </a:r>
            <a:r>
              <a:rPr lang="en-GB" sz="2600" dirty="0">
                <a:hlinkClick r:id="rId3"/>
              </a:rPr>
              <a:t>Chinchilla</a:t>
            </a:r>
            <a:r>
              <a:rPr lang="en-GB" sz="2600" dirty="0"/>
              <a:t>: coupled performance power laws with model size, amount of training data, and compute</a:t>
            </a:r>
          </a:p>
          <a:p>
            <a:pPr marL="0" indent="0">
              <a:buNone/>
            </a:pPr>
            <a:r>
              <a:rPr lang="en-GB" sz="2600" dirty="0">
                <a:sym typeface="Wingdings" panose="05000000000000000000" pitchFamily="2" charset="2"/>
              </a:rPr>
              <a:t> </a:t>
            </a:r>
            <a:r>
              <a:rPr lang="en-GB" sz="2600" dirty="0"/>
              <a:t>era of large-scale models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2600" dirty="0"/>
              <a:t>emergent abilities of LLMs:</a:t>
            </a:r>
          </a:p>
          <a:p>
            <a:r>
              <a:rPr lang="en-GB" sz="2600" dirty="0"/>
              <a:t>multi-task learning: perform new tasks at test time without task-specific training (via </a:t>
            </a:r>
            <a:r>
              <a:rPr lang="en-GB" sz="2600" dirty="0">
                <a:sym typeface="Wingdings" pitchFamily="2" charset="2"/>
              </a:rPr>
              <a:t>p</a:t>
            </a:r>
            <a:r>
              <a:rPr lang="en-GB" sz="2600" dirty="0"/>
              <a:t>rompting)</a:t>
            </a:r>
          </a:p>
          <a:p>
            <a:r>
              <a:rPr lang="en-GB" sz="2600" dirty="0">
                <a:solidFill>
                  <a:srgbClr val="212529"/>
                </a:solidFill>
              </a:rPr>
              <a:t>reasoning capabilities</a:t>
            </a:r>
            <a:endParaRPr lang="en-GB" sz="26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9F0045-E4C4-0C38-5A9B-7A5BA0214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10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71ACDA-58DE-C671-C490-9A25C570A6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74395" y="1005021"/>
            <a:ext cx="2390243" cy="534453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467208A-C2CD-8126-638D-2517BFC96589}"/>
              </a:ext>
            </a:extLst>
          </p:cNvPr>
          <p:cNvSpPr txBox="1"/>
          <p:nvPr/>
        </p:nvSpPr>
        <p:spPr>
          <a:xfrm>
            <a:off x="11632120" y="6349560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839114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85C368-8592-0C01-7155-B0402DBC5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Some LLM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C96AE7-65B2-BDAA-9CB1-106D3E0C6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GB" dirty="0"/>
              <a:t>example </a:t>
            </a:r>
            <a:r>
              <a:rPr lang="en-GB" dirty="0">
                <a:hlinkClick r:id="rId2"/>
              </a:rPr>
              <a:t>Kimi K2</a:t>
            </a:r>
            <a:r>
              <a:rPr lang="en-GB" dirty="0"/>
              <a:t> (Mixture-of-Experts model):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vocabulary size (tokens):		160K</a:t>
            </a:r>
          </a:p>
          <a:p>
            <a:r>
              <a:rPr lang="en-GB" dirty="0"/>
              <a:t>embedding dimension:		7,168</a:t>
            </a:r>
          </a:p>
          <a:p>
            <a:r>
              <a:rPr lang="en-GB" dirty="0"/>
              <a:t>context length (tokens):		128K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total parameters:			1T</a:t>
            </a:r>
          </a:p>
          <a:p>
            <a:r>
              <a:rPr lang="en-GB" dirty="0"/>
              <a:t>training tokens:			15.5T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number of layers:			61</a:t>
            </a:r>
          </a:p>
          <a:p>
            <a:r>
              <a:rPr lang="en-GB" dirty="0"/>
              <a:t>number of attention heads:		64</a:t>
            </a:r>
          </a:p>
          <a:p>
            <a:r>
              <a:rPr lang="en-GB" dirty="0"/>
              <a:t>number of experts:			384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9F7305-36A6-E37E-39C3-03F1C64B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11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47AE09-0CE7-F2EF-E282-E7D203CB2794}"/>
              </a:ext>
            </a:extLst>
          </p:cNvPr>
          <p:cNvSpPr txBox="1"/>
          <p:nvPr/>
        </p:nvSpPr>
        <p:spPr>
          <a:xfrm flipH="1">
            <a:off x="7780863" y="4061832"/>
            <a:ext cx="30553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>
                <a:sym typeface="Wingdings" panose="05000000000000000000" pitchFamily="2" charset="2"/>
              </a:rPr>
              <a:t> </a:t>
            </a:r>
            <a:r>
              <a:rPr lang="en-GB" sz="2400" dirty="0"/>
              <a:t>a lot of memorizing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98ABD0-40ED-3A92-2AD6-EEEFFF673542}"/>
              </a:ext>
            </a:extLst>
          </p:cNvPr>
          <p:cNvCxnSpPr>
            <a:cxnSpLocks/>
            <a:stCxn id="5" idx="3"/>
          </p:cNvCxnSpPr>
          <p:nvPr/>
        </p:nvCxnSpPr>
        <p:spPr>
          <a:xfrm flipH="1">
            <a:off x="6411310" y="4292665"/>
            <a:ext cx="13695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B3AA4BA7-5487-6DD2-189C-F68C512D6F35}"/>
              </a:ext>
            </a:extLst>
          </p:cNvPr>
          <p:cNvSpPr txBox="1"/>
          <p:nvPr/>
        </p:nvSpPr>
        <p:spPr>
          <a:xfrm>
            <a:off x="7797362" y="4672114"/>
            <a:ext cx="3815255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GB" sz="2400" dirty="0"/>
              <a:t>compression of the internet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61AAA22A-780F-765B-ED5D-8C5F6DBB657A}"/>
              </a:ext>
            </a:extLst>
          </p:cNvPr>
          <p:cNvSpPr txBox="1"/>
          <p:nvPr/>
        </p:nvSpPr>
        <p:spPr>
          <a:xfrm>
            <a:off x="8008735" y="1690688"/>
            <a:ext cx="33450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400" dirty="0" err="1"/>
              <a:t>as</a:t>
            </a:r>
            <a:r>
              <a:rPr lang="de-DE" sz="2400" dirty="0"/>
              <a:t> </a:t>
            </a:r>
            <a:r>
              <a:rPr lang="de-DE" sz="2400" dirty="0" err="1"/>
              <a:t>usual</a:t>
            </a:r>
            <a:r>
              <a:rPr lang="de-DE" sz="2400" dirty="0"/>
              <a:t>, </a:t>
            </a:r>
            <a:r>
              <a:rPr lang="de-DE" sz="2400" dirty="0" err="1"/>
              <a:t>comes</a:t>
            </a:r>
            <a:r>
              <a:rPr lang="de-DE" sz="2400" dirty="0"/>
              <a:t> in </a:t>
            </a:r>
            <a:r>
              <a:rPr lang="de-DE" sz="2400" dirty="0" err="1"/>
              <a:t>base</a:t>
            </a:r>
            <a:r>
              <a:rPr lang="de-DE" sz="2400" dirty="0"/>
              <a:t> and </a:t>
            </a:r>
            <a:r>
              <a:rPr lang="de-DE" sz="2400" dirty="0" err="1"/>
              <a:t>instruct</a:t>
            </a:r>
            <a:r>
              <a:rPr lang="de-DE" sz="2400" dirty="0"/>
              <a:t> </a:t>
            </a:r>
            <a:r>
              <a:rPr lang="de-DE" sz="2400" dirty="0" err="1"/>
              <a:t>variants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313553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C49767A-2E15-165D-D997-E5D752EC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12</a:t>
            </a:fld>
            <a:endParaRPr lang="en-GB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A3B750F-F14C-12D4-7DCC-7B2905B6FA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0430" y="310758"/>
            <a:ext cx="9691139" cy="6045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6">
            <a:extLst>
              <a:ext uri="{FF2B5EF4-FFF2-40B4-BE49-F238E27FC236}">
                <a16:creationId xmlns:a16="http://schemas.microsoft.com/office/drawing/2014/main" id="{14EA65BE-46E9-FF4E-46BF-296B8C3044C6}"/>
              </a:ext>
            </a:extLst>
          </p:cNvPr>
          <p:cNvSpPr txBox="1"/>
          <p:nvPr/>
        </p:nvSpPr>
        <p:spPr>
          <a:xfrm>
            <a:off x="10941569" y="5445836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003665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EAD6B4-651B-644D-52EC-1596AE49F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Mixture-of-Experts (</a:t>
            </a:r>
            <a:r>
              <a:rPr lang="en-GB" dirty="0" err="1"/>
              <a:t>MoE</a:t>
            </a:r>
            <a:r>
              <a:rPr lang="en-GB" dirty="0"/>
              <a:t>)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DFF8B6C6-1CA1-F2B6-F9FC-88AC607A2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13</a:t>
            </a:fld>
            <a:endParaRPr lang="en-GB"/>
          </a:p>
        </p:txBody>
      </p:sp>
      <p:pic>
        <p:nvPicPr>
          <p:cNvPr id="6" name="Grafik 5" descr="Ein Bild, das Text, Diagramm, Screenshot, Plan enthält.&#10;&#10;KI-generierte Inhalte können fehlerhaft sein.">
            <a:extLst>
              <a:ext uri="{FF2B5EF4-FFF2-40B4-BE49-F238E27FC236}">
                <a16:creationId xmlns:a16="http://schemas.microsoft.com/office/drawing/2014/main" id="{3F18497A-B5E7-77E2-1AC8-0090A6A9E4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419" y="1695242"/>
            <a:ext cx="4027466" cy="2388703"/>
          </a:xfrm>
          <a:prstGeom prst="rect">
            <a:avLst/>
          </a:prstGeom>
        </p:spPr>
      </p:pic>
      <p:pic>
        <p:nvPicPr>
          <p:cNvPr id="12" name="Grafik 11" descr="Ein Bild, das Text, Screenshot, Schrift, Reihe enthält.&#10;&#10;KI-generierte Inhalte können fehlerhaft sein.">
            <a:extLst>
              <a:ext uri="{FF2B5EF4-FFF2-40B4-BE49-F238E27FC236}">
                <a16:creationId xmlns:a16="http://schemas.microsoft.com/office/drawing/2014/main" id="{D5668014-FFBE-AEF7-7D0B-C34D3710AE3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4232344"/>
            <a:ext cx="5833240" cy="2557037"/>
          </a:xfrm>
          <a:prstGeom prst="rect">
            <a:avLst/>
          </a:prstGeom>
        </p:spPr>
      </p:pic>
      <p:pic>
        <p:nvPicPr>
          <p:cNvPr id="14" name="Grafik 13" descr="Ein Bild, das Text, Screenshot, Schrift, weiß enthält.&#10;&#10;KI-generierte Inhalte können fehlerhaft sein.">
            <a:extLst>
              <a:ext uri="{FF2B5EF4-FFF2-40B4-BE49-F238E27FC236}">
                <a16:creationId xmlns:a16="http://schemas.microsoft.com/office/drawing/2014/main" id="{3A45987D-4A1C-9D5E-CDE0-DA8F17081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71440" y="5556737"/>
            <a:ext cx="4971393" cy="858076"/>
          </a:xfrm>
          <a:prstGeom prst="rect">
            <a:avLst/>
          </a:prstGeom>
        </p:spPr>
      </p:pic>
      <p:pic>
        <p:nvPicPr>
          <p:cNvPr id="16" name="Grafik 15" descr="Ein Bild, das Text, Screenshot, Diagramm, Plan enthält.&#10;&#10;KI-generierte Inhalte können fehlerhaft sein.">
            <a:extLst>
              <a:ext uri="{FF2B5EF4-FFF2-40B4-BE49-F238E27FC236}">
                <a16:creationId xmlns:a16="http://schemas.microsoft.com/office/drawing/2014/main" id="{A7FC819F-00B5-E029-3603-667BB46CF56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98940" y="1029875"/>
            <a:ext cx="3554860" cy="3828311"/>
          </a:xfrm>
          <a:prstGeom prst="rect">
            <a:avLst/>
          </a:prstGeom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3FC9B594-3082-E9CC-A16C-E2108E7775E4}"/>
              </a:ext>
            </a:extLst>
          </p:cNvPr>
          <p:cNvSpPr txBox="1"/>
          <p:nvPr/>
        </p:nvSpPr>
        <p:spPr>
          <a:xfrm>
            <a:off x="10898954" y="875812"/>
            <a:ext cx="1293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FFNN </a:t>
            </a:r>
            <a:r>
              <a:rPr lang="de-DE" dirty="0" err="1"/>
              <a:t>itself</a:t>
            </a:r>
            <a:endParaRPr lang="de-DE" dirty="0"/>
          </a:p>
        </p:txBody>
      </p:sp>
      <p:cxnSp>
        <p:nvCxnSpPr>
          <p:cNvPr id="19" name="Gerade Verbindung mit Pfeil 18">
            <a:extLst>
              <a:ext uri="{FF2B5EF4-FFF2-40B4-BE49-F238E27FC236}">
                <a16:creationId xmlns:a16="http://schemas.microsoft.com/office/drawing/2014/main" id="{4EC8727B-1DC1-C78D-8CF6-F414C899A7F9}"/>
              </a:ext>
            </a:extLst>
          </p:cNvPr>
          <p:cNvCxnSpPr>
            <a:cxnSpLocks/>
            <a:stCxn id="17" idx="1"/>
          </p:cNvCxnSpPr>
          <p:nvPr/>
        </p:nvCxnSpPr>
        <p:spPr>
          <a:xfrm flipH="1">
            <a:off x="10058400" y="1060478"/>
            <a:ext cx="840554" cy="5266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2C44EF57-8C0D-815E-A98F-21AE49749D13}"/>
              </a:ext>
            </a:extLst>
          </p:cNvPr>
          <p:cNvSpPr txBox="1"/>
          <p:nvPr/>
        </p:nvSpPr>
        <p:spPr>
          <a:xfrm>
            <a:off x="210207" y="1950997"/>
            <a:ext cx="299751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2000" dirty="0" err="1"/>
              <a:t>idea</a:t>
            </a:r>
            <a:r>
              <a:rPr lang="de-DE" sz="2000" dirty="0"/>
              <a:t>: </a:t>
            </a:r>
            <a:r>
              <a:rPr lang="de-DE" sz="2000" dirty="0" err="1"/>
              <a:t>replace</a:t>
            </a:r>
            <a:r>
              <a:rPr lang="de-DE" sz="2000" dirty="0"/>
              <a:t> </a:t>
            </a:r>
            <a:r>
              <a:rPr lang="de-DE" sz="2000" dirty="0" err="1"/>
              <a:t>big</a:t>
            </a:r>
            <a:r>
              <a:rPr lang="de-DE" sz="2000" dirty="0"/>
              <a:t> FFNN </a:t>
            </a:r>
            <a:r>
              <a:rPr lang="de-DE" sz="2000" dirty="0" err="1"/>
              <a:t>with</a:t>
            </a:r>
            <a:r>
              <a:rPr lang="de-DE" sz="2000" dirty="0"/>
              <a:t> </a:t>
            </a:r>
            <a:r>
              <a:rPr lang="de-DE" sz="2000" dirty="0" err="1"/>
              <a:t>several</a:t>
            </a:r>
            <a:r>
              <a:rPr lang="de-DE" sz="2000" dirty="0"/>
              <a:t> </a:t>
            </a:r>
            <a:r>
              <a:rPr lang="de-DE" sz="2000" dirty="0" err="1"/>
              <a:t>smaller</a:t>
            </a:r>
            <a:r>
              <a:rPr lang="de-DE" sz="2000" dirty="0"/>
              <a:t> </a:t>
            </a:r>
            <a:r>
              <a:rPr lang="de-DE" sz="2000" dirty="0" err="1"/>
              <a:t>ones</a:t>
            </a:r>
            <a:r>
              <a:rPr lang="de-DE" sz="2000" dirty="0"/>
              <a:t> and </a:t>
            </a:r>
            <a:r>
              <a:rPr lang="de-DE" sz="2000" dirty="0" err="1"/>
              <a:t>activate</a:t>
            </a:r>
            <a:r>
              <a:rPr lang="de-DE" sz="2000" dirty="0"/>
              <a:t> </a:t>
            </a:r>
            <a:r>
              <a:rPr lang="de-DE" sz="2000" dirty="0" err="1"/>
              <a:t>only</a:t>
            </a:r>
            <a:r>
              <a:rPr lang="de-DE" sz="2000" dirty="0"/>
              <a:t> </a:t>
            </a:r>
            <a:r>
              <a:rPr lang="de-DE" sz="2000" dirty="0" err="1"/>
              <a:t>few</a:t>
            </a:r>
            <a:endParaRPr lang="de-DE" sz="2000" dirty="0"/>
          </a:p>
          <a:p>
            <a:r>
              <a:rPr lang="de-DE" sz="2000" dirty="0">
                <a:sym typeface="Wingdings" pitchFamily="2" charset="2"/>
              </a:rPr>
              <a:t> </a:t>
            </a:r>
            <a:r>
              <a:rPr lang="de-DE" sz="2000" dirty="0" err="1">
                <a:sym typeface="Wingdings" pitchFamily="2" charset="2"/>
              </a:rPr>
              <a:t>less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active</a:t>
            </a:r>
            <a:r>
              <a:rPr lang="de-DE" sz="2000" dirty="0">
                <a:sym typeface="Wingdings" pitchFamily="2" charset="2"/>
              </a:rPr>
              <a:t> </a:t>
            </a:r>
            <a:r>
              <a:rPr lang="de-DE" sz="2000" dirty="0" err="1">
                <a:sym typeface="Wingdings" pitchFamily="2" charset="2"/>
              </a:rPr>
              <a:t>parameters</a:t>
            </a:r>
            <a:endParaRPr lang="de-DE" sz="20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E6E2279A-5EDE-233C-29AF-1C06782B0E1F}"/>
              </a:ext>
            </a:extLst>
          </p:cNvPr>
          <p:cNvSpPr txBox="1"/>
          <p:nvPr/>
        </p:nvSpPr>
        <p:spPr>
          <a:xfrm>
            <a:off x="7416490" y="5141530"/>
            <a:ext cx="35198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example</a:t>
            </a:r>
            <a:r>
              <a:rPr lang="de-DE" dirty="0"/>
              <a:t> (</a:t>
            </a:r>
            <a:r>
              <a:rPr lang="de-DE" dirty="0" err="1"/>
              <a:t>actually</a:t>
            </a:r>
            <a:r>
              <a:rPr lang="de-DE" dirty="0"/>
              <a:t> </a:t>
            </a:r>
            <a:r>
              <a:rPr lang="de-DE" dirty="0" err="1"/>
              <a:t>more</a:t>
            </a:r>
            <a:r>
              <a:rPr lang="de-DE" dirty="0"/>
              <a:t> </a:t>
            </a:r>
            <a:r>
              <a:rPr lang="de-DE" dirty="0" err="1"/>
              <a:t>abstract</a:t>
            </a:r>
            <a:r>
              <a:rPr lang="de-DE" dirty="0"/>
              <a:t>):</a:t>
            </a:r>
          </a:p>
        </p:txBody>
      </p:sp>
      <p:sp>
        <p:nvSpPr>
          <p:cNvPr id="23" name="Textfeld 22">
            <a:extLst>
              <a:ext uri="{FF2B5EF4-FFF2-40B4-BE49-F238E27FC236}">
                <a16:creationId xmlns:a16="http://schemas.microsoft.com/office/drawing/2014/main" id="{FD62DF5D-EF8F-9F4C-DDC4-97639D1E6E42}"/>
              </a:ext>
            </a:extLst>
          </p:cNvPr>
          <p:cNvSpPr txBox="1"/>
          <p:nvPr/>
        </p:nvSpPr>
        <p:spPr>
          <a:xfrm>
            <a:off x="48013" y="4232344"/>
            <a:ext cx="3159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different </a:t>
            </a:r>
            <a:r>
              <a:rPr lang="de-DE" dirty="0" err="1"/>
              <a:t>paths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each</a:t>
            </a:r>
            <a:r>
              <a:rPr lang="de-DE" dirty="0"/>
              <a:t> </a:t>
            </a:r>
            <a:r>
              <a:rPr lang="de-DE" dirty="0" err="1"/>
              <a:t>token</a:t>
            </a:r>
            <a:r>
              <a:rPr lang="de-DE" dirty="0"/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276620947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A1DC3600-F4C8-ACC4-6113-E44964F21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14</a:t>
            </a:fld>
            <a:endParaRPr lang="en-GB"/>
          </a:p>
        </p:txBody>
      </p:sp>
      <p:pic>
        <p:nvPicPr>
          <p:cNvPr id="5" name="Picture 2" descr="Logo">
            <a:extLst>
              <a:ext uri="{FF2B5EF4-FFF2-40B4-BE49-F238E27FC236}">
                <a16:creationId xmlns:a16="http://schemas.microsoft.com/office/drawing/2014/main" id="{A2D6124E-633B-838E-B2D5-6192C2426D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5540" y="1483125"/>
            <a:ext cx="1580391" cy="1580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undefined">
            <a:extLst>
              <a:ext uri="{FF2B5EF4-FFF2-40B4-BE49-F238E27FC236}">
                <a16:creationId xmlns:a16="http://schemas.microsoft.com/office/drawing/2014/main" id="{B1A37638-D40C-91AB-AFB0-5FF45793AF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4156" y="2715514"/>
            <a:ext cx="2977801" cy="10996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undefined">
            <a:extLst>
              <a:ext uri="{FF2B5EF4-FFF2-40B4-BE49-F238E27FC236}">
                <a16:creationId xmlns:a16="http://schemas.microsoft.com/office/drawing/2014/main" id="{45ADD39D-185E-C348-0B53-4320711FC7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1280" y="1500614"/>
            <a:ext cx="3579424" cy="7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8" descr="undefined">
            <a:extLst>
              <a:ext uri="{FF2B5EF4-FFF2-40B4-BE49-F238E27FC236}">
                <a16:creationId xmlns:a16="http://schemas.microsoft.com/office/drawing/2014/main" id="{29944F1A-2964-AB8F-CACC-9FD8125CFE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957" y="4890013"/>
            <a:ext cx="3390602" cy="7699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81324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2E76F0-7C55-B3F1-5699-637A993D9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15</a:t>
            </a:fld>
            <a:endParaRPr lang="en-D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710C09-6F15-99CA-8C5A-7A02262CD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160" y="0"/>
            <a:ext cx="5901671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200411-FF70-25C1-C2F2-206D286BE771}"/>
              </a:ext>
            </a:extLst>
          </p:cNvPr>
          <p:cNvSpPr txBox="1"/>
          <p:nvPr/>
        </p:nvSpPr>
        <p:spPr>
          <a:xfrm>
            <a:off x="5371359" y="6538912"/>
            <a:ext cx="53251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pic>
        <p:nvPicPr>
          <p:cNvPr id="5" name="Picture 4" descr="A graph showing the difference between open-weight models&#10;&#10;Description automatically generated">
            <a:extLst>
              <a:ext uri="{FF2B5EF4-FFF2-40B4-BE49-F238E27FC236}">
                <a16:creationId xmlns:a16="http://schemas.microsoft.com/office/drawing/2014/main" id="{00A7A0FB-EFC4-6194-813D-3FC56159AB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549401"/>
            <a:ext cx="5959353" cy="4055533"/>
          </a:xfrm>
          <a:prstGeom prst="rect">
            <a:avLst/>
          </a:prstGeom>
        </p:spPr>
      </p:pic>
      <p:sp>
        <p:nvSpPr>
          <p:cNvPr id="9" name="Textfeld 8">
            <a:extLst>
              <a:ext uri="{FF2B5EF4-FFF2-40B4-BE49-F238E27FC236}">
                <a16:creationId xmlns:a16="http://schemas.microsoft.com/office/drawing/2014/main" id="{13C88423-F1A1-B07B-B03E-8C5994BA6A55}"/>
              </a:ext>
            </a:extLst>
          </p:cNvPr>
          <p:cNvSpPr txBox="1"/>
          <p:nvPr/>
        </p:nvSpPr>
        <p:spPr>
          <a:xfrm>
            <a:off x="9982200" y="797985"/>
            <a:ext cx="987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hlinkClick r:id="rId5"/>
              </a:rPr>
              <a:t>Llama 3</a:t>
            </a:r>
            <a:r>
              <a:rPr lang="en-GB" dirty="0"/>
              <a:t> 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9846262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0BC5A5AD-9682-566E-A0E7-1FF021B73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16</a:t>
            </a:fld>
            <a:endParaRPr lang="en-GB"/>
          </a:p>
        </p:txBody>
      </p:sp>
      <p:pic>
        <p:nvPicPr>
          <p:cNvPr id="4" name="Grafik 3" descr="Ein Bild, das Text, Screenshot, Zahl, Schrift enthält.&#10;&#10;KI-generierte Inhalte können fehlerhaft sein.">
            <a:extLst>
              <a:ext uri="{FF2B5EF4-FFF2-40B4-BE49-F238E27FC236}">
                <a16:creationId xmlns:a16="http://schemas.microsoft.com/office/drawing/2014/main" id="{2000A6A5-E9A0-2305-24AE-48ABFAD0CD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8817" y="0"/>
            <a:ext cx="6354366" cy="6858000"/>
          </a:xfrm>
          <a:prstGeom prst="rect">
            <a:avLst/>
          </a:prstGeom>
        </p:spPr>
      </p:pic>
      <p:sp>
        <p:nvSpPr>
          <p:cNvPr id="5" name="Textfeld 4">
            <a:extLst>
              <a:ext uri="{FF2B5EF4-FFF2-40B4-BE49-F238E27FC236}">
                <a16:creationId xmlns:a16="http://schemas.microsoft.com/office/drawing/2014/main" id="{4992BEDA-AAD0-0BE4-DB45-81FC80BDD380}"/>
              </a:ext>
            </a:extLst>
          </p:cNvPr>
          <p:cNvSpPr txBox="1"/>
          <p:nvPr/>
        </p:nvSpPr>
        <p:spPr>
          <a:xfrm>
            <a:off x="546538" y="2936557"/>
            <a:ext cx="145770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600" dirty="0" err="1">
                <a:hlinkClick r:id="rId3"/>
              </a:rPr>
              <a:t>LMArena</a:t>
            </a:r>
            <a:endParaRPr lang="de-DE" sz="2600" dirty="0"/>
          </a:p>
        </p:txBody>
      </p:sp>
    </p:spTree>
    <p:extLst>
      <p:ext uri="{BB962C8B-B14F-4D97-AF65-F5344CB8AC3E}">
        <p14:creationId xmlns:p14="http://schemas.microsoft.com/office/powerpoint/2010/main" val="8630313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nummernplatzhalter 1">
            <a:extLst>
              <a:ext uri="{FF2B5EF4-FFF2-40B4-BE49-F238E27FC236}">
                <a16:creationId xmlns:a16="http://schemas.microsoft.com/office/drawing/2014/main" id="{506262BA-AE93-BBE6-3A2D-660FFBAB3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17</a:t>
            </a:fld>
            <a:endParaRPr lang="en-GB"/>
          </a:p>
        </p:txBody>
      </p:sp>
      <p:pic>
        <p:nvPicPr>
          <p:cNvPr id="6" name="Grafik 5" descr="Ein Bild, das Screenshot, Diagramm, Text, Reihe enthält.&#10;&#10;KI-generierte Inhalte können fehlerhaft sein.">
            <a:extLst>
              <a:ext uri="{FF2B5EF4-FFF2-40B4-BE49-F238E27FC236}">
                <a16:creationId xmlns:a16="http://schemas.microsoft.com/office/drawing/2014/main" id="{ACBBB43E-6D01-0E2C-4F48-8B4027BCEF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36525"/>
            <a:ext cx="10444817" cy="626095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664B754-3B35-012F-F973-FC3151093A90}"/>
              </a:ext>
            </a:extLst>
          </p:cNvPr>
          <p:cNvSpPr txBox="1"/>
          <p:nvPr/>
        </p:nvSpPr>
        <p:spPr>
          <a:xfrm>
            <a:off x="11283017" y="5561450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59329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43561-528E-5056-1EE8-977C6F127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Another Trend: Small Language Models (SLM)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9BA4CD-1995-5EAA-EEA3-F6FDCF1DC7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most powerful LLMs keep getting bigger (&gt; 1 trillion parameters)</a:t>
            </a:r>
          </a:p>
          <a:p>
            <a:pPr marL="0" indent="0">
              <a:buNone/>
            </a:pPr>
            <a:r>
              <a:rPr lang="en-GB" dirty="0">
                <a:hlinkClick r:id="rId2"/>
              </a:rPr>
              <a:t>GPT-4o</a:t>
            </a:r>
            <a:r>
              <a:rPr lang="en-GB" dirty="0"/>
              <a:t>, </a:t>
            </a:r>
            <a:r>
              <a:rPr lang="en-GB" dirty="0">
                <a:hlinkClick r:id="rId3"/>
              </a:rPr>
              <a:t>Claude 3.5</a:t>
            </a:r>
            <a:r>
              <a:rPr lang="en-GB" dirty="0"/>
              <a:t>, </a:t>
            </a:r>
            <a:r>
              <a:rPr lang="en-GB" dirty="0">
                <a:hlinkClick r:id="rId4"/>
              </a:rPr>
              <a:t>Gemini 1.5</a:t>
            </a:r>
            <a:r>
              <a:rPr lang="en-GB" dirty="0"/>
              <a:t>, …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but slimmed-down (yet still strong) versions get smaller</a:t>
            </a:r>
          </a:p>
          <a:p>
            <a:pPr marL="0" indent="0">
              <a:buNone/>
            </a:pPr>
            <a:r>
              <a:rPr lang="en-GB" dirty="0">
                <a:hlinkClick r:id="rId5"/>
              </a:rPr>
              <a:t>Gemma</a:t>
            </a:r>
            <a:r>
              <a:rPr lang="en-GB" dirty="0"/>
              <a:t> (2B), </a:t>
            </a:r>
            <a:r>
              <a:rPr lang="en-GB" dirty="0">
                <a:hlinkClick r:id="rId6"/>
              </a:rPr>
              <a:t>Phi-3</a:t>
            </a:r>
            <a:r>
              <a:rPr lang="en-GB" dirty="0"/>
              <a:t> (3.8B), </a:t>
            </a:r>
            <a:r>
              <a:rPr lang="en-GB" dirty="0">
                <a:hlinkClick r:id="rId7"/>
              </a:rPr>
              <a:t>Mistral 7B</a:t>
            </a:r>
            <a:r>
              <a:rPr lang="en-GB" dirty="0"/>
              <a:t>, </a:t>
            </a:r>
            <a:r>
              <a:rPr lang="en-GB" dirty="0">
                <a:hlinkClick r:id="rId8"/>
              </a:rPr>
              <a:t>Llama3</a:t>
            </a:r>
            <a:r>
              <a:rPr lang="en-GB" dirty="0"/>
              <a:t> (8B), …</a:t>
            </a:r>
          </a:p>
          <a:p>
            <a:pPr marL="0" indent="0">
              <a:buNone/>
            </a:pPr>
            <a:r>
              <a:rPr lang="en-GB" dirty="0"/>
              <a:t>can run (inference) on laptops, smartphones, etc.</a:t>
            </a:r>
          </a:p>
          <a:p>
            <a:pPr marL="0" indent="0">
              <a:buNone/>
            </a:pPr>
            <a:r>
              <a:rPr lang="en-GB" dirty="0"/>
              <a:t>easier fine-tuning </a:t>
            </a:r>
            <a:r>
              <a:rPr lang="en-GB" dirty="0">
                <a:sym typeface="Wingdings" panose="05000000000000000000" pitchFamily="2" charset="2"/>
              </a:rPr>
              <a:t> specific tasks</a:t>
            </a: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EE0D7-0AED-8609-28A0-820B83EE7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18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20615750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bgerundetes Rechteck 7">
            <a:extLst>
              <a:ext uri="{FF2B5EF4-FFF2-40B4-BE49-F238E27FC236}">
                <a16:creationId xmlns:a16="http://schemas.microsoft.com/office/drawing/2014/main" id="{64A12374-ACEF-7777-B3C5-6F49491F5D56}"/>
              </a:ext>
            </a:extLst>
          </p:cNvPr>
          <p:cNvSpPr/>
          <p:nvPr/>
        </p:nvSpPr>
        <p:spPr>
          <a:xfrm>
            <a:off x="745942" y="4719145"/>
            <a:ext cx="10515601" cy="119817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" name="Abgerundetes Rechteck 3">
            <a:extLst>
              <a:ext uri="{FF2B5EF4-FFF2-40B4-BE49-F238E27FC236}">
                <a16:creationId xmlns:a16="http://schemas.microsoft.com/office/drawing/2014/main" id="{9D95965F-A1BA-CDDF-A468-03E138217116}"/>
              </a:ext>
            </a:extLst>
          </p:cNvPr>
          <p:cNvSpPr/>
          <p:nvPr/>
        </p:nvSpPr>
        <p:spPr>
          <a:xfrm>
            <a:off x="745942" y="2543504"/>
            <a:ext cx="10515601" cy="1786758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" name="Abgerundetes Rechteck 1">
            <a:extLst>
              <a:ext uri="{FF2B5EF4-FFF2-40B4-BE49-F238E27FC236}">
                <a16:creationId xmlns:a16="http://schemas.microsoft.com/office/drawing/2014/main" id="{2A945196-42B4-0694-0FE2-DC64A74C1330}"/>
              </a:ext>
            </a:extLst>
          </p:cNvPr>
          <p:cNvSpPr/>
          <p:nvPr/>
        </p:nvSpPr>
        <p:spPr>
          <a:xfrm>
            <a:off x="745943" y="1759389"/>
            <a:ext cx="10515601" cy="395232"/>
          </a:xfrm>
          <a:prstGeom prst="round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A6D4E78A-896B-C79A-E2FE-5D9193754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Modern Language Models in a Nutshell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908D6CC-B86F-1636-6F85-AB0B7A2A3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 b="1" dirty="0"/>
              <a:t>tokenization</a:t>
            </a:r>
            <a:r>
              <a:rPr lang="en-GB" dirty="0"/>
              <a:t> (split text into chunks)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pretraining</a:t>
            </a:r>
            <a:r>
              <a:rPr lang="en-GB" dirty="0"/>
              <a:t> of transformer (next- or masked-token prediction, self-supervised)</a:t>
            </a:r>
          </a:p>
          <a:p>
            <a:r>
              <a:rPr lang="en-GB" dirty="0"/>
              <a:t>vector embeddings from tokens (semantic meaning)</a:t>
            </a:r>
            <a:endParaRPr lang="en-GB" dirty="0">
              <a:sym typeface="Wingdings" pitchFamily="2" charset="2"/>
            </a:endParaRPr>
          </a:p>
          <a:p>
            <a:r>
              <a:rPr lang="en-GB" dirty="0"/>
              <a:t>add positional encoding to embeddings (use order of sequence, as attention is permutation-invariant)</a:t>
            </a:r>
          </a:p>
          <a:p>
            <a:r>
              <a:rPr lang="en-GB" dirty="0"/>
              <a:t>attention mechanism </a:t>
            </a:r>
            <a:r>
              <a:rPr lang="en-GB" dirty="0">
                <a:sym typeface="Wingdings" pitchFamily="2" charset="2"/>
              </a:rPr>
              <a:t></a:t>
            </a:r>
            <a:r>
              <a:rPr lang="en-GB" dirty="0"/>
              <a:t> contextual embeddings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b="1" dirty="0"/>
              <a:t>finetuning</a:t>
            </a:r>
            <a:r>
              <a:rPr lang="en-GB" dirty="0"/>
              <a:t> (specialization)</a:t>
            </a:r>
          </a:p>
          <a:p>
            <a:r>
              <a:rPr lang="de-DE" dirty="0" err="1"/>
              <a:t>for</a:t>
            </a:r>
            <a:r>
              <a:rPr lang="de-DE" dirty="0"/>
              <a:t> </a:t>
            </a:r>
            <a:r>
              <a:rPr lang="de-DE" dirty="0" err="1"/>
              <a:t>specific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(</a:t>
            </a:r>
            <a:r>
              <a:rPr lang="de-DE" dirty="0" err="1"/>
              <a:t>encoder</a:t>
            </a:r>
            <a:r>
              <a:rPr lang="de-DE" dirty="0"/>
              <a:t> LLM)</a:t>
            </a:r>
          </a:p>
          <a:p>
            <a:r>
              <a:rPr lang="de-DE" dirty="0" err="1"/>
              <a:t>instruction</a:t>
            </a:r>
            <a:r>
              <a:rPr lang="de-DE" dirty="0"/>
              <a:t> </a:t>
            </a:r>
            <a:r>
              <a:rPr lang="de-DE" dirty="0" err="1"/>
              <a:t>tuning</a:t>
            </a:r>
            <a:r>
              <a:rPr lang="de-DE" dirty="0"/>
              <a:t> (</a:t>
            </a:r>
            <a:r>
              <a:rPr lang="de-DE" dirty="0" err="1"/>
              <a:t>decoder</a:t>
            </a:r>
            <a:r>
              <a:rPr lang="de-DE" dirty="0"/>
              <a:t> LLM), </a:t>
            </a:r>
            <a:r>
              <a:rPr lang="de-DE" dirty="0" err="1"/>
              <a:t>potentially</a:t>
            </a:r>
            <a:r>
              <a:rPr lang="de-DE" dirty="0"/>
              <a:t> </a:t>
            </a:r>
            <a:r>
              <a:rPr lang="de-DE" dirty="0" err="1"/>
              <a:t>followed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alignment</a:t>
            </a:r>
            <a:endParaRPr lang="de-DE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E568FCF-2CF1-B3CF-F33E-FD3F880A8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19</a:t>
            </a:fld>
            <a:endParaRPr lang="en-DE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FA5C59CD-A8C5-4A51-66B1-AC6DAA4DC971}"/>
              </a:ext>
            </a:extLst>
          </p:cNvPr>
          <p:cNvSpPr txBox="1"/>
          <p:nvPr/>
        </p:nvSpPr>
        <p:spPr>
          <a:xfrm rot="5400000">
            <a:off x="11013035" y="2825809"/>
            <a:ext cx="1804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discussed</a:t>
            </a:r>
            <a:r>
              <a:rPr lang="de-DE" dirty="0">
                <a:solidFill>
                  <a:schemeClr val="bg2">
                    <a:lumMod val="50000"/>
                  </a:schemeClr>
                </a:solidFill>
              </a:rPr>
              <a:t> so </a:t>
            </a:r>
            <a:r>
              <a:rPr lang="de-DE" dirty="0" err="1">
                <a:solidFill>
                  <a:schemeClr val="bg2">
                    <a:lumMod val="50000"/>
                  </a:schemeClr>
                </a:solidFill>
              </a:rPr>
              <a:t>far</a:t>
            </a:r>
            <a:endParaRPr lang="de-DE" dirty="0">
              <a:solidFill>
                <a:schemeClr val="bg2">
                  <a:lumMod val="50000"/>
                </a:schemeClr>
              </a:solidFill>
            </a:endParaRPr>
          </a:p>
        </p:txBody>
      </p:sp>
      <p:sp>
        <p:nvSpPr>
          <p:cNvPr id="9" name="Geschweifte Klammer rechts 8">
            <a:extLst>
              <a:ext uri="{FF2B5EF4-FFF2-40B4-BE49-F238E27FC236}">
                <a16:creationId xmlns:a16="http://schemas.microsoft.com/office/drawing/2014/main" id="{65E0FB46-A654-898A-003A-DCE1B3AC75E7}"/>
              </a:ext>
            </a:extLst>
          </p:cNvPr>
          <p:cNvSpPr/>
          <p:nvPr/>
        </p:nvSpPr>
        <p:spPr>
          <a:xfrm>
            <a:off x="11446057" y="1690688"/>
            <a:ext cx="284354" cy="2639574"/>
          </a:xfrm>
          <a:prstGeom prst="righ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9024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1DC26F-F544-96F9-A23C-5F55F871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Course Contents</a:t>
            </a:r>
          </a:p>
        </p:txBody>
      </p:sp>
      <p:graphicFrame>
        <p:nvGraphicFramePr>
          <p:cNvPr id="5" name="Inhaltsplatzhalter 2">
            <a:extLst>
              <a:ext uri="{FF2B5EF4-FFF2-40B4-BE49-F238E27FC236}">
                <a16:creationId xmlns:a16="http://schemas.microsoft.com/office/drawing/2014/main" id="{94E61397-BED1-A35E-59D6-1913902B187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456282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660280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67049E-4AA0-8D84-7669-3EA68C9E6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This Part: LLMs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419594E-42C7-982A-BCBD-45DEE050C4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encoder</a:t>
            </a:r>
            <a:r>
              <a:rPr lang="de-DE" dirty="0"/>
              <a:t> and </a:t>
            </a:r>
            <a:r>
              <a:rPr lang="de-DE" dirty="0" err="1"/>
              <a:t>decoder</a:t>
            </a:r>
            <a:r>
              <a:rPr lang="de-DE" dirty="0"/>
              <a:t> LLMs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scaling</a:t>
            </a:r>
            <a:r>
              <a:rPr lang="de-DE" dirty="0"/>
              <a:t> </a:t>
            </a:r>
            <a:r>
              <a:rPr lang="de-DE" dirty="0" err="1"/>
              <a:t>laws</a:t>
            </a:r>
            <a:endParaRPr lang="de-DE" dirty="0"/>
          </a:p>
          <a:p>
            <a:pPr marL="0" indent="0">
              <a:buNone/>
            </a:pPr>
            <a:endParaRPr lang="de-DE" dirty="0"/>
          </a:p>
          <a:p>
            <a:r>
              <a:rPr lang="de-DE" dirty="0"/>
              <a:t>LLM </a:t>
            </a:r>
            <a:r>
              <a:rPr lang="de-DE" dirty="0" err="1"/>
              <a:t>zoo</a:t>
            </a:r>
            <a:endParaRPr lang="de-DE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13A4D195-B0D0-5BB8-D24F-20E2DFAAB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2811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CEFB21-2CCA-564A-D312-3A4B41E5AA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Transformer Architectures</a:t>
            </a:r>
            <a:r>
              <a:rPr lang="en-GB" dirty="0"/>
              <a:t> for LLMs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2A853E-ED3E-6E47-BE06-20A4A0B4934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265405"/>
            <a:ext cx="5181600" cy="2486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encoder-only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learning of contextual embeddings (for subsequent fine-tuning)</a:t>
            </a:r>
          </a:p>
          <a:p>
            <a:r>
              <a:rPr lang="en-GB" sz="2400" dirty="0"/>
              <a:t>training: prediction of masked words</a:t>
            </a:r>
          </a:p>
          <a:p>
            <a:r>
              <a:rPr lang="en-GB" sz="2400" dirty="0"/>
              <a:t>can’t generate text, can’t be prompted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991A755-4AE3-485E-1F18-F18CA40611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265405"/>
            <a:ext cx="5181600" cy="248648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2400" b="1" dirty="0"/>
              <a:t>decoder-only</a:t>
            </a:r>
            <a:r>
              <a:rPr lang="en-GB" sz="2400" dirty="0"/>
              <a:t> LLMs:</a:t>
            </a:r>
          </a:p>
          <a:p>
            <a:r>
              <a:rPr lang="en-GB" sz="2400" dirty="0"/>
              <a:t>text generation: e.g., chat bot (after instruction tuning)</a:t>
            </a:r>
          </a:p>
          <a:p>
            <a:r>
              <a:rPr lang="en-GB" sz="2400" dirty="0"/>
              <a:t>training: next-word prediction</a:t>
            </a:r>
          </a:p>
          <a:p>
            <a:r>
              <a:rPr lang="en-GB" sz="2400" dirty="0"/>
              <a:t>output one token at a time (auto-regressive: consuming its own output, potentially starting with prompts)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B15F20-2568-EEBA-AF76-03A86D63D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4</a:t>
            </a:fld>
            <a:endParaRPr lang="en-DE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1AF36F-30AB-F03C-EEDA-14C11DB27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33992" y="4751888"/>
            <a:ext cx="6124016" cy="205222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B014B46-C4F9-0DAE-FD32-807ACBBF4785}"/>
              </a:ext>
            </a:extLst>
          </p:cNvPr>
          <p:cNvSpPr txBox="1"/>
          <p:nvPr/>
        </p:nvSpPr>
        <p:spPr>
          <a:xfrm>
            <a:off x="5829740" y="6502032"/>
            <a:ext cx="585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69F717-FB14-0FE7-4F5C-30954C7F0AE0}"/>
              </a:ext>
            </a:extLst>
          </p:cNvPr>
          <p:cNvSpPr txBox="1"/>
          <p:nvPr/>
        </p:nvSpPr>
        <p:spPr>
          <a:xfrm>
            <a:off x="838200" y="1579179"/>
            <a:ext cx="10515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encoder-decoder</a:t>
            </a:r>
            <a:r>
              <a:rPr lang="en-GB" sz="2400" dirty="0"/>
              <a:t> LLMs: sequence-to-sequence, e.g., machine translation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6FAC6A-FEB5-ED22-6F4E-7015532B77F5}"/>
              </a:ext>
            </a:extLst>
          </p:cNvPr>
          <p:cNvSpPr txBox="1"/>
          <p:nvPr/>
        </p:nvSpPr>
        <p:spPr>
          <a:xfrm>
            <a:off x="1384752" y="5316334"/>
            <a:ext cx="145256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example: </a:t>
            </a:r>
            <a:r>
              <a:rPr lang="en-DE" sz="2200" dirty="0"/>
              <a:t>BERT</a:t>
            </a:r>
            <a:endParaRPr lang="en-GB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BC7CC66-9A7D-E61A-CC1D-388886D1504D}"/>
              </a:ext>
            </a:extLst>
          </p:cNvPr>
          <p:cNvSpPr txBox="1"/>
          <p:nvPr/>
        </p:nvSpPr>
        <p:spPr>
          <a:xfrm>
            <a:off x="9551365" y="5316334"/>
            <a:ext cx="148916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200" dirty="0"/>
              <a:t>example: GPT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F92F603-5333-9879-080E-7B3AE86BF4F1}"/>
              </a:ext>
            </a:extLst>
          </p:cNvPr>
          <p:cNvSpPr txBox="1"/>
          <p:nvPr/>
        </p:nvSpPr>
        <p:spPr>
          <a:xfrm>
            <a:off x="6502395" y="4947002"/>
            <a:ext cx="11405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aka causal</a:t>
            </a:r>
          </a:p>
        </p:txBody>
      </p:sp>
    </p:spTree>
    <p:extLst>
      <p:ext uri="{BB962C8B-B14F-4D97-AF65-F5344CB8AC3E}">
        <p14:creationId xmlns:p14="http://schemas.microsoft.com/office/powerpoint/2010/main" val="1609967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1">
            <a:extLst>
              <a:ext uri="{FF2B5EF4-FFF2-40B4-BE49-F238E27FC236}">
                <a16:creationId xmlns:a16="http://schemas.microsoft.com/office/drawing/2014/main" id="{C95613AD-E005-497D-EB03-7E2F66A33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1954" y="3815869"/>
            <a:ext cx="4043487" cy="288458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2AC643-1392-D338-CC96-97F0A5512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DE" dirty="0"/>
              <a:t>Encoder-Decoder Attention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768F7-8663-624F-0843-642682FAD6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6464" y="1825625"/>
                <a:ext cx="6483753" cy="4351338"/>
              </a:xfrm>
            </p:spPr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popular use case: machine translation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aka cross-attention:</a:t>
                </a:r>
              </a:p>
              <a:p>
                <a:pPr marL="0" indent="0">
                  <a:buNone/>
                </a:pPr>
                <a:r>
                  <a:rPr lang="en-GB" dirty="0"/>
                  <a:t>connection between encoder and decoder, helping decoder to focus on relevant parts of input sentence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output of last encoder transformed into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K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Q</m:t>
                    </m:r>
                  </m:oMath>
                </a14:m>
                <a:r>
                  <a:rPr lang="en-GB" dirty="0">
                    <a:sym typeface="Wingdings" pitchFamily="2" charset="2"/>
                  </a:rPr>
                  <a:t> from </a:t>
                </a:r>
                <a:r>
                  <a:rPr lang="en-GB" dirty="0"/>
                  <a:t>each decoder’s cross-attention layer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97768F7-8663-624F-0843-642682FAD6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6464" y="1825625"/>
                <a:ext cx="6483753" cy="4351338"/>
              </a:xfrm>
              <a:blipFill>
                <a:blip r:embed="rId3"/>
                <a:stretch>
                  <a:fillRect l="-1761" t="-2616" r="-587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8BBA-7090-7AEB-3E42-79B81AA3F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5</a:t>
            </a:fld>
            <a:endParaRPr lang="en-D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9BAAB4-9057-2145-ACB4-054C604BB9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3578" y="41005"/>
            <a:ext cx="2566467" cy="3647085"/>
          </a:xfrm>
          <a:prstGeom prst="rect">
            <a:avLst/>
          </a:prstGeom>
        </p:spPr>
      </p:pic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DB1A21D9-4A69-2CFC-CD45-9DB36AB5CD91}"/>
              </a:ext>
            </a:extLst>
          </p:cNvPr>
          <p:cNvSpPr/>
          <p:nvPr/>
        </p:nvSpPr>
        <p:spPr>
          <a:xfrm>
            <a:off x="8934771" y="1492469"/>
            <a:ext cx="829345" cy="409903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" name="TextBox 15">
            <a:extLst>
              <a:ext uri="{FF2B5EF4-FFF2-40B4-BE49-F238E27FC236}">
                <a16:creationId xmlns:a16="http://schemas.microsoft.com/office/drawing/2014/main" id="{83C9C157-D468-BC5B-F9B7-69D715FF4CD3}"/>
              </a:ext>
            </a:extLst>
          </p:cNvPr>
          <p:cNvSpPr txBox="1"/>
          <p:nvPr/>
        </p:nvSpPr>
        <p:spPr>
          <a:xfrm>
            <a:off x="6726915" y="6515374"/>
            <a:ext cx="59503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5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94765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6E34D-E690-5083-4D7A-A4FD8CBC0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E</a:t>
            </a:r>
            <a:r>
              <a:rPr lang="en-DE" dirty="0"/>
              <a:t>ncoder-Only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873BB1-039F-295B-E954-FC59DCCEB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06141" cy="466725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DE" sz="2400" dirty="0">
                <a:hlinkClick r:id="rId2"/>
              </a:rPr>
              <a:t>BERT</a:t>
            </a:r>
            <a:r>
              <a:rPr lang="en-DE" sz="2400" dirty="0"/>
              <a:t> (Bidirectional Encoder Representations from Transformers</a:t>
            </a:r>
            <a:r>
              <a:rPr lang="en-DE" sz="2400"/>
              <a:t>, Google):</a:t>
            </a:r>
            <a:endParaRPr lang="en-DE" sz="2400" dirty="0"/>
          </a:p>
          <a:p>
            <a:r>
              <a:rPr lang="en-GB" sz="2400" dirty="0"/>
              <a:t>stack of transformer e</a:t>
            </a:r>
            <a:r>
              <a:rPr lang="en-DE" sz="2400" dirty="0"/>
              <a:t>ncoders</a:t>
            </a:r>
          </a:p>
          <a:p>
            <a:r>
              <a:rPr lang="en-GB" sz="2400" dirty="0"/>
              <a:t>o</a:t>
            </a:r>
            <a:r>
              <a:rPr lang="en-DE" sz="2400" dirty="0"/>
              <a:t>utputting representation</a:t>
            </a:r>
            <a:r>
              <a:rPr lang="en-GB" sz="2400" dirty="0"/>
              <a:t> (contextual embeddings)</a:t>
            </a:r>
            <a:r>
              <a:rPr lang="en-DE" sz="2400" dirty="0"/>
              <a:t> to be used</a:t>
            </a:r>
            <a:r>
              <a:rPr lang="en-DE" sz="2400"/>
              <a:t>/finetuned </a:t>
            </a:r>
            <a:r>
              <a:rPr lang="en-DE" sz="2400" dirty="0"/>
              <a:t>in specific tasks and data sets</a:t>
            </a:r>
            <a:r>
              <a:rPr lang="en-GB" sz="2400" dirty="0"/>
              <a:t> (e.g., text classification)</a:t>
            </a:r>
            <a:endParaRPr lang="en-DE" sz="2400" dirty="0"/>
          </a:p>
          <a:p>
            <a:r>
              <a:rPr lang="en-GB" sz="2400" dirty="0"/>
              <a:t>b</a:t>
            </a:r>
            <a:r>
              <a:rPr lang="en-DE" sz="2400" dirty="0"/>
              <a:t>idirectional: </a:t>
            </a:r>
            <a:r>
              <a:rPr lang="en-GB" sz="2400" dirty="0"/>
              <a:t>jointly conditioning on both left and right context</a:t>
            </a:r>
            <a:endParaRPr lang="en-DE" sz="2400" dirty="0"/>
          </a:p>
          <a:p>
            <a:r>
              <a:rPr lang="en-GB" sz="2400" dirty="0"/>
              <a:t>pre-trained in self-supervised manner on massive data sets</a:t>
            </a:r>
          </a:p>
          <a:p>
            <a:pPr lvl="1"/>
            <a:r>
              <a:rPr lang="en-GB" dirty="0"/>
              <a:t>masked tokens to be predicted from context</a:t>
            </a:r>
          </a:p>
          <a:p>
            <a:pPr lvl="1"/>
            <a:r>
              <a:rPr lang="en-GB" dirty="0"/>
              <a:t>next sentence prediction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4DC41-7C26-D581-9A80-C62A60BFD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6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233163-2EF1-7FE1-E697-7AB2C8677939}"/>
              </a:ext>
            </a:extLst>
          </p:cNvPr>
          <p:cNvSpPr txBox="1"/>
          <p:nvPr/>
        </p:nvSpPr>
        <p:spPr>
          <a:xfrm>
            <a:off x="11529848" y="4800045"/>
            <a:ext cx="57281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000" dirty="0">
                <a:hlinkClick r:id="rId3"/>
              </a:rPr>
              <a:t>source</a:t>
            </a:r>
            <a:endParaRPr lang="de-DE" sz="1000" dirty="0"/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AFC9E341-EA1C-F051-9371-1BA2FEBA28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10600" y="1933274"/>
            <a:ext cx="3581400" cy="286677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D8F2A0D-16ED-38C8-6946-9993A4C44068}"/>
              </a:ext>
            </a:extLst>
          </p:cNvPr>
          <p:cNvSpPr txBox="1"/>
          <p:nvPr/>
        </p:nvSpPr>
        <p:spPr>
          <a:xfrm>
            <a:off x="8958029" y="5042630"/>
            <a:ext cx="287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sentence classification via [CLS] token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88859D2-C2BC-2FBF-1B8D-C04C66C53D73}"/>
              </a:ext>
            </a:extLst>
          </p:cNvPr>
          <p:cNvCxnSpPr>
            <a:cxnSpLocks/>
          </p:cNvCxnSpPr>
          <p:nvPr/>
        </p:nvCxnSpPr>
        <p:spPr>
          <a:xfrm flipH="1" flipV="1">
            <a:off x="8958029" y="4478867"/>
            <a:ext cx="228304" cy="65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7888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7377014-5C9A-61F9-AEB0-5422FFC74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BERT </a:t>
            </a:r>
            <a:r>
              <a:rPr lang="de-DE" dirty="0" err="1"/>
              <a:t>Variants</a:t>
            </a:r>
            <a:endParaRPr lang="de-DE" dirty="0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32E57AC-9AEC-A942-0A0F-644BB5F978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/>
              <a:t>RoBERTa</a:t>
            </a:r>
            <a:r>
              <a:rPr lang="de-DE" dirty="0"/>
              <a:t> …</a:t>
            </a:r>
          </a:p>
          <a:p>
            <a:pPr marL="0" indent="0">
              <a:buNone/>
            </a:pPr>
            <a:endParaRPr lang="de-DE" dirty="0"/>
          </a:p>
          <a:p>
            <a:r>
              <a:rPr lang="de-DE" dirty="0" err="1"/>
              <a:t>DistilBERT</a:t>
            </a:r>
            <a:r>
              <a:rPr lang="de-DE" dirty="0"/>
              <a:t> …</a:t>
            </a:r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C9E7DDC-F9E4-F124-BF7B-7A2E77B7C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C94FE-FF23-4504-88E9-14D481113291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50466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48B82-E4A2-950C-59DA-A22864528A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E1425-D0DC-6B96-3E26-103D86136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for D</a:t>
            </a:r>
            <a:r>
              <a:rPr lang="en-DE" dirty="0"/>
              <a:t>ecoder-Only </a:t>
            </a:r>
            <a:r>
              <a:rPr lang="en-GB" dirty="0"/>
              <a:t>LLM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6BBA48-49EF-1DAD-E7A1-54442EC13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17159"/>
            <a:ext cx="5005552" cy="467571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DE" sz="2600" dirty="0"/>
              <a:t>GPT (Generative Pre-trained Transformer, by O</a:t>
            </a:r>
            <a:r>
              <a:rPr lang="en-GB" sz="2600" dirty="0"/>
              <a:t>p</a:t>
            </a:r>
            <a:r>
              <a:rPr lang="en-DE" sz="2600" dirty="0"/>
              <a:t>enAI) series:</a:t>
            </a:r>
          </a:p>
          <a:p>
            <a:r>
              <a:rPr lang="en-GB" sz="2600" dirty="0"/>
              <a:t>stack of transformer d</a:t>
            </a:r>
            <a:r>
              <a:rPr lang="en-DE" sz="2600" dirty="0"/>
              <a:t>ecoders</a:t>
            </a:r>
            <a:r>
              <a:rPr lang="en-GB" sz="2600" dirty="0"/>
              <a:t> </a:t>
            </a:r>
            <a:r>
              <a:rPr lang="en-GB" sz="2600" dirty="0">
                <a:sym typeface="Wingdings" pitchFamily="2" charset="2"/>
              </a:rPr>
              <a:t> </a:t>
            </a:r>
            <a:r>
              <a:rPr lang="en-GB" sz="2600" dirty="0"/>
              <a:t>a</a:t>
            </a:r>
            <a:r>
              <a:rPr lang="en-DE" sz="2600" dirty="0"/>
              <a:t>uto-regressive language model</a:t>
            </a:r>
          </a:p>
          <a:p>
            <a:r>
              <a:rPr lang="en-GB" sz="2600" dirty="0"/>
              <a:t>generative pre-training: self-supervised generation of text (i.e., next-word predictions) on massive web scrape data sets</a:t>
            </a:r>
          </a:p>
          <a:p>
            <a:pPr marL="0" indent="0">
              <a:buNone/>
            </a:pPr>
            <a:endParaRPr lang="en-GB" sz="2600" dirty="0"/>
          </a:p>
          <a:p>
            <a:pPr marL="0" indent="0">
              <a:buNone/>
            </a:pPr>
            <a:r>
              <a:rPr lang="en-GB" sz="1800" dirty="0"/>
              <a:t>lightweight </a:t>
            </a:r>
            <a:r>
              <a:rPr lang="en-GB" sz="1800" dirty="0" err="1"/>
              <a:t>PyTorch</a:t>
            </a:r>
            <a:r>
              <a:rPr lang="en-GB" sz="1800" dirty="0"/>
              <a:t> re-implementation of GPT: </a:t>
            </a:r>
            <a:r>
              <a:rPr lang="en-GB" sz="1800" dirty="0">
                <a:hlinkClick r:id="rId2"/>
              </a:rPr>
              <a:t>minGPT</a:t>
            </a:r>
            <a:endParaRPr lang="en-GB" sz="1800" dirty="0"/>
          </a:p>
          <a:p>
            <a:pPr marL="0" indent="0">
              <a:buNone/>
            </a:pPr>
            <a:r>
              <a:rPr lang="en-GB" sz="1800" dirty="0"/>
              <a:t>more powerful: </a:t>
            </a:r>
            <a:r>
              <a:rPr lang="en-GB" sz="1800" dirty="0">
                <a:hlinkClick r:id="rId3"/>
              </a:rPr>
              <a:t>nanoGPT</a:t>
            </a:r>
            <a:r>
              <a:rPr lang="en-GB" sz="1800" dirty="0"/>
              <a:t>, </a:t>
            </a:r>
            <a:r>
              <a:rPr lang="en-GB" sz="1800" dirty="0">
                <a:hlinkClick r:id="rId4"/>
              </a:rPr>
              <a:t>LitGPT</a:t>
            </a:r>
            <a:endParaRPr lang="en-GB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CC20FA-D45E-4110-993D-3F368904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8</a:t>
            </a:fld>
            <a:endParaRPr lang="en-DE"/>
          </a:p>
        </p:txBody>
      </p:sp>
      <p:pic>
        <p:nvPicPr>
          <p:cNvPr id="6" name="Grafik 5" descr="Ein Bild, das Text, Screenshot, Schrift, Diagramm enthält.&#10;&#10;KI-generierte Inhalte können fehlerhaft sein.">
            <a:extLst>
              <a:ext uri="{FF2B5EF4-FFF2-40B4-BE49-F238E27FC236}">
                <a16:creationId xmlns:a16="http://schemas.microsoft.com/office/drawing/2014/main" id="{B664DCB9-712F-8152-0297-AA40EDACF09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38602" y="1817159"/>
            <a:ext cx="6353398" cy="3942510"/>
          </a:xfrm>
          <a:prstGeom prst="rect">
            <a:avLst/>
          </a:prstGeom>
        </p:spPr>
      </p:pic>
      <p:sp>
        <p:nvSpPr>
          <p:cNvPr id="7" name="TextBox 10">
            <a:extLst>
              <a:ext uri="{FF2B5EF4-FFF2-40B4-BE49-F238E27FC236}">
                <a16:creationId xmlns:a16="http://schemas.microsoft.com/office/drawing/2014/main" id="{4D878841-CF0D-20D5-E2D6-3DB7762D39EA}"/>
              </a:ext>
            </a:extLst>
          </p:cNvPr>
          <p:cNvSpPr txBox="1"/>
          <p:nvPr/>
        </p:nvSpPr>
        <p:spPr>
          <a:xfrm>
            <a:off x="10786015" y="5513448"/>
            <a:ext cx="56778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1000" dirty="0">
                <a:hlinkClick r:id="rId6"/>
              </a:rPr>
              <a:t>source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1286678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34BCA-6F2E-E1E0-5E78-C602E733C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GPT Evolution</a:t>
            </a:r>
            <a:endParaRPr lang="en-D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8DA15-F9B0-18B3-B458-752CD40FD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17159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DE" sz="2600">
                <a:hlinkClick r:id="rId2"/>
              </a:rPr>
              <a:t>GPT</a:t>
            </a:r>
            <a:r>
              <a:rPr lang="en-DE" sz="2600" dirty="0"/>
              <a:t>: discriminative fine-tuning on specific tasks (e.g., summarization, translation, question-answering) with much smaller </a:t>
            </a:r>
            <a:r>
              <a:rPr lang="en-DE" sz="2600"/>
              <a:t>data sets</a:t>
            </a:r>
            <a:endParaRPr lang="de-DE" sz="2600" dirty="0"/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>
                <a:hlinkClick r:id="rId3"/>
              </a:rPr>
              <a:t>GPT-2</a:t>
            </a:r>
            <a:r>
              <a:rPr lang="en-GB" sz="2600" dirty="0"/>
              <a:t>, </a:t>
            </a:r>
            <a:r>
              <a:rPr lang="en-GB" sz="2600" dirty="0">
                <a:hlinkClick r:id="rId4"/>
              </a:rPr>
              <a:t>GPT-3</a:t>
            </a:r>
            <a:r>
              <a:rPr lang="en-GB" sz="2600" dirty="0"/>
              <a:t> (</a:t>
            </a:r>
            <a:r>
              <a:rPr lang="en-DE" sz="2600" dirty="0"/>
              <a:t>175 billion parameters</a:t>
            </a:r>
            <a:r>
              <a:rPr lang="en-GB" sz="2600" dirty="0"/>
              <a:t>)</a:t>
            </a:r>
            <a:r>
              <a:rPr lang="en-DE" sz="2600" dirty="0"/>
              <a:t>: also zero- or </a:t>
            </a:r>
            <a:r>
              <a:rPr lang="en-DE" sz="2600"/>
              <a:t>few-shot learning</a:t>
            </a:r>
            <a:endParaRPr lang="de-DE" sz="2600" dirty="0"/>
          </a:p>
          <a:p>
            <a:pPr marL="0" indent="0">
              <a:buNone/>
            </a:pPr>
            <a:endParaRPr lang="en-DE" sz="2600" dirty="0"/>
          </a:p>
          <a:p>
            <a:pPr marL="0" indent="0">
              <a:buNone/>
            </a:pPr>
            <a:r>
              <a:rPr lang="en-GB" sz="2600" dirty="0">
                <a:hlinkClick r:id="rId5"/>
              </a:rPr>
              <a:t>GPT-4</a:t>
            </a:r>
            <a:r>
              <a:rPr lang="en-DE" sz="2600" dirty="0"/>
              <a:t>: extend to multimodal model (image and text inputs, text outputs)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62DF1F-CE76-8FAE-EDB4-4B22AB609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9D05A8-43E9-1C49-8606-50AB68220DEC}" type="slidenum">
              <a:rPr lang="en-DE" smtClean="0"/>
              <a:t>9</a:t>
            </a:fld>
            <a:endParaRPr lang="en-D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A9C10-65EB-EB41-C373-8724DC38C102}"/>
              </a:ext>
            </a:extLst>
          </p:cNvPr>
          <p:cNvSpPr txBox="1"/>
          <p:nvPr/>
        </p:nvSpPr>
        <p:spPr>
          <a:xfrm>
            <a:off x="838200" y="4581843"/>
            <a:ext cx="12391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hlinkClick r:id="rId6"/>
              </a:rPr>
              <a:t>capabilities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560466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719</Words>
  <Application>Microsoft Macintosh PowerPoint</Application>
  <PresentationFormat>Breitbild</PresentationFormat>
  <Paragraphs>142</Paragraphs>
  <Slides>19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5" baseType="lpstr">
      <vt:lpstr>Aptos</vt:lpstr>
      <vt:lpstr>Aptos Display</vt:lpstr>
      <vt:lpstr>Arial</vt:lpstr>
      <vt:lpstr>Cambria Math</vt:lpstr>
      <vt:lpstr>Wingdings</vt:lpstr>
      <vt:lpstr>Office Theme</vt:lpstr>
      <vt:lpstr>LLMs</vt:lpstr>
      <vt:lpstr>Course Contents</vt:lpstr>
      <vt:lpstr>This Part: LLMs</vt:lpstr>
      <vt:lpstr>Transformer Architectures for LLMs</vt:lpstr>
      <vt:lpstr>Encoder-Decoder Attention</vt:lpstr>
      <vt:lpstr>Example for Encoder-Only LLM</vt:lpstr>
      <vt:lpstr>BERT Variants</vt:lpstr>
      <vt:lpstr>Example for Decoder-Only LLM</vt:lpstr>
      <vt:lpstr>GPT Evolution</vt:lpstr>
      <vt:lpstr>Size Matters: LARGE Language Models</vt:lpstr>
      <vt:lpstr>Some LLM Numbers</vt:lpstr>
      <vt:lpstr>PowerPoint-Präsentation</vt:lpstr>
      <vt:lpstr>Mixture-of-Experts (MoE)</vt:lpstr>
      <vt:lpstr>PowerPoint-Präsentation</vt:lpstr>
      <vt:lpstr>PowerPoint-Präsentation</vt:lpstr>
      <vt:lpstr>PowerPoint-Präsentation</vt:lpstr>
      <vt:lpstr>PowerPoint-Präsentation</vt:lpstr>
      <vt:lpstr>Another Trend: Small Language Models (SLM)</vt:lpstr>
      <vt:lpstr>Modern Language Models in a Nutshell</vt:lpstr>
    </vt:vector>
  </TitlesOfParts>
  <Company>Panasonic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Wick, Felix</dc:creator>
  <cp:lastModifiedBy>Felix Wick</cp:lastModifiedBy>
  <cp:revision>88</cp:revision>
  <dcterms:created xsi:type="dcterms:W3CDTF">2025-01-09T11:24:27Z</dcterms:created>
  <dcterms:modified xsi:type="dcterms:W3CDTF">2025-07-18T19:05:40Z</dcterms:modified>
</cp:coreProperties>
</file>