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792" r:id="rId3"/>
    <p:sldId id="790" r:id="rId4"/>
    <p:sldId id="808" r:id="rId5"/>
    <p:sldId id="343" r:id="rId6"/>
    <p:sldId id="809" r:id="rId7"/>
    <p:sldId id="824" r:id="rId8"/>
    <p:sldId id="825" r:id="rId9"/>
    <p:sldId id="802" r:id="rId10"/>
    <p:sldId id="805" r:id="rId11"/>
    <p:sldId id="806" r:id="rId12"/>
    <p:sldId id="823" r:id="rId13"/>
    <p:sldId id="826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/>
    <p:restoredTop sz="94694"/>
  </p:normalViewPr>
  <p:slideViewPr>
    <p:cSldViewPr snapToGrid="0">
      <p:cViewPr varScale="1">
        <p:scale>
          <a:sx n="121" d="100"/>
          <a:sy n="121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648FB5-C09B-4C87-AEF3-A553C798BCF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A944AD-327D-427D-A5F0-7AE39B4AFACB}">
      <dgm:prSet/>
      <dgm:spPr/>
      <dgm:t>
        <a:bodyPr/>
        <a:lstStyle/>
        <a:p>
          <a:r>
            <a:rPr lang="de-DE" b="0" dirty="0"/>
            <a:t>Deep Learning</a:t>
          </a:r>
          <a:endParaRPr lang="en-US" b="0" dirty="0"/>
        </a:p>
      </dgm:t>
    </dgm:pt>
    <dgm:pt modelId="{C379FD06-505A-41F8-9A66-4E9F695F9C1A}" type="parTrans" cxnId="{946460B5-6A24-4AD5-9BDB-D5E7AE78994B}">
      <dgm:prSet/>
      <dgm:spPr/>
      <dgm:t>
        <a:bodyPr/>
        <a:lstStyle/>
        <a:p>
          <a:endParaRPr lang="en-US"/>
        </a:p>
      </dgm:t>
    </dgm:pt>
    <dgm:pt modelId="{AD9B37F6-7A60-4E62-AE70-54601B347097}" type="sibTrans" cxnId="{946460B5-6A24-4AD5-9BDB-D5E7AE78994B}">
      <dgm:prSet/>
      <dgm:spPr/>
      <dgm:t>
        <a:bodyPr/>
        <a:lstStyle/>
        <a:p>
          <a:endParaRPr lang="en-US"/>
        </a:p>
      </dgm:t>
    </dgm:pt>
    <dgm:pt modelId="{0C6B1536-6269-470E-891B-548B1A1741C8}">
      <dgm:prSet/>
      <dgm:spPr/>
      <dgm:t>
        <a:bodyPr/>
        <a:lstStyle/>
        <a:p>
          <a:r>
            <a:rPr lang="de-DE" b="0" dirty="0"/>
            <a:t>Transformer</a:t>
          </a:r>
          <a:endParaRPr lang="en-US" b="0" dirty="0"/>
        </a:p>
      </dgm:t>
    </dgm:pt>
    <dgm:pt modelId="{BA3188B2-0301-4CA0-AC58-59A0732D4CC9}" type="parTrans" cxnId="{7F381230-3114-44FB-913E-0CD35BF36BA2}">
      <dgm:prSet/>
      <dgm:spPr/>
      <dgm:t>
        <a:bodyPr/>
        <a:lstStyle/>
        <a:p>
          <a:endParaRPr lang="en-US"/>
        </a:p>
      </dgm:t>
    </dgm:pt>
    <dgm:pt modelId="{E7BF0292-5C5E-44B5-9020-5B605116E8F8}" type="sibTrans" cxnId="{7F381230-3114-44FB-913E-0CD35BF36BA2}">
      <dgm:prSet/>
      <dgm:spPr/>
      <dgm:t>
        <a:bodyPr/>
        <a:lstStyle/>
        <a:p>
          <a:endParaRPr lang="en-US"/>
        </a:p>
      </dgm:t>
    </dgm:pt>
    <dgm:pt modelId="{288D3E87-5781-4F83-84CB-1610EAD21773}">
      <dgm:prSet/>
      <dgm:spPr/>
      <dgm:t>
        <a:bodyPr/>
        <a:lstStyle/>
        <a:p>
          <a:r>
            <a:rPr lang="de-DE" b="0" dirty="0"/>
            <a:t>Finetuning</a:t>
          </a:r>
          <a:endParaRPr lang="en-US" b="0" dirty="0"/>
        </a:p>
      </dgm:t>
    </dgm:pt>
    <dgm:pt modelId="{5D1CA44E-A2B8-416C-AF5D-FE642F689AF8}" type="parTrans" cxnId="{4B05A8AF-8E44-411A-9840-24940C52F31E}">
      <dgm:prSet/>
      <dgm:spPr/>
      <dgm:t>
        <a:bodyPr/>
        <a:lstStyle/>
        <a:p>
          <a:endParaRPr lang="en-US"/>
        </a:p>
      </dgm:t>
    </dgm:pt>
    <dgm:pt modelId="{E930F8F9-CD27-4F21-8645-528352089D37}" type="sibTrans" cxnId="{4B05A8AF-8E44-411A-9840-24940C52F31E}">
      <dgm:prSet/>
      <dgm:spPr/>
      <dgm:t>
        <a:bodyPr/>
        <a:lstStyle/>
        <a:p>
          <a:endParaRPr lang="en-US"/>
        </a:p>
      </dgm:t>
    </dgm:pt>
    <dgm:pt modelId="{DDA901FD-5C05-41F1-A824-5C833C35698E}">
      <dgm:prSet/>
      <dgm:spPr/>
      <dgm:t>
        <a:bodyPr/>
        <a:lstStyle/>
        <a:p>
          <a:r>
            <a:rPr lang="de-DE" dirty="0" err="1"/>
            <a:t>Agents</a:t>
          </a:r>
          <a:endParaRPr lang="en-US" dirty="0"/>
        </a:p>
      </dgm:t>
    </dgm:pt>
    <dgm:pt modelId="{D760294E-1D9B-408E-B689-8391D4CF7D9C}" type="parTrans" cxnId="{76557D45-55A9-46E4-80D0-E1396A52CE52}">
      <dgm:prSet/>
      <dgm:spPr/>
      <dgm:t>
        <a:bodyPr/>
        <a:lstStyle/>
        <a:p>
          <a:endParaRPr lang="en-US"/>
        </a:p>
      </dgm:t>
    </dgm:pt>
    <dgm:pt modelId="{EDCB14DE-D3C3-4E5C-A331-71113C0250BD}" type="sibTrans" cxnId="{76557D45-55A9-46E4-80D0-E1396A52CE52}">
      <dgm:prSet/>
      <dgm:spPr/>
      <dgm:t>
        <a:bodyPr/>
        <a:lstStyle/>
        <a:p>
          <a:endParaRPr lang="en-US"/>
        </a:p>
      </dgm:t>
    </dgm:pt>
    <dgm:pt modelId="{5F30F6BE-7A6E-4F0D-B3AA-2B05FD8FA60B}">
      <dgm:prSet/>
      <dgm:spPr/>
      <dgm:t>
        <a:bodyPr/>
        <a:lstStyle/>
        <a:p>
          <a:r>
            <a:rPr lang="de-DE" b="0" dirty="0"/>
            <a:t>The Bigger Picture</a:t>
          </a:r>
          <a:endParaRPr lang="en-US" b="0" dirty="0"/>
        </a:p>
      </dgm:t>
    </dgm:pt>
    <dgm:pt modelId="{204DD833-1CD5-42F1-B596-8D8B6D369E5E}" type="parTrans" cxnId="{336AE3DC-37F1-4955-813F-D94B74C0A559}">
      <dgm:prSet/>
      <dgm:spPr/>
      <dgm:t>
        <a:bodyPr/>
        <a:lstStyle/>
        <a:p>
          <a:endParaRPr lang="en-US"/>
        </a:p>
      </dgm:t>
    </dgm:pt>
    <dgm:pt modelId="{838162BB-5917-468F-85CC-DC0FE427929A}" type="sibTrans" cxnId="{336AE3DC-37F1-4955-813F-D94B74C0A559}">
      <dgm:prSet/>
      <dgm:spPr/>
      <dgm:t>
        <a:bodyPr/>
        <a:lstStyle/>
        <a:p>
          <a:endParaRPr lang="en-US"/>
        </a:p>
      </dgm:t>
    </dgm:pt>
    <dgm:pt modelId="{5F8A9840-886B-1549-86FA-DFF28283C6F7}">
      <dgm:prSet/>
      <dgm:spPr/>
      <dgm:t>
        <a:bodyPr/>
        <a:lstStyle/>
        <a:p>
          <a:r>
            <a:rPr lang="en-US" b="1" dirty="0"/>
            <a:t>Context Engineering</a:t>
          </a:r>
        </a:p>
      </dgm:t>
    </dgm:pt>
    <dgm:pt modelId="{A0E52CAA-BC0A-2241-8286-5195FC90ACDB}" type="parTrans" cxnId="{9C4437E1-A996-CF40-B2F7-2FD90BC18B8E}">
      <dgm:prSet/>
      <dgm:spPr/>
      <dgm:t>
        <a:bodyPr/>
        <a:lstStyle/>
        <a:p>
          <a:endParaRPr lang="de-DE"/>
        </a:p>
      </dgm:t>
    </dgm:pt>
    <dgm:pt modelId="{1EDED046-CF50-0248-AC64-C3620E7361E1}" type="sibTrans" cxnId="{9C4437E1-A996-CF40-B2F7-2FD90BC18B8E}">
      <dgm:prSet/>
      <dgm:spPr/>
      <dgm:t>
        <a:bodyPr/>
        <a:lstStyle/>
        <a:p>
          <a:endParaRPr lang="de-DE"/>
        </a:p>
      </dgm:t>
    </dgm:pt>
    <dgm:pt modelId="{769F0AC1-E7CF-C944-B9AF-EA28932D2656}">
      <dgm:prSet/>
      <dgm:spPr/>
      <dgm:t>
        <a:bodyPr/>
        <a:lstStyle/>
        <a:p>
          <a:r>
            <a:rPr lang="en-US" b="0" dirty="0"/>
            <a:t>Instruction Tuning</a:t>
          </a:r>
        </a:p>
      </dgm:t>
    </dgm:pt>
    <dgm:pt modelId="{8FBFB482-1FAC-2647-9582-FBF2BE51B42C}" type="parTrans" cxnId="{B2C31AC5-CC8D-7848-BF48-4E93CF15F78C}">
      <dgm:prSet/>
      <dgm:spPr/>
      <dgm:t>
        <a:bodyPr/>
        <a:lstStyle/>
        <a:p>
          <a:endParaRPr lang="de-DE"/>
        </a:p>
      </dgm:t>
    </dgm:pt>
    <dgm:pt modelId="{202C7746-1898-184B-8901-869D8C7ADB05}" type="sibTrans" cxnId="{B2C31AC5-CC8D-7848-BF48-4E93CF15F78C}">
      <dgm:prSet/>
      <dgm:spPr/>
      <dgm:t>
        <a:bodyPr/>
        <a:lstStyle/>
        <a:p>
          <a:endParaRPr lang="de-DE"/>
        </a:p>
      </dgm:t>
    </dgm:pt>
    <dgm:pt modelId="{A5BBF571-5253-6E40-82D7-7DFA55C403EE}">
      <dgm:prSet/>
      <dgm:spPr/>
      <dgm:t>
        <a:bodyPr/>
        <a:lstStyle/>
        <a:p>
          <a:r>
            <a:rPr lang="en-US" b="0" dirty="0"/>
            <a:t>LLMs</a:t>
          </a:r>
        </a:p>
      </dgm:t>
    </dgm:pt>
    <dgm:pt modelId="{3F510184-3A7A-F04A-AB3A-A6DA046D9501}" type="parTrans" cxnId="{47933137-DA02-BE4A-92B7-574CA30C7525}">
      <dgm:prSet/>
      <dgm:spPr/>
      <dgm:t>
        <a:bodyPr/>
        <a:lstStyle/>
        <a:p>
          <a:endParaRPr lang="de-DE"/>
        </a:p>
      </dgm:t>
    </dgm:pt>
    <dgm:pt modelId="{EBB0758C-E85A-AE4B-A658-5E0A4625321C}" type="sibTrans" cxnId="{47933137-DA02-BE4A-92B7-574CA30C7525}">
      <dgm:prSet/>
      <dgm:spPr/>
      <dgm:t>
        <a:bodyPr/>
        <a:lstStyle/>
        <a:p>
          <a:endParaRPr lang="de-DE"/>
        </a:p>
      </dgm:t>
    </dgm:pt>
    <dgm:pt modelId="{7852B3C2-A44C-F446-9060-CA21A0D28991}" type="pres">
      <dgm:prSet presAssocID="{56648FB5-C09B-4C87-AEF3-A553C798BCF5}" presName="vert0" presStyleCnt="0">
        <dgm:presLayoutVars>
          <dgm:dir/>
          <dgm:animOne val="branch"/>
          <dgm:animLvl val="lvl"/>
        </dgm:presLayoutVars>
      </dgm:prSet>
      <dgm:spPr/>
    </dgm:pt>
    <dgm:pt modelId="{4F1690E2-16BD-2B42-AE98-F2A735104EFA}" type="pres">
      <dgm:prSet presAssocID="{1EA944AD-327D-427D-A5F0-7AE39B4AFACB}" presName="thickLine" presStyleLbl="alignNode1" presStyleIdx="0" presStyleCnt="8"/>
      <dgm:spPr/>
    </dgm:pt>
    <dgm:pt modelId="{7B746AAE-0D31-DE44-A5F6-86F76B8A3E80}" type="pres">
      <dgm:prSet presAssocID="{1EA944AD-327D-427D-A5F0-7AE39B4AFACB}" presName="horz1" presStyleCnt="0"/>
      <dgm:spPr/>
    </dgm:pt>
    <dgm:pt modelId="{D28CB533-C51E-334E-9261-65C425A19706}" type="pres">
      <dgm:prSet presAssocID="{1EA944AD-327D-427D-A5F0-7AE39B4AFACB}" presName="tx1" presStyleLbl="revTx" presStyleIdx="0" presStyleCnt="8"/>
      <dgm:spPr/>
    </dgm:pt>
    <dgm:pt modelId="{4B5756DB-F77A-B44F-B3F7-F3894F36872A}" type="pres">
      <dgm:prSet presAssocID="{1EA944AD-327D-427D-A5F0-7AE39B4AFACB}" presName="vert1" presStyleCnt="0"/>
      <dgm:spPr/>
    </dgm:pt>
    <dgm:pt modelId="{A11F9CE2-7889-D042-B67A-3B946F072596}" type="pres">
      <dgm:prSet presAssocID="{0C6B1536-6269-470E-891B-548B1A1741C8}" presName="thickLine" presStyleLbl="alignNode1" presStyleIdx="1" presStyleCnt="8"/>
      <dgm:spPr/>
    </dgm:pt>
    <dgm:pt modelId="{FDBEDC87-8791-4D44-8FD8-85B48AD39373}" type="pres">
      <dgm:prSet presAssocID="{0C6B1536-6269-470E-891B-548B1A1741C8}" presName="horz1" presStyleCnt="0"/>
      <dgm:spPr/>
    </dgm:pt>
    <dgm:pt modelId="{8D7BB36B-DCB0-1945-8136-BD40AAFC958C}" type="pres">
      <dgm:prSet presAssocID="{0C6B1536-6269-470E-891B-548B1A1741C8}" presName="tx1" presStyleLbl="revTx" presStyleIdx="1" presStyleCnt="8"/>
      <dgm:spPr/>
    </dgm:pt>
    <dgm:pt modelId="{DCBD3594-6E80-0B41-BD87-AFAFE90B7B0C}" type="pres">
      <dgm:prSet presAssocID="{0C6B1536-6269-470E-891B-548B1A1741C8}" presName="vert1" presStyleCnt="0"/>
      <dgm:spPr/>
    </dgm:pt>
    <dgm:pt modelId="{9D950D6B-5C89-8A48-9960-CA8B4C499A1A}" type="pres">
      <dgm:prSet presAssocID="{A5BBF571-5253-6E40-82D7-7DFA55C403EE}" presName="thickLine" presStyleLbl="alignNode1" presStyleIdx="2" presStyleCnt="8"/>
      <dgm:spPr/>
    </dgm:pt>
    <dgm:pt modelId="{743C7BE5-F107-5047-8108-35976C730BE6}" type="pres">
      <dgm:prSet presAssocID="{A5BBF571-5253-6E40-82D7-7DFA55C403EE}" presName="horz1" presStyleCnt="0"/>
      <dgm:spPr/>
    </dgm:pt>
    <dgm:pt modelId="{1B96839A-94C6-3747-AECB-6AFE26E91254}" type="pres">
      <dgm:prSet presAssocID="{A5BBF571-5253-6E40-82D7-7DFA55C403EE}" presName="tx1" presStyleLbl="revTx" presStyleIdx="2" presStyleCnt="8"/>
      <dgm:spPr/>
    </dgm:pt>
    <dgm:pt modelId="{437624BB-39AA-794C-B0F6-B2CF5CA2B5A0}" type="pres">
      <dgm:prSet presAssocID="{A5BBF571-5253-6E40-82D7-7DFA55C403EE}" presName="vert1" presStyleCnt="0"/>
      <dgm:spPr/>
    </dgm:pt>
    <dgm:pt modelId="{34CF0AAF-5C3E-5349-AD9D-2034F634313C}" type="pres">
      <dgm:prSet presAssocID="{5F8A9840-886B-1549-86FA-DFF28283C6F7}" presName="thickLine" presStyleLbl="alignNode1" presStyleIdx="3" presStyleCnt="8"/>
      <dgm:spPr/>
    </dgm:pt>
    <dgm:pt modelId="{2F409A89-4A7E-3D4A-93C7-15493EA49A4E}" type="pres">
      <dgm:prSet presAssocID="{5F8A9840-886B-1549-86FA-DFF28283C6F7}" presName="horz1" presStyleCnt="0"/>
      <dgm:spPr/>
    </dgm:pt>
    <dgm:pt modelId="{D2ABD2C0-EDD7-194E-81CA-D9A5311A1607}" type="pres">
      <dgm:prSet presAssocID="{5F8A9840-886B-1549-86FA-DFF28283C6F7}" presName="tx1" presStyleLbl="revTx" presStyleIdx="3" presStyleCnt="8"/>
      <dgm:spPr/>
    </dgm:pt>
    <dgm:pt modelId="{F666EF11-8510-CD40-BB10-489FF0DA3CFF}" type="pres">
      <dgm:prSet presAssocID="{5F8A9840-886B-1549-86FA-DFF28283C6F7}" presName="vert1" presStyleCnt="0"/>
      <dgm:spPr/>
    </dgm:pt>
    <dgm:pt modelId="{8A505F94-65E4-9D41-AC2C-CCE8BD4C175F}" type="pres">
      <dgm:prSet presAssocID="{288D3E87-5781-4F83-84CB-1610EAD21773}" presName="thickLine" presStyleLbl="alignNode1" presStyleIdx="4" presStyleCnt="8"/>
      <dgm:spPr/>
    </dgm:pt>
    <dgm:pt modelId="{B678B193-63FE-3044-8C53-579A035591F8}" type="pres">
      <dgm:prSet presAssocID="{288D3E87-5781-4F83-84CB-1610EAD21773}" presName="horz1" presStyleCnt="0"/>
      <dgm:spPr/>
    </dgm:pt>
    <dgm:pt modelId="{6E572D5D-DE9A-BF49-8B86-50D4250D1411}" type="pres">
      <dgm:prSet presAssocID="{288D3E87-5781-4F83-84CB-1610EAD21773}" presName="tx1" presStyleLbl="revTx" presStyleIdx="4" presStyleCnt="8"/>
      <dgm:spPr/>
    </dgm:pt>
    <dgm:pt modelId="{7F071049-5D5A-2445-8B31-652B1063C281}" type="pres">
      <dgm:prSet presAssocID="{288D3E87-5781-4F83-84CB-1610EAD21773}" presName="vert1" presStyleCnt="0"/>
      <dgm:spPr/>
    </dgm:pt>
    <dgm:pt modelId="{322460D7-6763-F646-87E9-10A1FE9FDC20}" type="pres">
      <dgm:prSet presAssocID="{769F0AC1-E7CF-C944-B9AF-EA28932D2656}" presName="thickLine" presStyleLbl="alignNode1" presStyleIdx="5" presStyleCnt="8"/>
      <dgm:spPr/>
    </dgm:pt>
    <dgm:pt modelId="{2E474F08-D54F-E14D-9A99-2C037C893DD5}" type="pres">
      <dgm:prSet presAssocID="{769F0AC1-E7CF-C944-B9AF-EA28932D2656}" presName="horz1" presStyleCnt="0"/>
      <dgm:spPr/>
    </dgm:pt>
    <dgm:pt modelId="{9B5DA0EB-3C02-EE40-A02E-5B28D39BEF31}" type="pres">
      <dgm:prSet presAssocID="{769F0AC1-E7CF-C944-B9AF-EA28932D2656}" presName="tx1" presStyleLbl="revTx" presStyleIdx="5" presStyleCnt="8"/>
      <dgm:spPr/>
    </dgm:pt>
    <dgm:pt modelId="{062608B4-F5A4-C943-8091-EEFBA40E325A}" type="pres">
      <dgm:prSet presAssocID="{769F0AC1-E7CF-C944-B9AF-EA28932D2656}" presName="vert1" presStyleCnt="0"/>
      <dgm:spPr/>
    </dgm:pt>
    <dgm:pt modelId="{3D5DC94A-13EE-9348-AB63-BA6D7AB77EF3}" type="pres">
      <dgm:prSet presAssocID="{DDA901FD-5C05-41F1-A824-5C833C35698E}" presName="thickLine" presStyleLbl="alignNode1" presStyleIdx="6" presStyleCnt="8"/>
      <dgm:spPr/>
    </dgm:pt>
    <dgm:pt modelId="{27EB4548-6597-7A48-B8EB-8D5D075E0879}" type="pres">
      <dgm:prSet presAssocID="{DDA901FD-5C05-41F1-A824-5C833C35698E}" presName="horz1" presStyleCnt="0"/>
      <dgm:spPr/>
    </dgm:pt>
    <dgm:pt modelId="{B71E94BA-938F-EC4F-AA59-749EE236EA14}" type="pres">
      <dgm:prSet presAssocID="{DDA901FD-5C05-41F1-A824-5C833C35698E}" presName="tx1" presStyleLbl="revTx" presStyleIdx="6" presStyleCnt="8"/>
      <dgm:spPr/>
    </dgm:pt>
    <dgm:pt modelId="{AB286E63-B7A7-4244-8719-A27E1E499373}" type="pres">
      <dgm:prSet presAssocID="{DDA901FD-5C05-41F1-A824-5C833C35698E}" presName="vert1" presStyleCnt="0"/>
      <dgm:spPr/>
    </dgm:pt>
    <dgm:pt modelId="{20D72B1E-AD82-9E49-86D8-09A4DD4D6212}" type="pres">
      <dgm:prSet presAssocID="{5F30F6BE-7A6E-4F0D-B3AA-2B05FD8FA60B}" presName="thickLine" presStyleLbl="alignNode1" presStyleIdx="7" presStyleCnt="8"/>
      <dgm:spPr/>
    </dgm:pt>
    <dgm:pt modelId="{FE30EA44-022B-FF41-BE9E-EF735E26A50E}" type="pres">
      <dgm:prSet presAssocID="{5F30F6BE-7A6E-4F0D-B3AA-2B05FD8FA60B}" presName="horz1" presStyleCnt="0"/>
      <dgm:spPr/>
    </dgm:pt>
    <dgm:pt modelId="{08701614-A5A0-9544-95A3-640A46D860BF}" type="pres">
      <dgm:prSet presAssocID="{5F30F6BE-7A6E-4F0D-B3AA-2B05FD8FA60B}" presName="tx1" presStyleLbl="revTx" presStyleIdx="7" presStyleCnt="8"/>
      <dgm:spPr/>
    </dgm:pt>
    <dgm:pt modelId="{5BC0372B-66B7-0640-8199-37B331256C9A}" type="pres">
      <dgm:prSet presAssocID="{5F30F6BE-7A6E-4F0D-B3AA-2B05FD8FA60B}" presName="vert1" presStyleCnt="0"/>
      <dgm:spPr/>
    </dgm:pt>
  </dgm:ptLst>
  <dgm:cxnLst>
    <dgm:cxn modelId="{48E2F92B-7174-CF40-BB56-062756623EA4}" type="presOf" srcId="{288D3E87-5781-4F83-84CB-1610EAD21773}" destId="{6E572D5D-DE9A-BF49-8B86-50D4250D1411}" srcOrd="0" destOrd="0" presId="urn:microsoft.com/office/officeart/2008/layout/LinedList"/>
    <dgm:cxn modelId="{7F381230-3114-44FB-913E-0CD35BF36BA2}" srcId="{56648FB5-C09B-4C87-AEF3-A553C798BCF5}" destId="{0C6B1536-6269-470E-891B-548B1A1741C8}" srcOrd="1" destOrd="0" parTransId="{BA3188B2-0301-4CA0-AC58-59A0732D4CC9}" sibTransId="{E7BF0292-5C5E-44B5-9020-5B605116E8F8}"/>
    <dgm:cxn modelId="{47933137-DA02-BE4A-92B7-574CA30C7525}" srcId="{56648FB5-C09B-4C87-AEF3-A553C798BCF5}" destId="{A5BBF571-5253-6E40-82D7-7DFA55C403EE}" srcOrd="2" destOrd="0" parTransId="{3F510184-3A7A-F04A-AB3A-A6DA046D9501}" sibTransId="{EBB0758C-E85A-AE4B-A658-5E0A4625321C}"/>
    <dgm:cxn modelId="{76557D45-55A9-46E4-80D0-E1396A52CE52}" srcId="{56648FB5-C09B-4C87-AEF3-A553C798BCF5}" destId="{DDA901FD-5C05-41F1-A824-5C833C35698E}" srcOrd="6" destOrd="0" parTransId="{D760294E-1D9B-408E-B689-8391D4CF7D9C}" sibTransId="{EDCB14DE-D3C3-4E5C-A331-71113C0250BD}"/>
    <dgm:cxn modelId="{DC6A2B55-9959-9E41-8C4C-FB8FF415BF70}" type="presOf" srcId="{A5BBF571-5253-6E40-82D7-7DFA55C403EE}" destId="{1B96839A-94C6-3747-AECB-6AFE26E91254}" srcOrd="0" destOrd="0" presId="urn:microsoft.com/office/officeart/2008/layout/LinedList"/>
    <dgm:cxn modelId="{5328FF68-AF12-2640-82DD-4A8558848644}" type="presOf" srcId="{5F8A9840-886B-1549-86FA-DFF28283C6F7}" destId="{D2ABD2C0-EDD7-194E-81CA-D9A5311A1607}" srcOrd="0" destOrd="0" presId="urn:microsoft.com/office/officeart/2008/layout/LinedList"/>
    <dgm:cxn modelId="{B8B43377-1557-2042-BB5A-D55D04913284}" type="presOf" srcId="{0C6B1536-6269-470E-891B-548B1A1741C8}" destId="{8D7BB36B-DCB0-1945-8136-BD40AAFC958C}" srcOrd="0" destOrd="0" presId="urn:microsoft.com/office/officeart/2008/layout/LinedList"/>
    <dgm:cxn modelId="{C625FD7A-ECA1-B44B-8D2B-E9E9504CD922}" type="presOf" srcId="{5F30F6BE-7A6E-4F0D-B3AA-2B05FD8FA60B}" destId="{08701614-A5A0-9544-95A3-640A46D860BF}" srcOrd="0" destOrd="0" presId="urn:microsoft.com/office/officeart/2008/layout/LinedList"/>
    <dgm:cxn modelId="{D9602A80-E4B9-A44F-8F18-41878FC23717}" type="presOf" srcId="{1EA944AD-327D-427D-A5F0-7AE39B4AFACB}" destId="{D28CB533-C51E-334E-9261-65C425A19706}" srcOrd="0" destOrd="0" presId="urn:microsoft.com/office/officeart/2008/layout/LinedList"/>
    <dgm:cxn modelId="{4B05A8AF-8E44-411A-9840-24940C52F31E}" srcId="{56648FB5-C09B-4C87-AEF3-A553C798BCF5}" destId="{288D3E87-5781-4F83-84CB-1610EAD21773}" srcOrd="4" destOrd="0" parTransId="{5D1CA44E-A2B8-416C-AF5D-FE642F689AF8}" sibTransId="{E930F8F9-CD27-4F21-8645-528352089D37}"/>
    <dgm:cxn modelId="{946460B5-6A24-4AD5-9BDB-D5E7AE78994B}" srcId="{56648FB5-C09B-4C87-AEF3-A553C798BCF5}" destId="{1EA944AD-327D-427D-A5F0-7AE39B4AFACB}" srcOrd="0" destOrd="0" parTransId="{C379FD06-505A-41F8-9A66-4E9F695F9C1A}" sibTransId="{AD9B37F6-7A60-4E62-AE70-54601B347097}"/>
    <dgm:cxn modelId="{5E824FB9-2CC4-6F45-B749-FE401FFAEECB}" type="presOf" srcId="{769F0AC1-E7CF-C944-B9AF-EA28932D2656}" destId="{9B5DA0EB-3C02-EE40-A02E-5B28D39BEF31}" srcOrd="0" destOrd="0" presId="urn:microsoft.com/office/officeart/2008/layout/LinedList"/>
    <dgm:cxn modelId="{B2C31AC5-CC8D-7848-BF48-4E93CF15F78C}" srcId="{56648FB5-C09B-4C87-AEF3-A553C798BCF5}" destId="{769F0AC1-E7CF-C944-B9AF-EA28932D2656}" srcOrd="5" destOrd="0" parTransId="{8FBFB482-1FAC-2647-9582-FBF2BE51B42C}" sibTransId="{202C7746-1898-184B-8901-869D8C7ADB05}"/>
    <dgm:cxn modelId="{AA560ECB-5494-694A-8753-2D77B2337369}" type="presOf" srcId="{DDA901FD-5C05-41F1-A824-5C833C35698E}" destId="{B71E94BA-938F-EC4F-AA59-749EE236EA14}" srcOrd="0" destOrd="0" presId="urn:microsoft.com/office/officeart/2008/layout/LinedList"/>
    <dgm:cxn modelId="{336AE3DC-37F1-4955-813F-D94B74C0A559}" srcId="{56648FB5-C09B-4C87-AEF3-A553C798BCF5}" destId="{5F30F6BE-7A6E-4F0D-B3AA-2B05FD8FA60B}" srcOrd="7" destOrd="0" parTransId="{204DD833-1CD5-42F1-B596-8D8B6D369E5E}" sibTransId="{838162BB-5917-468F-85CC-DC0FE427929A}"/>
    <dgm:cxn modelId="{9C4437E1-A996-CF40-B2F7-2FD90BC18B8E}" srcId="{56648FB5-C09B-4C87-AEF3-A553C798BCF5}" destId="{5F8A9840-886B-1549-86FA-DFF28283C6F7}" srcOrd="3" destOrd="0" parTransId="{A0E52CAA-BC0A-2241-8286-5195FC90ACDB}" sibTransId="{1EDED046-CF50-0248-AC64-C3620E7361E1}"/>
    <dgm:cxn modelId="{83FBB8F5-9153-F24C-B359-92AB22A3F5BF}" type="presOf" srcId="{56648FB5-C09B-4C87-AEF3-A553C798BCF5}" destId="{7852B3C2-A44C-F446-9060-CA21A0D28991}" srcOrd="0" destOrd="0" presId="urn:microsoft.com/office/officeart/2008/layout/LinedList"/>
    <dgm:cxn modelId="{F5D2E861-C6DE-FB42-B7C6-B065F1F84377}" type="presParOf" srcId="{7852B3C2-A44C-F446-9060-CA21A0D28991}" destId="{4F1690E2-16BD-2B42-AE98-F2A735104EFA}" srcOrd="0" destOrd="0" presId="urn:microsoft.com/office/officeart/2008/layout/LinedList"/>
    <dgm:cxn modelId="{5FEB1837-8E5A-1842-B761-DF83A11712CF}" type="presParOf" srcId="{7852B3C2-A44C-F446-9060-CA21A0D28991}" destId="{7B746AAE-0D31-DE44-A5F6-86F76B8A3E80}" srcOrd="1" destOrd="0" presId="urn:microsoft.com/office/officeart/2008/layout/LinedList"/>
    <dgm:cxn modelId="{1E7396B7-9F8F-C842-AA84-A2108E4A965E}" type="presParOf" srcId="{7B746AAE-0D31-DE44-A5F6-86F76B8A3E80}" destId="{D28CB533-C51E-334E-9261-65C425A19706}" srcOrd="0" destOrd="0" presId="urn:microsoft.com/office/officeart/2008/layout/LinedList"/>
    <dgm:cxn modelId="{CA0E3B6D-3363-5D4D-B209-9374F0EBED3A}" type="presParOf" srcId="{7B746AAE-0D31-DE44-A5F6-86F76B8A3E80}" destId="{4B5756DB-F77A-B44F-B3F7-F3894F36872A}" srcOrd="1" destOrd="0" presId="urn:microsoft.com/office/officeart/2008/layout/LinedList"/>
    <dgm:cxn modelId="{42B9A5E9-078D-054D-AE14-35198416E7C7}" type="presParOf" srcId="{7852B3C2-A44C-F446-9060-CA21A0D28991}" destId="{A11F9CE2-7889-D042-B67A-3B946F072596}" srcOrd="2" destOrd="0" presId="urn:microsoft.com/office/officeart/2008/layout/LinedList"/>
    <dgm:cxn modelId="{4BADE72C-6502-F84A-A2A5-96C97CB0161C}" type="presParOf" srcId="{7852B3C2-A44C-F446-9060-CA21A0D28991}" destId="{FDBEDC87-8791-4D44-8FD8-85B48AD39373}" srcOrd="3" destOrd="0" presId="urn:microsoft.com/office/officeart/2008/layout/LinedList"/>
    <dgm:cxn modelId="{9F8EDEB8-D0BF-BC4D-99ED-6B9A4F9D4E71}" type="presParOf" srcId="{FDBEDC87-8791-4D44-8FD8-85B48AD39373}" destId="{8D7BB36B-DCB0-1945-8136-BD40AAFC958C}" srcOrd="0" destOrd="0" presId="urn:microsoft.com/office/officeart/2008/layout/LinedList"/>
    <dgm:cxn modelId="{6C4C1680-6204-3647-A71D-185D971F8D06}" type="presParOf" srcId="{FDBEDC87-8791-4D44-8FD8-85B48AD39373}" destId="{DCBD3594-6E80-0B41-BD87-AFAFE90B7B0C}" srcOrd="1" destOrd="0" presId="urn:microsoft.com/office/officeart/2008/layout/LinedList"/>
    <dgm:cxn modelId="{7D8B3A70-16CC-F84A-9F91-D5B131994F10}" type="presParOf" srcId="{7852B3C2-A44C-F446-9060-CA21A0D28991}" destId="{9D950D6B-5C89-8A48-9960-CA8B4C499A1A}" srcOrd="4" destOrd="0" presId="urn:microsoft.com/office/officeart/2008/layout/LinedList"/>
    <dgm:cxn modelId="{D70F27A6-397A-DC46-AAEC-F9F14C2305DE}" type="presParOf" srcId="{7852B3C2-A44C-F446-9060-CA21A0D28991}" destId="{743C7BE5-F107-5047-8108-35976C730BE6}" srcOrd="5" destOrd="0" presId="urn:microsoft.com/office/officeart/2008/layout/LinedList"/>
    <dgm:cxn modelId="{CC4867C0-5011-5F4E-9804-22ED95B3CC58}" type="presParOf" srcId="{743C7BE5-F107-5047-8108-35976C730BE6}" destId="{1B96839A-94C6-3747-AECB-6AFE26E91254}" srcOrd="0" destOrd="0" presId="urn:microsoft.com/office/officeart/2008/layout/LinedList"/>
    <dgm:cxn modelId="{FD8C6B51-C075-9B49-B1E3-2F72B8A0DF12}" type="presParOf" srcId="{743C7BE5-F107-5047-8108-35976C730BE6}" destId="{437624BB-39AA-794C-B0F6-B2CF5CA2B5A0}" srcOrd="1" destOrd="0" presId="urn:microsoft.com/office/officeart/2008/layout/LinedList"/>
    <dgm:cxn modelId="{A0D8D8B1-D102-CD41-9B65-91AB43686584}" type="presParOf" srcId="{7852B3C2-A44C-F446-9060-CA21A0D28991}" destId="{34CF0AAF-5C3E-5349-AD9D-2034F634313C}" srcOrd="6" destOrd="0" presId="urn:microsoft.com/office/officeart/2008/layout/LinedList"/>
    <dgm:cxn modelId="{157023DC-8251-F747-A790-8E9B78B3C8BE}" type="presParOf" srcId="{7852B3C2-A44C-F446-9060-CA21A0D28991}" destId="{2F409A89-4A7E-3D4A-93C7-15493EA49A4E}" srcOrd="7" destOrd="0" presId="urn:microsoft.com/office/officeart/2008/layout/LinedList"/>
    <dgm:cxn modelId="{D1200007-6A5D-FF43-8575-646BBC8E6C4E}" type="presParOf" srcId="{2F409A89-4A7E-3D4A-93C7-15493EA49A4E}" destId="{D2ABD2C0-EDD7-194E-81CA-D9A5311A1607}" srcOrd="0" destOrd="0" presId="urn:microsoft.com/office/officeart/2008/layout/LinedList"/>
    <dgm:cxn modelId="{87263814-0091-8A4A-828B-0F2A3C686C09}" type="presParOf" srcId="{2F409A89-4A7E-3D4A-93C7-15493EA49A4E}" destId="{F666EF11-8510-CD40-BB10-489FF0DA3CFF}" srcOrd="1" destOrd="0" presId="urn:microsoft.com/office/officeart/2008/layout/LinedList"/>
    <dgm:cxn modelId="{40CF11BD-58ED-0E4F-B3B7-F9CAAA40AD73}" type="presParOf" srcId="{7852B3C2-A44C-F446-9060-CA21A0D28991}" destId="{8A505F94-65E4-9D41-AC2C-CCE8BD4C175F}" srcOrd="8" destOrd="0" presId="urn:microsoft.com/office/officeart/2008/layout/LinedList"/>
    <dgm:cxn modelId="{0B980FB1-5585-2342-BD3C-2366897F0984}" type="presParOf" srcId="{7852B3C2-A44C-F446-9060-CA21A0D28991}" destId="{B678B193-63FE-3044-8C53-579A035591F8}" srcOrd="9" destOrd="0" presId="urn:microsoft.com/office/officeart/2008/layout/LinedList"/>
    <dgm:cxn modelId="{240D9A74-D193-CC40-97CA-ADC859B1D81F}" type="presParOf" srcId="{B678B193-63FE-3044-8C53-579A035591F8}" destId="{6E572D5D-DE9A-BF49-8B86-50D4250D1411}" srcOrd="0" destOrd="0" presId="urn:microsoft.com/office/officeart/2008/layout/LinedList"/>
    <dgm:cxn modelId="{3B1F9830-A4D6-E140-AE33-31C05CB5B37E}" type="presParOf" srcId="{B678B193-63FE-3044-8C53-579A035591F8}" destId="{7F071049-5D5A-2445-8B31-652B1063C281}" srcOrd="1" destOrd="0" presId="urn:microsoft.com/office/officeart/2008/layout/LinedList"/>
    <dgm:cxn modelId="{9A7F5AD0-DD95-3843-95C2-CCB3573D0F7B}" type="presParOf" srcId="{7852B3C2-A44C-F446-9060-CA21A0D28991}" destId="{322460D7-6763-F646-87E9-10A1FE9FDC20}" srcOrd="10" destOrd="0" presId="urn:microsoft.com/office/officeart/2008/layout/LinedList"/>
    <dgm:cxn modelId="{0F8C97D4-B05E-6947-AB11-E0CE7BA1FBBB}" type="presParOf" srcId="{7852B3C2-A44C-F446-9060-CA21A0D28991}" destId="{2E474F08-D54F-E14D-9A99-2C037C893DD5}" srcOrd="11" destOrd="0" presId="urn:microsoft.com/office/officeart/2008/layout/LinedList"/>
    <dgm:cxn modelId="{24B86091-C966-5641-9975-3A18E8CC2451}" type="presParOf" srcId="{2E474F08-D54F-E14D-9A99-2C037C893DD5}" destId="{9B5DA0EB-3C02-EE40-A02E-5B28D39BEF31}" srcOrd="0" destOrd="0" presId="urn:microsoft.com/office/officeart/2008/layout/LinedList"/>
    <dgm:cxn modelId="{C6076B37-8BDA-7348-B420-D00A46E8547E}" type="presParOf" srcId="{2E474F08-D54F-E14D-9A99-2C037C893DD5}" destId="{062608B4-F5A4-C943-8091-EEFBA40E325A}" srcOrd="1" destOrd="0" presId="urn:microsoft.com/office/officeart/2008/layout/LinedList"/>
    <dgm:cxn modelId="{7A9EE529-C307-D440-8910-336F08C35B83}" type="presParOf" srcId="{7852B3C2-A44C-F446-9060-CA21A0D28991}" destId="{3D5DC94A-13EE-9348-AB63-BA6D7AB77EF3}" srcOrd="12" destOrd="0" presId="urn:microsoft.com/office/officeart/2008/layout/LinedList"/>
    <dgm:cxn modelId="{B6134942-BB7E-6A49-B625-7DF71CC12E8A}" type="presParOf" srcId="{7852B3C2-A44C-F446-9060-CA21A0D28991}" destId="{27EB4548-6597-7A48-B8EB-8D5D075E0879}" srcOrd="13" destOrd="0" presId="urn:microsoft.com/office/officeart/2008/layout/LinedList"/>
    <dgm:cxn modelId="{305C651D-0D92-1E46-AC15-0FFBF9C77550}" type="presParOf" srcId="{27EB4548-6597-7A48-B8EB-8D5D075E0879}" destId="{B71E94BA-938F-EC4F-AA59-749EE236EA14}" srcOrd="0" destOrd="0" presId="urn:microsoft.com/office/officeart/2008/layout/LinedList"/>
    <dgm:cxn modelId="{6A8C2A6C-DA48-E74E-9F29-7B72A279E967}" type="presParOf" srcId="{27EB4548-6597-7A48-B8EB-8D5D075E0879}" destId="{AB286E63-B7A7-4244-8719-A27E1E499373}" srcOrd="1" destOrd="0" presId="urn:microsoft.com/office/officeart/2008/layout/LinedList"/>
    <dgm:cxn modelId="{D4FDD938-A0E5-1344-91E8-DB626E229B73}" type="presParOf" srcId="{7852B3C2-A44C-F446-9060-CA21A0D28991}" destId="{20D72B1E-AD82-9E49-86D8-09A4DD4D6212}" srcOrd="14" destOrd="0" presId="urn:microsoft.com/office/officeart/2008/layout/LinedList"/>
    <dgm:cxn modelId="{3CB3EB14-3FB4-7040-B2C6-572E38DFBAF8}" type="presParOf" srcId="{7852B3C2-A44C-F446-9060-CA21A0D28991}" destId="{FE30EA44-022B-FF41-BE9E-EF735E26A50E}" srcOrd="15" destOrd="0" presId="urn:microsoft.com/office/officeart/2008/layout/LinedList"/>
    <dgm:cxn modelId="{0ECA1AF6-D499-C74C-B742-8D288CCF75FA}" type="presParOf" srcId="{FE30EA44-022B-FF41-BE9E-EF735E26A50E}" destId="{08701614-A5A0-9544-95A3-640A46D860BF}" srcOrd="0" destOrd="0" presId="urn:microsoft.com/office/officeart/2008/layout/LinedList"/>
    <dgm:cxn modelId="{AD84564D-97AD-C847-ACA7-6607F1C92514}" type="presParOf" srcId="{FE30EA44-022B-FF41-BE9E-EF735E26A50E}" destId="{5BC0372B-66B7-0640-8199-37B331256C9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1690E2-16BD-2B42-AE98-F2A735104EFA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CB533-C51E-334E-9261-65C425A19706}">
      <dsp:nvSpPr>
        <dsp:cNvPr id="0" name=""/>
        <dsp:cNvSpPr/>
      </dsp:nvSpPr>
      <dsp:spPr>
        <a:xfrm>
          <a:off x="0" y="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0" kern="1200" dirty="0"/>
            <a:t>Deep Learning</a:t>
          </a:r>
          <a:endParaRPr lang="en-US" sz="2500" b="0" kern="1200" dirty="0"/>
        </a:p>
      </dsp:txBody>
      <dsp:txXfrm>
        <a:off x="0" y="0"/>
        <a:ext cx="10515600" cy="543917"/>
      </dsp:txXfrm>
    </dsp:sp>
    <dsp:sp modelId="{A11F9CE2-7889-D042-B67A-3B946F072596}">
      <dsp:nvSpPr>
        <dsp:cNvPr id="0" name=""/>
        <dsp:cNvSpPr/>
      </dsp:nvSpPr>
      <dsp:spPr>
        <a:xfrm>
          <a:off x="0" y="54391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7BB36B-DCB0-1945-8136-BD40AAFC958C}">
      <dsp:nvSpPr>
        <dsp:cNvPr id="0" name=""/>
        <dsp:cNvSpPr/>
      </dsp:nvSpPr>
      <dsp:spPr>
        <a:xfrm>
          <a:off x="0" y="543917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0" kern="1200" dirty="0"/>
            <a:t>Transformer</a:t>
          </a:r>
          <a:endParaRPr lang="en-US" sz="2500" b="0" kern="1200" dirty="0"/>
        </a:p>
      </dsp:txBody>
      <dsp:txXfrm>
        <a:off x="0" y="543917"/>
        <a:ext cx="10515600" cy="543917"/>
      </dsp:txXfrm>
    </dsp:sp>
    <dsp:sp modelId="{9D950D6B-5C89-8A48-9960-CA8B4C499A1A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6839A-94C6-3747-AECB-6AFE26E91254}">
      <dsp:nvSpPr>
        <dsp:cNvPr id="0" name=""/>
        <dsp:cNvSpPr/>
      </dsp:nvSpPr>
      <dsp:spPr>
        <a:xfrm>
          <a:off x="0" y="1087834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dirty="0"/>
            <a:t>LLMs</a:t>
          </a:r>
        </a:p>
      </dsp:txBody>
      <dsp:txXfrm>
        <a:off x="0" y="1087834"/>
        <a:ext cx="10515600" cy="543917"/>
      </dsp:txXfrm>
    </dsp:sp>
    <dsp:sp modelId="{34CF0AAF-5C3E-5349-AD9D-2034F634313C}">
      <dsp:nvSpPr>
        <dsp:cNvPr id="0" name=""/>
        <dsp:cNvSpPr/>
      </dsp:nvSpPr>
      <dsp:spPr>
        <a:xfrm>
          <a:off x="0" y="1631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BD2C0-EDD7-194E-81CA-D9A5311A1607}">
      <dsp:nvSpPr>
        <dsp:cNvPr id="0" name=""/>
        <dsp:cNvSpPr/>
      </dsp:nvSpPr>
      <dsp:spPr>
        <a:xfrm>
          <a:off x="0" y="1631751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Context Engineering</a:t>
          </a:r>
        </a:p>
      </dsp:txBody>
      <dsp:txXfrm>
        <a:off x="0" y="1631751"/>
        <a:ext cx="10515600" cy="543917"/>
      </dsp:txXfrm>
    </dsp:sp>
    <dsp:sp modelId="{8A505F94-65E4-9D41-AC2C-CCE8BD4C175F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572D5D-DE9A-BF49-8B86-50D4250D1411}">
      <dsp:nvSpPr>
        <dsp:cNvPr id="0" name=""/>
        <dsp:cNvSpPr/>
      </dsp:nvSpPr>
      <dsp:spPr>
        <a:xfrm>
          <a:off x="0" y="2175669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0" kern="1200" dirty="0"/>
            <a:t>Finetuning</a:t>
          </a:r>
          <a:endParaRPr lang="en-US" sz="2500" b="0" kern="1200" dirty="0"/>
        </a:p>
      </dsp:txBody>
      <dsp:txXfrm>
        <a:off x="0" y="2175669"/>
        <a:ext cx="10515600" cy="543917"/>
      </dsp:txXfrm>
    </dsp:sp>
    <dsp:sp modelId="{322460D7-6763-F646-87E9-10A1FE9FDC20}">
      <dsp:nvSpPr>
        <dsp:cNvPr id="0" name=""/>
        <dsp:cNvSpPr/>
      </dsp:nvSpPr>
      <dsp:spPr>
        <a:xfrm>
          <a:off x="0" y="2719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DA0EB-3C02-EE40-A02E-5B28D39BEF31}">
      <dsp:nvSpPr>
        <dsp:cNvPr id="0" name=""/>
        <dsp:cNvSpPr/>
      </dsp:nvSpPr>
      <dsp:spPr>
        <a:xfrm>
          <a:off x="0" y="2719586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dirty="0"/>
            <a:t>Instruction Tuning</a:t>
          </a:r>
        </a:p>
      </dsp:txBody>
      <dsp:txXfrm>
        <a:off x="0" y="2719586"/>
        <a:ext cx="10515600" cy="543917"/>
      </dsp:txXfrm>
    </dsp:sp>
    <dsp:sp modelId="{3D5DC94A-13EE-9348-AB63-BA6D7AB77EF3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E94BA-938F-EC4F-AA59-749EE236EA14}">
      <dsp:nvSpPr>
        <dsp:cNvPr id="0" name=""/>
        <dsp:cNvSpPr/>
      </dsp:nvSpPr>
      <dsp:spPr>
        <a:xfrm>
          <a:off x="0" y="3263503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 err="1"/>
            <a:t>Agents</a:t>
          </a:r>
          <a:endParaRPr lang="en-US" sz="2500" kern="1200" dirty="0"/>
        </a:p>
      </dsp:txBody>
      <dsp:txXfrm>
        <a:off x="0" y="3263503"/>
        <a:ext cx="10515600" cy="543917"/>
      </dsp:txXfrm>
    </dsp:sp>
    <dsp:sp modelId="{20D72B1E-AD82-9E49-86D8-09A4DD4D6212}">
      <dsp:nvSpPr>
        <dsp:cNvPr id="0" name=""/>
        <dsp:cNvSpPr/>
      </dsp:nvSpPr>
      <dsp:spPr>
        <a:xfrm>
          <a:off x="0" y="380742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01614-A5A0-9544-95A3-640A46D860BF}">
      <dsp:nvSpPr>
        <dsp:cNvPr id="0" name=""/>
        <dsp:cNvSpPr/>
      </dsp:nvSpPr>
      <dsp:spPr>
        <a:xfrm>
          <a:off x="0" y="380742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0" kern="1200" dirty="0"/>
            <a:t>The Bigger Picture</a:t>
          </a:r>
          <a:endParaRPr lang="en-US" sz="2500" b="0" kern="1200" dirty="0"/>
        </a:p>
      </dsp:txBody>
      <dsp:txXfrm>
        <a:off x="0" y="3807420"/>
        <a:ext cx="10515600" cy="543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19D53-7573-1F4C-A513-AAE16AFC96C6}" type="datetimeFigureOut">
              <a:rPr lang="de-DE" smtClean="0"/>
              <a:t>18.07.25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8A2E8-A435-8A47-AB03-790F58936DE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880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8F3381-758E-0A6B-C899-EE7B45C91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BE904A-0D34-BF1F-C60B-AB2B79C21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7F2103-A9E7-0F7A-20F0-3D0D2254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2C59-1507-9441-B565-D4065B894855}" type="datetime1">
              <a:rPr lang="de-DE" smtClean="0"/>
              <a:t>18.07.25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A4E0A6-36C8-1189-39ED-220EA3F96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3ED9AC-2E2B-7D50-57E1-82DB568B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26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50051-6EFD-35CE-85D9-C783C6D66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B0DD0C-3A69-15AB-3CD0-2DBF5BFE6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C661AC-11CB-9C29-3643-17779ED2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007F1-B048-F74F-94E9-B2E80E64133E}" type="datetime1">
              <a:rPr lang="de-DE" smtClean="0"/>
              <a:t>18.07.25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074B47-69F2-8E3F-A878-A5B29BA96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059C75-0843-9F52-F09A-45713AED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25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3008531-46C2-C27E-E410-4D516F6E3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82FE20-CC8E-8053-BE5E-79D752050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F817AE-96C8-22CB-55CB-28DE3F75C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3C8E-2E98-FF45-8F72-EEB7AFDB3E39}" type="datetime1">
              <a:rPr lang="de-DE" smtClean="0"/>
              <a:t>18.07.25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C57D71-8770-E80A-1931-13A2BF38E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0A003E-85F4-1C42-C7F1-F9E6A0E17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5349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F0CFF6-86AD-6ADD-B20D-10768B81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16DF11-A587-5A55-A9C7-00ECEB974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5515BA-ADCD-3F33-A6C7-EA3050DA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35C61-1C29-884D-9C8D-6470B93E4A99}" type="datetime1">
              <a:rPr lang="de-DE" smtClean="0"/>
              <a:t>18.07.25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095CDF-844D-CC6E-6717-53613FEAE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40EC7B-EDAB-00A6-6F74-C7093265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60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AC1590-182F-2FCF-C924-4F3EE8443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E60AF3-91B0-8C3D-5523-C00018D8E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008590-6CEA-A08F-D3D5-07D3C501D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EBB2-222E-DF40-AB6A-7CFEF7FA204F}" type="datetime1">
              <a:rPr lang="de-DE" smtClean="0"/>
              <a:t>18.07.25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9E25F9-B12A-A47E-8A66-43CB636EE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58A3A1-1ED4-2B00-F774-0770579A1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446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74FDE-7C6E-8847-DDBD-9E1BB18D1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82620F-4E5D-4917-8505-0C755E884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BEAEB3-4A3B-9231-1314-64AB817B0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E2B1EE-5C88-59AD-4B9E-761AE2475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40079-4F23-AB42-BCF1-78B0528DF5B8}" type="datetime1">
              <a:rPr lang="de-DE" smtClean="0"/>
              <a:t>18.07.25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FE95AD-80EB-62FF-C99A-9E3800069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92B332-87AD-48FB-7E02-68E35772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911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CF542A-653F-1437-8B84-07A7E33D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DC182E-D365-DE63-5600-920A7C060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DFDA3A-9427-025F-5994-3996B4E12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CAF632-C1ED-1E3C-10F3-CDCE7FCFF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A83CEB-0EF1-FFA3-73F4-99558B22D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AEEAC70-EC21-893E-AC85-B37AD25AC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1859-6BB9-6A47-B1E8-B5EE50205430}" type="datetime1">
              <a:rPr lang="de-DE" smtClean="0"/>
              <a:t>18.07.25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A1FA19-17AC-5EB2-96AD-6F9D8538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823032A-0F25-C17F-2A05-0CCD6E87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66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3C254-D066-3A14-91DE-A70EBF110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A743DC-54A8-CD48-26ED-0D2A07C8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3AF8-477A-F745-BE12-CBF5B6AF8AF5}" type="datetime1">
              <a:rPr lang="de-DE" smtClean="0"/>
              <a:t>18.07.25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D36842-29E9-EF66-8D63-2BCBAE41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C2C2E3-CAD7-E9F5-63AD-736D4A12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14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908658-FD8E-0CEF-21BC-B8FF7950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8D03C-F3C7-4840-97DE-74E252A0D704}" type="datetime1">
              <a:rPr lang="de-DE" smtClean="0"/>
              <a:t>18.07.25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4EC9D7A-C677-3F2C-74CE-431B846FD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A1F798-6679-1AE5-2207-1932FDD3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328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89BBD-7D97-E0F7-1065-25AA23667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C46EEB-64CF-7A84-CB75-32E6DA50F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B4EAAF5-AD44-3515-D676-A2172B694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9EECB0-76E8-CEAF-655D-BFF6669C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77C8F-59D0-6F42-B7BC-3EFE02C7F3B0}" type="datetime1">
              <a:rPr lang="de-DE" smtClean="0"/>
              <a:t>18.07.25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8A5A91-F424-7E07-D578-0E7CC98DE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DD5CA1-07D1-05B6-EA2B-31CBAB224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31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DB213C-7480-D134-315D-EADD8D28A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467DD8-B9BD-A36F-5B4F-3CE366207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00F4BA-D8C5-5332-F436-B65FF860B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77A1C9-E1E6-58BE-52E8-34EC9B8B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0719-F3CB-FC42-81C8-986BB63D2B42}" type="datetime1">
              <a:rPr lang="de-DE" smtClean="0"/>
              <a:t>18.07.25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D30B87-C20C-7EF3-B7A1-61799D63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61909B-4950-379F-8A9A-81A057F2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29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B6AFC4F-27C6-4EAD-2564-2A708281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CFAFB6-DFBC-D5F1-F54C-1D25DA0AE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4B3817-4790-FF66-D7D8-C88331745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072FC9-7DB9-534B-8ED1-284A1B79BFC4}" type="datetime1">
              <a:rPr lang="de-DE" smtClean="0"/>
              <a:t>18.07.25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415EF2-7973-74A4-106A-53509B65B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F25449-14F8-CDD0-9C9E-976594BAF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606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arxiv.org/abs/2005.11401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mptingguide.ai/research/ra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age.googleapis.com/deepmind-media/gemini/gemini_v1_5_report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s.google.com/machine-learning/gan/generativ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docs/guides/prompt-engineering" TargetMode="External"/><Relationship Id="rId2" Type="http://schemas.openxmlformats.org/officeDocument/2006/relationships/hyperlink" Target="https://www.promptingguide.ai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05.14165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3FF727-F4B3-3376-8344-F8D9ED808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Context</a:t>
            </a:r>
            <a:r>
              <a:rPr lang="de-DE" dirty="0"/>
              <a:t> Engineering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BD8156-C5C8-1852-17C9-3396BF98F4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3672236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51E18BDB-D1F8-24A3-147D-7572292B9C57}"/>
              </a:ext>
            </a:extLst>
          </p:cNvPr>
          <p:cNvSpPr/>
          <p:nvPr/>
        </p:nvSpPr>
        <p:spPr>
          <a:xfrm>
            <a:off x="357352" y="2871419"/>
            <a:ext cx="11466786" cy="1563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FADA32-BF06-BFF5-75BE-84612B69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Struggling with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8F654-8684-E5BA-6A19-1DB6137B9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600" dirty="0"/>
              <a:t>LLMs have only </a:t>
            </a:r>
            <a:r>
              <a:rPr lang="en-GB" sz="2600" dirty="0">
                <a:solidFill>
                  <a:srgbClr val="212529"/>
                </a:solidFill>
              </a:rPr>
              <a:t>implicit knowledge (memorization in weights):</a:t>
            </a:r>
          </a:p>
          <a:p>
            <a:pPr marL="0" indent="0">
              <a:buNone/>
            </a:pPr>
            <a:r>
              <a:rPr lang="en-GB" sz="2600" dirty="0">
                <a:solidFill>
                  <a:srgbClr val="212529"/>
                </a:solidFill>
                <a:sym typeface="Wingdings" pitchFamily="2" charset="2"/>
              </a:rPr>
              <a:t>limitations in terms of explicit factual knowledge (hallucinating facts)</a:t>
            </a:r>
            <a:endParaRPr lang="en-GB" sz="2600" dirty="0"/>
          </a:p>
          <a:p>
            <a:pPr marL="0" indent="0">
              <a:buNone/>
            </a:pPr>
            <a:endParaRPr lang="en-GB" sz="2600" dirty="0"/>
          </a:p>
          <a:p>
            <a:pPr marL="0" indent="0">
              <a:buNone/>
            </a:pPr>
            <a:endParaRPr lang="en-GB" sz="2600" dirty="0"/>
          </a:p>
          <a:p>
            <a:pPr marL="0" indent="0">
              <a:buNone/>
            </a:pPr>
            <a:endParaRPr lang="en-GB" sz="2600" dirty="0"/>
          </a:p>
          <a:p>
            <a:pPr marL="0" indent="0">
              <a:buNone/>
            </a:pPr>
            <a:endParaRPr lang="en-GB" sz="2600" dirty="0"/>
          </a:p>
          <a:p>
            <a:pPr marL="0" indent="0">
              <a:buNone/>
            </a:pPr>
            <a:r>
              <a:rPr lang="en-GB" sz="2600" dirty="0"/>
              <a:t>can be mitigated by retrieving the corresponding information from an external knowledge base and pasting it in context</a:t>
            </a:r>
          </a:p>
          <a:p>
            <a:pPr marL="0" indent="0">
              <a:buNone/>
            </a:pPr>
            <a:r>
              <a:rPr lang="en-GB" sz="2600" dirty="0"/>
              <a:t>(prompt engineering </a:t>
            </a:r>
            <a:r>
              <a:rPr lang="en-GB" sz="2600" dirty="0">
                <a:sym typeface="Wingdings" pitchFamily="2" charset="2"/>
              </a:rPr>
              <a:t> context engineering</a:t>
            </a:r>
            <a:r>
              <a:rPr lang="en-GB" sz="26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1EE5B-5F3A-A11E-C13B-66F632A7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10</a:t>
            </a:fld>
            <a:endParaRPr lang="en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DFB9742-025E-F658-2D84-3FC6A9913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38" y="2995846"/>
            <a:ext cx="11271123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39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C5049-4F96-3D54-33C3-284B0E36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Retrieval Augmented Generation (</a:t>
            </a:r>
            <a:r>
              <a:rPr lang="en-GB" dirty="0">
                <a:hlinkClick r:id="rId2"/>
              </a:rPr>
              <a:t>RAG</a:t>
            </a:r>
            <a:r>
              <a:rPr lang="en-GB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48EF6-25B5-BBF4-9EA0-78548009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11</a:t>
            </a:fld>
            <a:endParaRPr lang="en-DE" dirty="0"/>
          </a:p>
        </p:txBody>
      </p:sp>
      <p:pic>
        <p:nvPicPr>
          <p:cNvPr id="9" name="Grafik 8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7D4BFBD0-5908-E4F1-2226-98B6F9A59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566" y="1690688"/>
            <a:ext cx="7992761" cy="4735132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45732C97-B823-B047-550B-2D4A316A91B0}"/>
              </a:ext>
            </a:extLst>
          </p:cNvPr>
          <p:cNvSpPr txBox="1"/>
          <p:nvPr/>
        </p:nvSpPr>
        <p:spPr>
          <a:xfrm>
            <a:off x="7123205" y="3690395"/>
            <a:ext cx="5016245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/>
              <a:t>private </a:t>
            </a:r>
            <a:r>
              <a:rPr lang="de-DE" sz="2200" dirty="0" err="1"/>
              <a:t>data</a:t>
            </a:r>
            <a:r>
              <a:rPr lang="de-DE" sz="2200" dirty="0"/>
              <a:t> (alternative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finetuning</a:t>
            </a:r>
            <a:r>
              <a:rPr lang="de-DE" sz="2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err="1"/>
              <a:t>internet</a:t>
            </a:r>
            <a:r>
              <a:rPr lang="de-DE" sz="2200" dirty="0"/>
              <a:t> (</a:t>
            </a:r>
            <a:r>
              <a:rPr lang="de-DE" sz="2200" dirty="0" err="1"/>
              <a:t>browser</a:t>
            </a:r>
            <a:r>
              <a:rPr lang="de-DE" sz="2200" dirty="0"/>
              <a:t> </a:t>
            </a:r>
            <a:r>
              <a:rPr lang="de-DE" sz="2200" dirty="0" err="1"/>
              <a:t>as</a:t>
            </a:r>
            <a:r>
              <a:rPr lang="de-DE" sz="2200" dirty="0"/>
              <a:t> </a:t>
            </a:r>
            <a:r>
              <a:rPr lang="de-DE" sz="2200" dirty="0" err="1"/>
              <a:t>tool</a:t>
            </a:r>
            <a:r>
              <a:rPr lang="de-DE" sz="2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err="1"/>
              <a:t>structured</a:t>
            </a:r>
            <a:r>
              <a:rPr lang="de-DE" sz="2200" dirty="0"/>
              <a:t> APIs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B4E4F17-72E5-5655-78C9-4CB7DFE2CF2D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9207062" y="2816772"/>
            <a:ext cx="424266" cy="873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ABD54DB9-8E77-C2F1-75CB-5818AF160F1D}"/>
              </a:ext>
            </a:extLst>
          </p:cNvPr>
          <p:cNvSpPr txBox="1"/>
          <p:nvPr/>
        </p:nvSpPr>
        <p:spPr>
          <a:xfrm>
            <a:off x="838200" y="1582545"/>
            <a:ext cx="2411942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err="1"/>
              <a:t>vector</a:t>
            </a:r>
            <a:r>
              <a:rPr lang="de-DE" sz="2200" dirty="0"/>
              <a:t> </a:t>
            </a:r>
            <a:r>
              <a:rPr lang="de-DE" sz="2200" dirty="0" err="1"/>
              <a:t>similarity</a:t>
            </a:r>
            <a:endParaRPr lang="de-DE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err="1"/>
              <a:t>keyword</a:t>
            </a:r>
            <a:endParaRPr lang="de-DE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/>
              <a:t>hybrid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258FD4F1-069F-F8C8-4A5F-359590684C1B}"/>
              </a:ext>
            </a:extLst>
          </p:cNvPr>
          <p:cNvCxnSpPr/>
          <p:nvPr/>
        </p:nvCxnSpPr>
        <p:spPr>
          <a:xfrm>
            <a:off x="3268717" y="2165131"/>
            <a:ext cx="1587062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0DBE0ADB-E83B-6515-D96A-B308063FC9E2}"/>
              </a:ext>
            </a:extLst>
          </p:cNvPr>
          <p:cNvSpPr txBox="1"/>
          <p:nvPr/>
        </p:nvSpPr>
        <p:spPr>
          <a:xfrm>
            <a:off x="7841963" y="4797980"/>
            <a:ext cx="4350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typically</a:t>
            </a:r>
            <a:r>
              <a:rPr lang="de-DE" dirty="0"/>
              <a:t>,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wasn‘t</a:t>
            </a:r>
            <a:r>
              <a:rPr lang="de-DE" dirty="0"/>
              <a:t> </a:t>
            </a:r>
            <a:r>
              <a:rPr lang="de-DE" dirty="0" err="1"/>
              <a:t>trained</a:t>
            </a:r>
            <a:r>
              <a:rPr lang="de-DE" dirty="0"/>
              <a:t> on</a:t>
            </a:r>
          </a:p>
        </p:txBody>
      </p:sp>
    </p:spTree>
    <p:extLst>
      <p:ext uri="{BB962C8B-B14F-4D97-AF65-F5344CB8AC3E}">
        <p14:creationId xmlns:p14="http://schemas.microsoft.com/office/powerpoint/2010/main" val="1400863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072146-2187-D889-C620-00826A65B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12</a:t>
            </a:fld>
            <a:endParaRPr lang="de-DE"/>
          </a:p>
        </p:txBody>
      </p:sp>
      <p:pic>
        <p:nvPicPr>
          <p:cNvPr id="6" name="Grafik 5" descr="Ein Bild, das Text, Screenshot, Schrift, parallel enthält.&#10;&#10;KI-generierte Inhalte können fehlerhaft sein.">
            <a:extLst>
              <a:ext uri="{FF2B5EF4-FFF2-40B4-BE49-F238E27FC236}">
                <a16:creationId xmlns:a16="http://schemas.microsoft.com/office/drawing/2014/main" id="{47D227A8-0208-97A5-8970-75E44555F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10" y="480102"/>
            <a:ext cx="10037380" cy="5897795"/>
          </a:xfrm>
          <a:prstGeom prst="rect">
            <a:avLst/>
          </a:prstGeom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DDC497ED-6CF5-F21F-D75A-6EE1CEA1C93E}"/>
              </a:ext>
            </a:extLst>
          </p:cNvPr>
          <p:cNvSpPr txBox="1"/>
          <p:nvPr/>
        </p:nvSpPr>
        <p:spPr>
          <a:xfrm>
            <a:off x="9414416" y="6377897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hlinkClick r:id="rId3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915798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6B7C08-C087-F9E2-D1EF-1CCA4E885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Many-Shot Learning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2DCA41-688A-185E-4718-E8DB1D0C8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…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DC07B3C-7046-046A-42CC-237AF82E6A6A}"/>
              </a:ext>
            </a:extLst>
          </p:cNvPr>
          <p:cNvSpPr txBox="1"/>
          <p:nvPr/>
        </p:nvSpPr>
        <p:spPr>
          <a:xfrm>
            <a:off x="838200" y="5807631"/>
            <a:ext cx="2680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increasing context length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EE8439-D32B-162E-153B-1B1E49A1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575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1DC26F-F544-96F9-A23C-5F55F871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Course Contents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4E61397-BED1-A35E-59D6-1913902B18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70740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B35085C-F718-BAF1-A787-9DA928AE2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02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8D9AF-2ADC-CA80-8AD9-E05797B87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This Part: </a:t>
            </a:r>
            <a:r>
              <a:rPr lang="de-DE" dirty="0" err="1"/>
              <a:t>Context</a:t>
            </a:r>
            <a:r>
              <a:rPr lang="de-DE" dirty="0"/>
              <a:t> Engineering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03915B-1207-B8C7-B3C1-7DCBD8CC5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generative AI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prompting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RAG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72AAFB-0A70-7DBF-673F-715BADC81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5351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CC447E-0429-2D97-567A-FF3AB92B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Autoregressive Text Generation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0B0DCB-4295-F0FB-A4D6-FB056FA7F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sym typeface="Wingdings" pitchFamily="2" charset="2"/>
              </a:rPr>
              <a:t>generate</a:t>
            </a:r>
            <a:r>
              <a:rPr lang="de-DE" dirty="0">
                <a:sym typeface="Wingdings" pitchFamily="2" charset="2"/>
              </a:rPr>
              <a:t> </a:t>
            </a:r>
            <a:r>
              <a:rPr lang="en-DE">
                <a:sym typeface="Wingdings" pitchFamily="2" charset="2"/>
              </a:rPr>
              <a:t>one output token </a:t>
            </a:r>
            <a:r>
              <a:rPr lang="de-DE" dirty="0">
                <a:sym typeface="Wingdings" pitchFamily="2" charset="2"/>
              </a:rPr>
              <a:t>at a time (</a:t>
            </a:r>
            <a:r>
              <a:rPr lang="de-DE" dirty="0" err="1">
                <a:sym typeface="Wingdings" pitchFamily="2" charset="2"/>
              </a:rPr>
              <a:t>according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predicted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probabilities</a:t>
            </a:r>
            <a:r>
              <a:rPr lang="de-DE" dirty="0">
                <a:sym typeface="Wingdings" pitchFamily="2" charset="2"/>
              </a:rPr>
              <a:t>)</a:t>
            </a:r>
          </a:p>
          <a:p>
            <a:r>
              <a:rPr lang="de-DE" dirty="0" err="1">
                <a:sym typeface="Wingdings" pitchFamily="2" charset="2"/>
              </a:rPr>
              <a:t>add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it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to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the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context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for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the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prediction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of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the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next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token</a:t>
            </a:r>
            <a:endParaRPr lang="de-DE" dirty="0">
              <a:sym typeface="Wingdings" pitchFamily="2" charset="2"/>
            </a:endParaRPr>
          </a:p>
          <a:p>
            <a:pPr marL="0" indent="0">
              <a:buNone/>
            </a:pPr>
            <a:endParaRPr lang="de-DE" dirty="0">
              <a:sym typeface="Wingdings" pitchFamily="2" charset="2"/>
            </a:endParaRPr>
          </a:p>
          <a:p>
            <a:pPr marL="0" indent="0">
              <a:buNone/>
            </a:pPr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>
                <a:sym typeface="Wingdings" pitchFamily="2" charset="2"/>
              </a:rPr>
              <a:t>resulting</a:t>
            </a:r>
            <a:r>
              <a:rPr lang="de-DE" dirty="0">
                <a:sym typeface="Wingdings" pitchFamily="2" charset="2"/>
              </a:rPr>
              <a:t> in a </a:t>
            </a:r>
            <a:r>
              <a:rPr lang="de-DE" dirty="0" err="1">
                <a:sym typeface="Wingdings" pitchFamily="2" charset="2"/>
              </a:rPr>
              <a:t>full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text</a:t>
            </a:r>
            <a:r>
              <a:rPr lang="de-DE" dirty="0">
                <a:sym typeface="Wingdings" pitchFamily="2" charset="2"/>
              </a:rPr>
              <a:t>, </a:t>
            </a:r>
            <a:r>
              <a:rPr lang="de-DE" dirty="0" err="1">
                <a:sym typeface="Wingdings" pitchFamily="2" charset="2"/>
              </a:rPr>
              <a:t>sampled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from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predicted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probabilities</a:t>
            </a:r>
            <a:endParaRPr lang="de-DE" dirty="0">
              <a:sym typeface="Wingdings" pitchFamily="2" charset="2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9B1226-05C9-DC10-1D27-CC103046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0366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8D56-2C17-0071-998B-2AC3465C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sz="4300" dirty="0"/>
              <a:t>Generative vs </a:t>
            </a:r>
            <a:r>
              <a:rPr lang="en-GB" sz="4300" dirty="0"/>
              <a:t>Predictive/</a:t>
            </a:r>
            <a:r>
              <a:rPr lang="en-DE" sz="4300" dirty="0"/>
              <a:t>Discriminative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216029-E185-B135-4087-B6C224078F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44163"/>
                <a:ext cx="6203731" cy="32868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discriminative models:</a:t>
                </a:r>
              </a:p>
              <a:p>
                <a:pPr marL="0" indent="0">
                  <a:buNone/>
                </a:pPr>
                <a:r>
                  <a:rPr lang="en-GB" sz="2400" dirty="0"/>
                  <a:t>predict conditional probability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endParaRPr lang="en-GB" sz="2400" dirty="0"/>
              </a:p>
              <a:p>
                <a:pPr marL="0" indent="0">
                  <a:buNone/>
                </a:pPr>
                <a:endParaRPr lang="en-GB" sz="2400" dirty="0"/>
              </a:p>
              <a:p>
                <a:pPr marL="0" indent="0">
                  <a:buNone/>
                </a:pPr>
                <a:r>
                  <a:rPr lang="en-GB" sz="2400" dirty="0"/>
                  <a:t>generative models:</a:t>
                </a:r>
              </a:p>
              <a:p>
                <a:pPr marL="0" indent="0">
                  <a:buNone/>
                </a:pPr>
                <a:r>
                  <a:rPr lang="en-GB" sz="2400" dirty="0"/>
                  <a:t>predict joint probability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endParaRPr lang="en-GB" sz="2400" b="1" dirty="0"/>
              </a:p>
              <a:p>
                <a:pPr marL="0" indent="0">
                  <a:buNone/>
                </a:pPr>
                <a:r>
                  <a:rPr lang="en-GB" sz="2400" dirty="0"/>
                  <a:t>(or just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en-GB" sz="2400" b="1" dirty="0">
                    <a:sym typeface="Wingdings" panose="05000000000000000000" pitchFamily="2" charset="2"/>
                  </a:rPr>
                  <a:t> </a:t>
                </a:r>
                <a:r>
                  <a:rPr lang="en-GB" sz="2400" dirty="0">
                    <a:sym typeface="Wingdings" panose="05000000000000000000" pitchFamily="2" charset="2"/>
                  </a:rPr>
                  <a:t></a:t>
                </a:r>
                <a:r>
                  <a:rPr lang="en-GB" sz="2400" dirty="0"/>
                  <a:t> unsupervised learning)</a:t>
                </a:r>
              </a:p>
              <a:p>
                <a:pPr marL="0" indent="0">
                  <a:buNone/>
                </a:pPr>
                <a:r>
                  <a:rPr lang="en-GB" sz="2400" dirty="0">
                    <a:sym typeface="Wingdings" panose="05000000000000000000" pitchFamily="2" charset="2"/>
                  </a:rPr>
                  <a:t> </a:t>
                </a:r>
                <a:r>
                  <a:rPr lang="en-GB" sz="2400" dirty="0"/>
                  <a:t>allow to generate new data samples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216029-E185-B135-4087-B6C224078F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44163"/>
                <a:ext cx="6203731" cy="3286850"/>
              </a:xfrm>
              <a:blipFill>
                <a:blip r:embed="rId2"/>
                <a:stretch>
                  <a:fillRect l="-1573" t="-2597" b="-3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AAF07-FB21-CD30-E67D-9DAC73268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EAD7E-BF4A-2941-8FC0-E96033F99716}" type="slidenum">
              <a:rPr lang="en-DE" smtClean="0"/>
              <a:t>5</a:t>
            </a:fld>
            <a:endParaRPr lang="en-DE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AE53A09-11A6-7D5D-5752-79C56178B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497" y="1938867"/>
            <a:ext cx="4977491" cy="2239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B7DFFE-3017-F778-312F-CE533FE365F9}"/>
              </a:ext>
            </a:extLst>
          </p:cNvPr>
          <p:cNvSpPr txBox="1"/>
          <p:nvPr/>
        </p:nvSpPr>
        <p:spPr>
          <a:xfrm>
            <a:off x="10821282" y="3788751"/>
            <a:ext cx="532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linkClick r:id="rId4"/>
              </a:rPr>
              <a:t>source</a:t>
            </a:r>
            <a:endParaRPr lang="de-DE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7A5682-5BEA-BBAD-A038-0421C08772E7}"/>
              </a:ext>
            </a:extLst>
          </p:cNvPr>
          <p:cNvSpPr txBox="1"/>
          <p:nvPr/>
        </p:nvSpPr>
        <p:spPr>
          <a:xfrm>
            <a:off x="7160497" y="1434598"/>
            <a:ext cx="2143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DE" dirty="0"/>
              <a:t>iscriminative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3C9F72-7BD7-E913-FC6F-BB09F8C18FD1}"/>
              </a:ext>
            </a:extLst>
          </p:cNvPr>
          <p:cNvSpPr txBox="1"/>
          <p:nvPr/>
        </p:nvSpPr>
        <p:spPr>
          <a:xfrm>
            <a:off x="9644682" y="1428767"/>
            <a:ext cx="1824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generative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6DFC40-2123-31B5-7B07-7C24DA60F552}"/>
              </a:ext>
            </a:extLst>
          </p:cNvPr>
          <p:cNvSpPr txBox="1"/>
          <p:nvPr/>
        </p:nvSpPr>
        <p:spPr>
          <a:xfrm>
            <a:off x="838201" y="5563290"/>
            <a:ext cx="96025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Generative models can be used for predictive tasks (Bayes theorem).</a:t>
            </a:r>
          </a:p>
          <a:p>
            <a:r>
              <a:rPr lang="en-GB" sz="2400" dirty="0"/>
              <a:t>But predictive models are usually better at it.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9DE10A-881C-D96E-639E-D4428BF368A7}"/>
              </a:ext>
            </a:extLst>
          </p:cNvPr>
          <p:cNvSpPr txBox="1"/>
          <p:nvPr/>
        </p:nvSpPr>
        <p:spPr>
          <a:xfrm>
            <a:off x="6946003" y="4227883"/>
            <a:ext cx="51919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task of g</a:t>
            </a:r>
            <a:r>
              <a:rPr lang="en-DE" sz="1800" dirty="0"/>
              <a:t>enerative models more difficult: </a:t>
            </a:r>
            <a:r>
              <a:rPr lang="en-GB" sz="1800" dirty="0"/>
              <a:t>need to </a:t>
            </a:r>
            <a:r>
              <a:rPr lang="en-DE" sz="1800" dirty="0"/>
              <a:t>model full data distribution rather than merely find patterns in inputs to distinguish outputs</a:t>
            </a:r>
          </a:p>
        </p:txBody>
      </p:sp>
    </p:spTree>
    <p:extLst>
      <p:ext uri="{BB962C8B-B14F-4D97-AF65-F5344CB8AC3E}">
        <p14:creationId xmlns:p14="http://schemas.microsoft.com/office/powerpoint/2010/main" val="2882629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AB2A7F-D706-126A-8733-B64202ABB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Prompting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2ABA11-6D27-64D9-CFC3-94B012C10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feed information into decoder LLM via input prompt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attention to context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typical prompt:</a:t>
            </a:r>
          </a:p>
          <a:p>
            <a:pPr marL="0" indent="0">
              <a:buNone/>
            </a:pPr>
            <a:r>
              <a:rPr lang="en-GB" dirty="0"/>
              <a:t>instructions, context, query, output indicator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ym typeface="Wingdings" pitchFamily="2" charset="2"/>
              </a:rPr>
              <a:t> a new paradigm: </a:t>
            </a:r>
            <a:r>
              <a:rPr lang="en-GB" b="1" dirty="0"/>
              <a:t>one model for many tasks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2EB15C-8815-C83D-8F45-1E72CC59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064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5CDEDD-8550-D6CF-270E-FA8E675B1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Role</a:t>
            </a:r>
            <a:r>
              <a:rPr lang="de-DE" dirty="0"/>
              <a:t> </a:t>
            </a:r>
            <a:r>
              <a:rPr lang="de-DE" dirty="0" err="1"/>
              <a:t>Prompting</a:t>
            </a:r>
            <a:endParaRPr lang="de-DE" dirty="0"/>
          </a:p>
        </p:txBody>
      </p:sp>
      <p:pic>
        <p:nvPicPr>
          <p:cNvPr id="7" name="Grafik 6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2587BFA8-4331-F6AF-FB91-2CE925ACF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35559"/>
            <a:ext cx="7772400" cy="3257219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78342ED-09AA-307C-9DDA-D725611A9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585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7A33C-A9B9-D27B-1877-BF88E904B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Prompt Engineering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D060F6-CDD3-3D72-4BA2-4E50FA07B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idea: shape model </a:t>
            </a:r>
            <a:r>
              <a:rPr lang="en-GB" dirty="0" err="1"/>
              <a:t>behavior</a:t>
            </a:r>
            <a:r>
              <a:rPr lang="en-GB" dirty="0"/>
              <a:t> using well-structured prompts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FB219B-966E-EB78-91A4-A34FFA382F83}"/>
              </a:ext>
            </a:extLst>
          </p:cNvPr>
          <p:cNvSpPr txBox="1"/>
          <p:nvPr/>
        </p:nvSpPr>
        <p:spPr>
          <a:xfrm>
            <a:off x="838200" y="5992297"/>
            <a:ext cx="333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prompt engineering</a:t>
            </a:r>
            <a:r>
              <a:rPr lang="en-GB" dirty="0"/>
              <a:t>, </a:t>
            </a:r>
            <a:r>
              <a:rPr lang="en-GB" dirty="0">
                <a:hlinkClick r:id="rId3"/>
              </a:rPr>
              <a:t>GPT guide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724750-EB8F-43BA-BAB4-8FBC7A6AA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640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7D8-7D70-1621-CA69-082505373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In-Context Learning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052F2-8861-3DD3-0CCE-B121CE6FA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48021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200" dirty="0">
                <a:solidFill>
                  <a:srgbClr val="212529"/>
                </a:solidFill>
              </a:rPr>
              <a:t>zero-shot: no examples, just instructions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r>
              <a:rPr lang="en-GB" sz="2200" dirty="0"/>
              <a:t>few-shot learning: </a:t>
            </a:r>
            <a:r>
              <a:rPr lang="en-GB" sz="2200" b="0" i="0" u="none" strike="noStrike" dirty="0">
                <a:solidFill>
                  <a:srgbClr val="212529"/>
                </a:solidFill>
                <a:effectLst/>
              </a:rPr>
              <a:t>conditioning on </a:t>
            </a:r>
            <a:r>
              <a:rPr lang="en-GB" sz="2200" dirty="0">
                <a:solidFill>
                  <a:srgbClr val="212529"/>
                </a:solidFill>
              </a:rPr>
              <a:t>a few</a:t>
            </a:r>
            <a:r>
              <a:rPr lang="en-GB" sz="2200" b="0" i="0" u="none" strike="noStrike" dirty="0">
                <a:solidFill>
                  <a:srgbClr val="212529"/>
                </a:solidFill>
                <a:effectLst/>
              </a:rPr>
              <a:t> input-output examples</a:t>
            </a:r>
          </a:p>
          <a:p>
            <a:pPr marL="0" indent="0">
              <a:buNone/>
            </a:pPr>
            <a:endParaRPr lang="en-GB" sz="2200" dirty="0">
              <a:solidFill>
                <a:srgbClr val="212529"/>
              </a:solidFill>
            </a:endParaRPr>
          </a:p>
          <a:p>
            <a:pPr marL="0" indent="0">
              <a:buNone/>
            </a:pPr>
            <a:r>
              <a:rPr lang="en-GB" sz="2200" dirty="0">
                <a:solidFill>
                  <a:srgbClr val="212529"/>
                </a:solidFill>
              </a:rPr>
              <a:t>no parameter updates </a:t>
            </a:r>
            <a:r>
              <a:rPr lang="en-GB" sz="2200" dirty="0">
                <a:solidFill>
                  <a:srgbClr val="212529"/>
                </a:solidFill>
                <a:sym typeface="Wingdings" pitchFamily="2" charset="2"/>
              </a:rPr>
              <a:t> not really learning (rather </a:t>
            </a:r>
            <a:r>
              <a:rPr lang="de-DE" sz="2200" dirty="0" err="1">
                <a:solidFill>
                  <a:srgbClr val="212529"/>
                </a:solidFill>
                <a:sym typeface="Wingdings" pitchFamily="2" charset="2"/>
              </a:rPr>
              <a:t>i</a:t>
            </a:r>
            <a:r>
              <a:rPr lang="de-DE" sz="2200" dirty="0" err="1"/>
              <a:t>nference</a:t>
            </a:r>
            <a:r>
              <a:rPr lang="de-DE" sz="2200" dirty="0"/>
              <a:t>-time </a:t>
            </a:r>
            <a:r>
              <a:rPr lang="de-DE" sz="2200" dirty="0" err="1"/>
              <a:t>pattern</a:t>
            </a:r>
            <a:r>
              <a:rPr lang="de-DE" sz="2200" dirty="0"/>
              <a:t> </a:t>
            </a:r>
            <a:r>
              <a:rPr lang="de-DE" sz="2200" dirty="0" err="1"/>
              <a:t>recognition</a:t>
            </a:r>
            <a:r>
              <a:rPr lang="en-GB" sz="2200" dirty="0">
                <a:solidFill>
                  <a:srgbClr val="212529"/>
                </a:solidFill>
                <a:sym typeface="Wingdings" pitchFamily="2" charset="2"/>
              </a:rPr>
              <a:t>)</a:t>
            </a:r>
            <a:endParaRPr lang="en-GB" sz="2200" dirty="0">
              <a:solidFill>
                <a:srgbClr val="212529"/>
              </a:solidFill>
            </a:endParaRPr>
          </a:p>
          <a:p>
            <a:pPr marL="0" indent="0">
              <a:buNone/>
            </a:pPr>
            <a:endParaRPr lang="en-GB" sz="2200" b="0" i="0" u="none" strike="noStrike" dirty="0">
              <a:solidFill>
                <a:srgbClr val="212529"/>
              </a:solidFill>
              <a:effectLst/>
            </a:endParaRPr>
          </a:p>
          <a:p>
            <a:pPr marL="0" indent="0">
              <a:buNone/>
            </a:pPr>
            <a:r>
              <a:rPr lang="en-GB" sz="2200" b="0" i="0" u="none" strike="noStrike" dirty="0">
                <a:solidFill>
                  <a:srgbClr val="212529"/>
                </a:solidFill>
                <a:effectLst/>
              </a:rPr>
              <a:t>possible explanation: locating latent concepts (</a:t>
            </a:r>
            <a:r>
              <a:rPr lang="en-GB" sz="2200" dirty="0"/>
              <a:t>abstractions</a:t>
            </a:r>
            <a:r>
              <a:rPr lang="en-GB" sz="2200" b="0" i="0" u="none" strike="noStrike" dirty="0">
                <a:solidFill>
                  <a:srgbClr val="212529"/>
                </a:solidFill>
                <a:effectLst/>
              </a:rPr>
              <a:t>) learned </a:t>
            </a:r>
            <a:r>
              <a:rPr lang="en-GB" sz="2200" dirty="0">
                <a:solidFill>
                  <a:srgbClr val="212529"/>
                </a:solidFill>
              </a:rPr>
              <a:t>in</a:t>
            </a:r>
            <a:r>
              <a:rPr lang="en-GB" sz="2200" b="0" i="0" u="none" strike="noStrike" dirty="0">
                <a:solidFill>
                  <a:srgbClr val="212529"/>
                </a:solidFill>
                <a:effectLst/>
              </a:rPr>
              <a:t> pretraining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EC0283-275A-FC1B-C3EB-F267DC1B1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534" y="1709542"/>
            <a:ext cx="5841213" cy="511335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8347F-4085-7562-5469-75886FFC2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9</a:t>
            </a:fld>
            <a:endParaRPr lang="en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237635-45FF-B3C7-A795-E0DCFB2C4D23}"/>
              </a:ext>
            </a:extLst>
          </p:cNvPr>
          <p:cNvSpPr txBox="1"/>
          <p:nvPr/>
        </p:nvSpPr>
        <p:spPr>
          <a:xfrm>
            <a:off x="9612197" y="5885597"/>
            <a:ext cx="7930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1800" dirty="0">
                <a:hlinkClick r:id="rId3"/>
              </a:rPr>
              <a:t>GPT-3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C58322-7438-528A-2A58-E800CBA93D8B}"/>
              </a:ext>
            </a:extLst>
          </p:cNvPr>
          <p:cNvSpPr txBox="1"/>
          <p:nvPr/>
        </p:nvSpPr>
        <p:spPr>
          <a:xfrm>
            <a:off x="6796726" y="1321356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no fine-tuning:</a:t>
            </a:r>
          </a:p>
        </p:txBody>
      </p:sp>
    </p:spTree>
    <p:extLst>
      <p:ext uri="{BB962C8B-B14F-4D97-AF65-F5344CB8AC3E}">
        <p14:creationId xmlns:p14="http://schemas.microsoft.com/office/powerpoint/2010/main" val="4003327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</Words>
  <Application>Microsoft Macintosh PowerPoint</Application>
  <PresentationFormat>Breitbild</PresentationFormat>
  <Paragraphs>94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Cambria Math</vt:lpstr>
      <vt:lpstr>Wingdings</vt:lpstr>
      <vt:lpstr>Office</vt:lpstr>
      <vt:lpstr>Context Engineering</vt:lpstr>
      <vt:lpstr>Course Contents</vt:lpstr>
      <vt:lpstr>This Part: Context Engineering</vt:lpstr>
      <vt:lpstr>Autoregressive Text Generation</vt:lpstr>
      <vt:lpstr>Generative vs Predictive/Discriminative Models</vt:lpstr>
      <vt:lpstr>Prompting</vt:lpstr>
      <vt:lpstr>Role Prompting</vt:lpstr>
      <vt:lpstr>Prompt Engineering</vt:lpstr>
      <vt:lpstr>In-Context Learning</vt:lpstr>
      <vt:lpstr>Struggling with Facts</vt:lpstr>
      <vt:lpstr>Retrieval Augmented Generation (RAG)</vt:lpstr>
      <vt:lpstr>PowerPoint-Präsentation</vt:lpstr>
      <vt:lpstr>Many-Shot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Felix Wick</dc:creator>
  <cp:lastModifiedBy>Felix Wick</cp:lastModifiedBy>
  <cp:revision>70</cp:revision>
  <dcterms:created xsi:type="dcterms:W3CDTF">2025-07-07T13:23:51Z</dcterms:created>
  <dcterms:modified xsi:type="dcterms:W3CDTF">2025-07-18T12:04:32Z</dcterms:modified>
</cp:coreProperties>
</file>