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792" r:id="rId3"/>
    <p:sldId id="790" r:id="rId4"/>
    <p:sldId id="822" r:id="rId5"/>
    <p:sldId id="280" r:id="rId6"/>
    <p:sldId id="828" r:id="rId7"/>
    <p:sldId id="810" r:id="rId8"/>
    <p:sldId id="827" r:id="rId9"/>
    <p:sldId id="811" r:id="rId10"/>
    <p:sldId id="800" r:id="rId11"/>
    <p:sldId id="819" r:id="rId12"/>
    <p:sldId id="82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1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190FD-E67D-8145-871B-543D80F02AAA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8E9C-C85C-E640-B913-90D03B00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0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1365-3FA1-F447-8F41-084251F8E09D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148E-9F1D-5142-9E40-EEB1D312DC64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F3FD-5826-C34B-AF31-3B5640E2BA2B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C4CB-2AE1-C944-921D-83807F21E9F0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E64E-02CB-5348-B989-FE35F2736FB3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0F95-C030-7744-A783-FAE4B093E93E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7BB7-A1A6-5C47-8884-F2920F9F4E58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FABE-9087-174A-94C2-A30413A7C34D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C39E-75ED-9B43-94EE-64FD018C5804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17-0BD6-4042-A9C0-C8A57892B02E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756F-8EB5-A34C-ACD9-E65A9D525885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EAABC-C540-D648-83F3-EA66D9D1E475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meronrwolfe.substack.com/p/understanding-and-using-supervised" TargetMode="External"/><Relationship Id="rId2" Type="http://schemas.openxmlformats.org/officeDocument/2006/relationships/hyperlink" Target="https://arxiv.org/abs/2203.02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l/main/en/sft_trai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215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3.07691v1" TargetMode="External"/><Relationship Id="rId4" Type="http://schemas.openxmlformats.org/officeDocument/2006/relationships/hyperlink" Target="https://arxiv.org/abs/2305.182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F727-F4B3-3376-8344-F8D9ED80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InstructGPT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277600" y="5178391"/>
            <a:ext cx="608718" cy="2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51ABF00D-E8BF-27E7-1A48-C092AAB6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05" y="1690688"/>
            <a:ext cx="11449713" cy="32581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FB0CE71-E065-7443-636C-0D3D508B9E73}"/>
              </a:ext>
            </a:extLst>
          </p:cNvPr>
          <p:cNvSpPr txBox="1"/>
          <p:nvPr/>
        </p:nvSpPr>
        <p:spPr>
          <a:xfrm>
            <a:off x="2984938" y="5424610"/>
            <a:ext cx="62221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600" dirty="0"/>
              <a:t>aligning LLM output with human intention</a:t>
            </a:r>
          </a:p>
        </p:txBody>
      </p:sp>
    </p:spTree>
    <p:extLst>
      <p:ext uri="{BB962C8B-B14F-4D97-AF65-F5344CB8AC3E}">
        <p14:creationId xmlns:p14="http://schemas.microsoft.com/office/powerpoint/2010/main" val="285981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93DE1-8681-E946-F35C-2A338BAF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5182F-76D3-02B3-807F-78D531F2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GPT-3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InstructGPT</a:t>
            </a:r>
            <a:r>
              <a:rPr lang="de-DE" dirty="0"/>
              <a:t> and ChatGPT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A7FC5-9ED3-4885-ECCE-73FBD8CB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6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B08B0-5FAB-8E36-9583-086C5FE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Multi-Turn </a:t>
            </a:r>
            <a:r>
              <a:rPr lang="de-DE" dirty="0" err="1"/>
              <a:t>Dialogue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AE060-03E4-7410-C0A6-AE36D467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entirely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conversation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41BFF8-BEC1-70D4-324B-8FD51E0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8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73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366806-039F-90C9-F9EC-CBF2011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</a:t>
            </a:r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finetuning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dialogue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F3D9BC-8429-0F25-FA1C-B0DA0B6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A12374-ACEF-7777-B3C5-6F49491F5D56}"/>
              </a:ext>
            </a:extLst>
          </p:cNvPr>
          <p:cNvSpPr/>
          <p:nvPr/>
        </p:nvSpPr>
        <p:spPr>
          <a:xfrm>
            <a:off x="745942" y="4719145"/>
            <a:ext cx="10515601" cy="11981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D95965F-A1BA-CDDF-A468-03E138217116}"/>
              </a:ext>
            </a:extLst>
          </p:cNvPr>
          <p:cNvSpPr/>
          <p:nvPr/>
        </p:nvSpPr>
        <p:spPr>
          <a:xfrm>
            <a:off x="745942" y="2543504"/>
            <a:ext cx="10515601" cy="17867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A945196-42B4-0694-0FE2-DC64A74C1330}"/>
              </a:ext>
            </a:extLst>
          </p:cNvPr>
          <p:cNvSpPr/>
          <p:nvPr/>
        </p:nvSpPr>
        <p:spPr>
          <a:xfrm>
            <a:off x="745943" y="1759389"/>
            <a:ext cx="10515601" cy="3952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tokenization</a:t>
            </a:r>
            <a:r>
              <a:rPr lang="en-GB" dirty="0"/>
              <a:t> (split text into chunks)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pretraining</a:t>
            </a:r>
            <a:r>
              <a:rPr lang="en-GB" dirty="0"/>
              <a:t> of transformer (next- or masked-token prediction, self-supervised)</a:t>
            </a:r>
          </a:p>
          <a:p>
            <a:r>
              <a:rPr lang="en-GB" dirty="0"/>
              <a:t>vector embeddings from tokens (semantic meaning)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add positional encoding to embeddings (use order of sequence, as attention is permutation-invariant)</a:t>
            </a:r>
          </a:p>
          <a:p>
            <a:r>
              <a:rPr lang="en-GB" dirty="0"/>
              <a:t>attention mechanism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contextual embeddings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finetuning</a:t>
            </a:r>
            <a:r>
              <a:rPr lang="en-GB" dirty="0"/>
              <a:t> (specialization)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</a:t>
            </a:r>
            <a:r>
              <a:rPr lang="de-DE" dirty="0" err="1"/>
              <a:t>encoder</a:t>
            </a:r>
            <a:r>
              <a:rPr lang="de-DE" dirty="0"/>
              <a:t> LLM)</a:t>
            </a:r>
          </a:p>
          <a:p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(</a:t>
            </a:r>
            <a:r>
              <a:rPr lang="de-DE" dirty="0" err="1"/>
              <a:t>decoder</a:t>
            </a:r>
            <a:r>
              <a:rPr lang="de-DE" dirty="0"/>
              <a:t> LLM),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5C59CD-A8C5-4A51-66B1-AC6DAA4DC971}"/>
              </a:ext>
            </a:extLst>
          </p:cNvPr>
          <p:cNvSpPr txBox="1"/>
          <p:nvPr/>
        </p:nvSpPr>
        <p:spPr>
          <a:xfrm>
            <a:off x="9982200" y="43498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part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54CDE4-FDAC-8004-8509-EDFA9015AA8D}"/>
              </a:ext>
            </a:extLst>
          </p:cNvPr>
          <p:cNvCxnSpPr>
            <a:cxnSpLocks/>
          </p:cNvCxnSpPr>
          <p:nvPr/>
        </p:nvCxnSpPr>
        <p:spPr>
          <a:xfrm flipH="1">
            <a:off x="5528441" y="4540469"/>
            <a:ext cx="4453759" cy="103001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Finetuning?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100715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6" y="6356350"/>
            <a:ext cx="64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6BAE1A0-1615-EE5C-7E82-5B0C212C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data</a:t>
            </a:r>
            <a:r>
              <a:rPr lang="de-DE" dirty="0"/>
              <a:t> (domain-</a:t>
            </a:r>
            <a:r>
              <a:rPr lang="de-DE" dirty="0" err="1"/>
              <a:t>specific</a:t>
            </a:r>
            <a:r>
              <a:rPr lang="de-DE" dirty="0"/>
              <a:t>, high-quality)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expert, like </a:t>
            </a:r>
            <a:r>
              <a:rPr lang="de-DE" dirty="0" err="1"/>
              <a:t>coding</a:t>
            </a:r>
            <a:r>
              <a:rPr lang="de-DE" dirty="0"/>
              <a:t> (but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on private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D462E1-7391-FF3F-8ADF-6D5135CC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47D77-2736-E668-977C-E7F8143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40FEE93-8F5D-CF9B-C151-C259F902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08259"/>
            <a:ext cx="7772400" cy="41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7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EE70-38C0-6533-2AC9-319D239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8E5BD-E8C1-3A42-10A3-CBE78B1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en-GB" dirty="0"/>
              <a:t>supervised fine-tuning (</a:t>
            </a:r>
            <a:r>
              <a:rPr lang="en-GB" dirty="0">
                <a:hlinkClick r:id="rId2"/>
              </a:rPr>
              <a:t>SFT</a:t>
            </a:r>
            <a:r>
              <a:rPr lang="en-GB" dirty="0"/>
              <a:t>)</a:t>
            </a:r>
          </a:p>
          <a:p>
            <a:r>
              <a:rPr lang="en-GB" dirty="0"/>
              <a:t>(e.g., formatting)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D7E70E-8F09-7DCF-2E5A-5879BF1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6824DA-8B74-F684-F880-FDAAE5F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Vibe Coding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9C158D-A2EE-2A3F-360F-3F48C163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CD1A9F-76D0-3A1D-0524-21380D4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96747100-59AE-6262-89EF-8C7470A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4977"/>
            <a:ext cx="10515600" cy="329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D747F7-B5C9-14F0-BC67-84479A07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9E407-E7CD-CEC9-08A9-C9287C7F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en-GB" dirty="0"/>
              <a:t>reinforcement learning from human feedback (</a:t>
            </a:r>
            <a:r>
              <a:rPr lang="en-GB" dirty="0">
                <a:hlinkClick r:id="rId3"/>
              </a:rPr>
              <a:t>RLHF</a:t>
            </a:r>
            <a:r>
              <a:rPr lang="en-GB" dirty="0"/>
              <a:t>)</a:t>
            </a:r>
          </a:p>
          <a:p>
            <a:r>
              <a:rPr lang="en-GB" dirty="0"/>
              <a:t>alternatives: </a:t>
            </a:r>
            <a:r>
              <a:rPr lang="en-GB" dirty="0">
                <a:hlinkClick r:id="rId4"/>
              </a:rPr>
              <a:t>DPO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ORPO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107DF-A4FD-7351-4A7D-0434F1EA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Macintosh PowerPoint</Application>
  <PresentationFormat>Breitbild</PresentationFormat>
  <Paragraphs>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Instruction Tuning</vt:lpstr>
      <vt:lpstr>Course Contents</vt:lpstr>
      <vt:lpstr>This Part: Instruction Tuning</vt:lpstr>
      <vt:lpstr>Modern Language Models in a Nutshell</vt:lpstr>
      <vt:lpstr>Why Finetuning? </vt:lpstr>
      <vt:lpstr>PowerPoint-Präsentation</vt:lpstr>
      <vt:lpstr>Instruction Tuning</vt:lpstr>
      <vt:lpstr>Vibe Coding</vt:lpstr>
      <vt:lpstr>Alignment</vt:lpstr>
      <vt:lpstr>InstructGPT</vt:lpstr>
      <vt:lpstr>PowerPoint-Präsentation</vt:lpstr>
      <vt:lpstr>Multi-Turn Dialogue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69</cp:revision>
  <dcterms:created xsi:type="dcterms:W3CDTF">2025-07-07T13:23:51Z</dcterms:created>
  <dcterms:modified xsi:type="dcterms:W3CDTF">2025-07-18T12:12:04Z</dcterms:modified>
</cp:coreProperties>
</file>