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732" r:id="rId4"/>
    <p:sldId id="708" r:id="rId5"/>
    <p:sldId id="722" r:id="rId6"/>
    <p:sldId id="725" r:id="rId7"/>
    <p:sldId id="694" r:id="rId8"/>
    <p:sldId id="723" r:id="rId9"/>
    <p:sldId id="724" r:id="rId10"/>
    <p:sldId id="733" r:id="rId11"/>
    <p:sldId id="734" r:id="rId12"/>
    <p:sldId id="735" r:id="rId13"/>
    <p:sldId id="736" r:id="rId14"/>
    <p:sldId id="73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094F85-E717-424A-B6B7-77774AF45E30}" v="76" dt="2024-09-30T21:00:57.0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35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microsoft.com/office/2015/10/relationships/revisionInfo" Target="revisionInfo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ick, Felix" userId="85efb633-acf6-425d-a271-4f136bfa2fb0" providerId="ADAL" clId="{2E094F85-E717-424A-B6B7-77774AF45E30}"/>
    <pc:docChg chg="undo redo custSel addSld delSld modSld">
      <pc:chgData name="Wick, Felix" userId="85efb633-acf6-425d-a271-4f136bfa2fb0" providerId="ADAL" clId="{2E094F85-E717-424A-B6B7-77774AF45E30}" dt="2024-09-30T21:15:31.317" v="3196" actId="20577"/>
      <pc:docMkLst>
        <pc:docMk/>
      </pc:docMkLst>
      <pc:sldChg chg="del">
        <pc:chgData name="Wick, Felix" userId="85efb633-acf6-425d-a271-4f136bfa2fb0" providerId="ADAL" clId="{2E094F85-E717-424A-B6B7-77774AF45E30}" dt="2024-09-29T19:30:23.559" v="15" actId="47"/>
        <pc:sldMkLst>
          <pc:docMk/>
          <pc:sldMk cId="2713469097" sldId="257"/>
        </pc:sldMkLst>
      </pc:sldChg>
      <pc:sldChg chg="del">
        <pc:chgData name="Wick, Felix" userId="85efb633-acf6-425d-a271-4f136bfa2fb0" providerId="ADAL" clId="{2E094F85-E717-424A-B6B7-77774AF45E30}" dt="2024-09-29T19:30:22.837" v="14" actId="47"/>
        <pc:sldMkLst>
          <pc:docMk/>
          <pc:sldMk cId="825319603" sldId="258"/>
        </pc:sldMkLst>
      </pc:sldChg>
      <pc:sldChg chg="del">
        <pc:chgData name="Wick, Felix" userId="85efb633-acf6-425d-a271-4f136bfa2fb0" providerId="ADAL" clId="{2E094F85-E717-424A-B6B7-77774AF45E30}" dt="2024-09-29T19:26:33.218" v="0" actId="47"/>
        <pc:sldMkLst>
          <pc:docMk/>
          <pc:sldMk cId="652833705" sldId="259"/>
        </pc:sldMkLst>
      </pc:sldChg>
      <pc:sldChg chg="del">
        <pc:chgData name="Wick, Felix" userId="85efb633-acf6-425d-a271-4f136bfa2fb0" providerId="ADAL" clId="{2E094F85-E717-424A-B6B7-77774AF45E30}" dt="2024-09-29T19:27:25.346" v="4" actId="47"/>
        <pc:sldMkLst>
          <pc:docMk/>
          <pc:sldMk cId="146478797" sldId="260"/>
        </pc:sldMkLst>
      </pc:sldChg>
      <pc:sldChg chg="del">
        <pc:chgData name="Wick, Felix" userId="85efb633-acf6-425d-a271-4f136bfa2fb0" providerId="ADAL" clId="{2E094F85-E717-424A-B6B7-77774AF45E30}" dt="2024-09-29T19:28:07.689" v="5" actId="47"/>
        <pc:sldMkLst>
          <pc:docMk/>
          <pc:sldMk cId="4192612345" sldId="261"/>
        </pc:sldMkLst>
      </pc:sldChg>
      <pc:sldChg chg="del">
        <pc:chgData name="Wick, Felix" userId="85efb633-acf6-425d-a271-4f136bfa2fb0" providerId="ADAL" clId="{2E094F85-E717-424A-B6B7-77774AF45E30}" dt="2024-09-29T19:29:05.567" v="6" actId="47"/>
        <pc:sldMkLst>
          <pc:docMk/>
          <pc:sldMk cId="3915775144" sldId="262"/>
        </pc:sldMkLst>
      </pc:sldChg>
      <pc:sldChg chg="del">
        <pc:chgData name="Wick, Felix" userId="85efb633-acf6-425d-a271-4f136bfa2fb0" providerId="ADAL" clId="{2E094F85-E717-424A-B6B7-77774AF45E30}" dt="2024-09-29T19:29:09.138" v="7" actId="47"/>
        <pc:sldMkLst>
          <pc:docMk/>
          <pc:sldMk cId="3037252076" sldId="263"/>
        </pc:sldMkLst>
      </pc:sldChg>
      <pc:sldChg chg="del">
        <pc:chgData name="Wick, Felix" userId="85efb633-acf6-425d-a271-4f136bfa2fb0" providerId="ADAL" clId="{2E094F85-E717-424A-B6B7-77774AF45E30}" dt="2024-09-29T19:30:14.070" v="9" actId="47"/>
        <pc:sldMkLst>
          <pc:docMk/>
          <pc:sldMk cId="2828765745" sldId="264"/>
        </pc:sldMkLst>
      </pc:sldChg>
      <pc:sldChg chg="del">
        <pc:chgData name="Wick, Felix" userId="85efb633-acf6-425d-a271-4f136bfa2fb0" providerId="ADAL" clId="{2E094F85-E717-424A-B6B7-77774AF45E30}" dt="2024-09-29T19:30:24.659" v="17" actId="47"/>
        <pc:sldMkLst>
          <pc:docMk/>
          <pc:sldMk cId="1374932456" sldId="265"/>
        </pc:sldMkLst>
      </pc:sldChg>
      <pc:sldChg chg="del">
        <pc:chgData name="Wick, Felix" userId="85efb633-acf6-425d-a271-4f136bfa2fb0" providerId="ADAL" clId="{2E094F85-E717-424A-B6B7-77774AF45E30}" dt="2024-09-29T19:30:24.098" v="16" actId="47"/>
        <pc:sldMkLst>
          <pc:docMk/>
          <pc:sldMk cId="3688158613" sldId="266"/>
        </pc:sldMkLst>
      </pc:sldChg>
      <pc:sldChg chg="modSp mod">
        <pc:chgData name="Wick, Felix" userId="85efb633-acf6-425d-a271-4f136bfa2fb0" providerId="ADAL" clId="{2E094F85-E717-424A-B6B7-77774AF45E30}" dt="2024-09-30T21:04:00.837" v="3122" actId="20577"/>
        <pc:sldMkLst>
          <pc:docMk/>
          <pc:sldMk cId="888211588" sldId="722"/>
        </pc:sldMkLst>
        <pc:spChg chg="mod">
          <ac:chgData name="Wick, Felix" userId="85efb633-acf6-425d-a271-4f136bfa2fb0" providerId="ADAL" clId="{2E094F85-E717-424A-B6B7-77774AF45E30}" dt="2024-09-30T21:04:00.837" v="3122" actId="20577"/>
          <ac:spMkLst>
            <pc:docMk/>
            <pc:sldMk cId="888211588" sldId="722"/>
            <ac:spMk id="3" creationId="{D36D44AF-2293-C5C5-7503-970F0CFBB54E}"/>
          </ac:spMkLst>
        </pc:spChg>
      </pc:sldChg>
      <pc:sldChg chg="addSp delSp modSp mod">
        <pc:chgData name="Wick, Felix" userId="85efb633-acf6-425d-a271-4f136bfa2fb0" providerId="ADAL" clId="{2E094F85-E717-424A-B6B7-77774AF45E30}" dt="2024-09-30T21:02:35.987" v="2945" actId="478"/>
        <pc:sldMkLst>
          <pc:docMk/>
          <pc:sldMk cId="1715886077" sldId="723"/>
        </pc:sldMkLst>
        <pc:spChg chg="del mod">
          <ac:chgData name="Wick, Felix" userId="85efb633-acf6-425d-a271-4f136bfa2fb0" providerId="ADAL" clId="{2E094F85-E717-424A-B6B7-77774AF45E30}" dt="2024-09-30T21:02:35.987" v="2945" actId="478"/>
          <ac:spMkLst>
            <pc:docMk/>
            <pc:sldMk cId="1715886077" sldId="723"/>
            <ac:spMk id="3" creationId="{4CB0016E-E36B-C6CA-E9B9-22124C1ABE15}"/>
          </ac:spMkLst>
        </pc:spChg>
        <pc:spChg chg="add mod">
          <ac:chgData name="Wick, Felix" userId="85efb633-acf6-425d-a271-4f136bfa2fb0" providerId="ADAL" clId="{2E094F85-E717-424A-B6B7-77774AF45E30}" dt="2024-09-30T20:56:24.088" v="2921" actId="14100"/>
          <ac:spMkLst>
            <pc:docMk/>
            <pc:sldMk cId="1715886077" sldId="723"/>
            <ac:spMk id="10" creationId="{8A1D8200-2A7E-2AF9-4095-0C7194ADE181}"/>
          </ac:spMkLst>
        </pc:spChg>
      </pc:sldChg>
      <pc:sldChg chg="addSp delSp modSp mod">
        <pc:chgData name="Wick, Felix" userId="85efb633-acf6-425d-a271-4f136bfa2fb0" providerId="ADAL" clId="{2E094F85-E717-424A-B6B7-77774AF45E30}" dt="2024-09-30T21:15:31.317" v="3196" actId="20577"/>
        <pc:sldMkLst>
          <pc:docMk/>
          <pc:sldMk cId="2044305508" sldId="725"/>
        </pc:sldMkLst>
        <pc:spChg chg="add mod">
          <ac:chgData name="Wick, Felix" userId="85efb633-acf6-425d-a271-4f136bfa2fb0" providerId="ADAL" clId="{2E094F85-E717-424A-B6B7-77774AF45E30}" dt="2024-09-30T21:15:31.317" v="3196" actId="20577"/>
          <ac:spMkLst>
            <pc:docMk/>
            <pc:sldMk cId="2044305508" sldId="725"/>
            <ac:spMk id="3" creationId="{4ECF7663-EBBE-3682-1CBE-A6543D3A9221}"/>
          </ac:spMkLst>
        </pc:spChg>
        <pc:spChg chg="mod">
          <ac:chgData name="Wick, Felix" userId="85efb633-acf6-425d-a271-4f136bfa2fb0" providerId="ADAL" clId="{2E094F85-E717-424A-B6B7-77774AF45E30}" dt="2024-09-30T21:00:57.035" v="2944" actId="1076"/>
          <ac:spMkLst>
            <pc:docMk/>
            <pc:sldMk cId="2044305508" sldId="725"/>
            <ac:spMk id="5" creationId="{4BAA9FC1-50FD-A96A-1D4E-471CA16E1193}"/>
          </ac:spMkLst>
        </pc:spChg>
        <pc:spChg chg="del">
          <ac:chgData name="Wick, Felix" userId="85efb633-acf6-425d-a271-4f136bfa2fb0" providerId="ADAL" clId="{2E094F85-E717-424A-B6B7-77774AF45E30}" dt="2024-09-30T21:00:25.163" v="2922" actId="478"/>
          <ac:spMkLst>
            <pc:docMk/>
            <pc:sldMk cId="2044305508" sldId="725"/>
            <ac:spMk id="6" creationId="{4DEE3AC9-BD8B-0E79-43F4-2533351B577C}"/>
          </ac:spMkLst>
        </pc:spChg>
        <pc:picChg chg="mod">
          <ac:chgData name="Wick, Felix" userId="85efb633-acf6-425d-a271-4f136bfa2fb0" providerId="ADAL" clId="{2E094F85-E717-424A-B6B7-77774AF45E30}" dt="2024-09-30T21:00:57.035" v="2944" actId="1076"/>
          <ac:picMkLst>
            <pc:docMk/>
            <pc:sldMk cId="2044305508" sldId="725"/>
            <ac:picMk id="1026" creationId="{D20EA303-0D4E-9A61-ADC5-B11DB54C8E1B}"/>
          </ac:picMkLst>
        </pc:picChg>
      </pc:sldChg>
      <pc:sldChg chg="del">
        <pc:chgData name="Wick, Felix" userId="85efb633-acf6-425d-a271-4f136bfa2fb0" providerId="ADAL" clId="{2E094F85-E717-424A-B6B7-77774AF45E30}" dt="2024-09-29T19:27:24.749" v="3" actId="47"/>
        <pc:sldMkLst>
          <pc:docMk/>
          <pc:sldMk cId="2036649936" sldId="731"/>
        </pc:sldMkLst>
      </pc:sldChg>
      <pc:sldChg chg="addSp modSp add mod">
        <pc:chgData name="Wick, Felix" userId="85efb633-acf6-425d-a271-4f136bfa2fb0" providerId="ADAL" clId="{2E094F85-E717-424A-B6B7-77774AF45E30}" dt="2024-09-30T20:56:22.247" v="2919" actId="5793"/>
        <pc:sldMkLst>
          <pc:docMk/>
          <pc:sldMk cId="743240327" sldId="732"/>
        </pc:sldMkLst>
        <pc:spChg chg="add mod">
          <ac:chgData name="Wick, Felix" userId="85efb633-acf6-425d-a271-4f136bfa2fb0" providerId="ADAL" clId="{2E094F85-E717-424A-B6B7-77774AF45E30}" dt="2024-09-30T20:56:22.247" v="2919" actId="5793"/>
          <ac:spMkLst>
            <pc:docMk/>
            <pc:sldMk cId="743240327" sldId="732"/>
            <ac:spMk id="3" creationId="{7927E934-E57A-664D-FD8B-736988F2D89E}"/>
          </ac:spMkLst>
        </pc:spChg>
        <pc:spChg chg="mod">
          <ac:chgData name="Wick, Felix" userId="85efb633-acf6-425d-a271-4f136bfa2fb0" providerId="ADAL" clId="{2E094F85-E717-424A-B6B7-77774AF45E30}" dt="2024-09-30T19:16:37.318" v="2354" actId="1036"/>
          <ac:spMkLst>
            <pc:docMk/>
            <pc:sldMk cId="743240327" sldId="732"/>
            <ac:spMk id="28" creationId="{8160B0F0-F97B-7A25-5DE5-56A0CB4C5EFF}"/>
          </ac:spMkLst>
        </pc:spChg>
      </pc:sldChg>
      <pc:sldChg chg="del">
        <pc:chgData name="Wick, Felix" userId="85efb633-acf6-425d-a271-4f136bfa2fb0" providerId="ADAL" clId="{2E094F85-E717-424A-B6B7-77774AF45E30}" dt="2024-09-29T19:27:21.374" v="1"/>
        <pc:sldMkLst>
          <pc:docMk/>
          <pc:sldMk cId="1780497637" sldId="732"/>
        </pc:sldMkLst>
      </pc:sldChg>
      <pc:sldChg chg="addSp modSp new mod">
        <pc:chgData name="Wick, Felix" userId="85efb633-acf6-425d-a271-4f136bfa2fb0" providerId="ADAL" clId="{2E094F85-E717-424A-B6B7-77774AF45E30}" dt="2024-09-30T20:09:18.526" v="2855" actId="20577"/>
        <pc:sldMkLst>
          <pc:docMk/>
          <pc:sldMk cId="1203190367" sldId="733"/>
        </pc:sldMkLst>
        <pc:spChg chg="mod">
          <ac:chgData name="Wick, Felix" userId="85efb633-acf6-425d-a271-4f136bfa2fb0" providerId="ADAL" clId="{2E094F85-E717-424A-B6B7-77774AF45E30}" dt="2024-09-29T19:39:35.538" v="79" actId="20577"/>
          <ac:spMkLst>
            <pc:docMk/>
            <pc:sldMk cId="1203190367" sldId="733"/>
            <ac:spMk id="2" creationId="{A41409D8-B4E3-4B78-FB8D-8B46137D74C1}"/>
          </ac:spMkLst>
        </pc:spChg>
        <pc:spChg chg="mod">
          <ac:chgData name="Wick, Felix" userId="85efb633-acf6-425d-a271-4f136bfa2fb0" providerId="ADAL" clId="{2E094F85-E717-424A-B6B7-77774AF45E30}" dt="2024-09-30T20:09:18.526" v="2855" actId="20577"/>
          <ac:spMkLst>
            <pc:docMk/>
            <pc:sldMk cId="1203190367" sldId="733"/>
            <ac:spMk id="3" creationId="{693E85BE-FF3A-E9C0-F2B9-57BEF11B5DA1}"/>
          </ac:spMkLst>
        </pc:spChg>
        <pc:spChg chg="add mod">
          <ac:chgData name="Wick, Felix" userId="85efb633-acf6-425d-a271-4f136bfa2fb0" providerId="ADAL" clId="{2E094F85-E717-424A-B6B7-77774AF45E30}" dt="2024-09-29T19:35:06.977" v="29"/>
          <ac:spMkLst>
            <pc:docMk/>
            <pc:sldMk cId="1203190367" sldId="733"/>
            <ac:spMk id="7" creationId="{00A5B56A-079D-CB4A-7377-6FD90504A16B}"/>
          </ac:spMkLst>
        </pc:spChg>
        <pc:spChg chg="add mod">
          <ac:chgData name="Wick, Felix" userId="85efb633-acf6-425d-a271-4f136bfa2fb0" providerId="ADAL" clId="{2E094F85-E717-424A-B6B7-77774AF45E30}" dt="2024-09-29T19:36:17.085" v="42" actId="1076"/>
          <ac:spMkLst>
            <pc:docMk/>
            <pc:sldMk cId="1203190367" sldId="733"/>
            <ac:spMk id="8" creationId="{87C3B174-EF56-3904-81A8-6080DEF59B85}"/>
          </ac:spMkLst>
        </pc:spChg>
        <pc:spChg chg="add mod">
          <ac:chgData name="Wick, Felix" userId="85efb633-acf6-425d-a271-4f136bfa2fb0" providerId="ADAL" clId="{2E094F85-E717-424A-B6B7-77774AF45E30}" dt="2024-09-29T19:35:52.086" v="34" actId="767"/>
          <ac:spMkLst>
            <pc:docMk/>
            <pc:sldMk cId="1203190367" sldId="733"/>
            <ac:spMk id="9" creationId="{1BEA631D-18D2-F634-8D0C-29D8273B2FB3}"/>
          </ac:spMkLst>
        </pc:spChg>
        <pc:spChg chg="add mod">
          <ac:chgData name="Wick, Felix" userId="85efb633-acf6-425d-a271-4f136bfa2fb0" providerId="ADAL" clId="{2E094F85-E717-424A-B6B7-77774AF45E30}" dt="2024-09-29T19:36:15.521" v="40" actId="767"/>
          <ac:spMkLst>
            <pc:docMk/>
            <pc:sldMk cId="1203190367" sldId="733"/>
            <ac:spMk id="10" creationId="{37A7D56A-731A-0731-4501-AC0CE26BEE50}"/>
          </ac:spMkLst>
        </pc:spChg>
        <pc:picChg chg="add mod">
          <ac:chgData name="Wick, Felix" userId="85efb633-acf6-425d-a271-4f136bfa2fb0" providerId="ADAL" clId="{2E094F85-E717-424A-B6B7-77774AF45E30}" dt="2024-09-29T19:35:25.296" v="31" actId="1076"/>
          <ac:picMkLst>
            <pc:docMk/>
            <pc:sldMk cId="1203190367" sldId="733"/>
            <ac:picMk id="6" creationId="{273349FF-3A5F-72A9-B9FE-C3E987F7D76B}"/>
          </ac:picMkLst>
        </pc:picChg>
      </pc:sldChg>
      <pc:sldChg chg="addSp delSp modSp new mod">
        <pc:chgData name="Wick, Felix" userId="85efb633-acf6-425d-a271-4f136bfa2fb0" providerId="ADAL" clId="{2E094F85-E717-424A-B6B7-77774AF45E30}" dt="2024-09-30T20:06:25.908" v="2696" actId="14100"/>
        <pc:sldMkLst>
          <pc:docMk/>
          <pc:sldMk cId="3861765534" sldId="734"/>
        </pc:sldMkLst>
        <pc:spChg chg="mod">
          <ac:chgData name="Wick, Felix" userId="85efb633-acf6-425d-a271-4f136bfa2fb0" providerId="ADAL" clId="{2E094F85-E717-424A-B6B7-77774AF45E30}" dt="2024-09-29T19:41:41.556" v="156" actId="20577"/>
          <ac:spMkLst>
            <pc:docMk/>
            <pc:sldMk cId="3861765534" sldId="734"/>
            <ac:spMk id="2" creationId="{BD479F25-402B-FE54-E4DB-3E0178250C5E}"/>
          </ac:spMkLst>
        </pc:spChg>
        <pc:spChg chg="mod">
          <ac:chgData name="Wick, Felix" userId="85efb633-acf6-425d-a271-4f136bfa2fb0" providerId="ADAL" clId="{2E094F85-E717-424A-B6B7-77774AF45E30}" dt="2024-09-30T20:06:25.908" v="2696" actId="14100"/>
          <ac:spMkLst>
            <pc:docMk/>
            <pc:sldMk cId="3861765534" sldId="734"/>
            <ac:spMk id="3" creationId="{39909D02-FF07-4685-A52B-7D1C7FE0E53B}"/>
          </ac:spMkLst>
        </pc:spChg>
        <pc:spChg chg="add mod">
          <ac:chgData name="Wick, Felix" userId="85efb633-acf6-425d-a271-4f136bfa2fb0" providerId="ADAL" clId="{2E094F85-E717-424A-B6B7-77774AF45E30}" dt="2024-09-30T19:24:11.376" v="2429" actId="1035"/>
          <ac:spMkLst>
            <pc:docMk/>
            <pc:sldMk cId="3861765534" sldId="734"/>
            <ac:spMk id="6" creationId="{B887CCA5-F5AB-37C4-A0F5-FD1932D7D2DD}"/>
          </ac:spMkLst>
        </pc:spChg>
        <pc:spChg chg="add del mod">
          <ac:chgData name="Wick, Felix" userId="85efb633-acf6-425d-a271-4f136bfa2fb0" providerId="ADAL" clId="{2E094F85-E717-424A-B6B7-77774AF45E30}" dt="2024-09-30T19:28:46.796" v="2456" actId="478"/>
          <ac:spMkLst>
            <pc:docMk/>
            <pc:sldMk cId="3861765534" sldId="734"/>
            <ac:spMk id="7" creationId="{14676619-B4B9-E943-8629-D7AC5B06D0C4}"/>
          </ac:spMkLst>
        </pc:spChg>
        <pc:spChg chg="add mod">
          <ac:chgData name="Wick, Felix" userId="85efb633-acf6-425d-a271-4f136bfa2fb0" providerId="ADAL" clId="{2E094F85-E717-424A-B6B7-77774AF45E30}" dt="2024-09-30T19:24:11.376" v="2429" actId="1035"/>
          <ac:spMkLst>
            <pc:docMk/>
            <pc:sldMk cId="3861765534" sldId="734"/>
            <ac:spMk id="8" creationId="{6502C2F3-2960-2AFF-DE17-BF9594337798}"/>
          </ac:spMkLst>
        </pc:spChg>
        <pc:spChg chg="add del mod">
          <ac:chgData name="Wick, Felix" userId="85efb633-acf6-425d-a271-4f136bfa2fb0" providerId="ADAL" clId="{2E094F85-E717-424A-B6B7-77774AF45E30}" dt="2024-09-30T19:35:59.872" v="2613" actId="478"/>
          <ac:spMkLst>
            <pc:docMk/>
            <pc:sldMk cId="3861765534" sldId="734"/>
            <ac:spMk id="9" creationId="{2B620C1B-9D77-7AA8-D8A1-1A8ABC5D33FE}"/>
          </ac:spMkLst>
        </pc:spChg>
        <pc:spChg chg="add mod">
          <ac:chgData name="Wick, Felix" userId="85efb633-acf6-425d-a271-4f136bfa2fb0" providerId="ADAL" clId="{2E094F85-E717-424A-B6B7-77774AF45E30}" dt="2024-09-30T19:35:57.099" v="2612" actId="1036"/>
          <ac:spMkLst>
            <pc:docMk/>
            <pc:sldMk cId="3861765534" sldId="734"/>
            <ac:spMk id="10" creationId="{566F829C-7C82-7B94-C2BD-3B4AF59E5C90}"/>
          </ac:spMkLst>
        </pc:spChg>
        <pc:spChg chg="add del mod">
          <ac:chgData name="Wick, Felix" userId="85efb633-acf6-425d-a271-4f136bfa2fb0" providerId="ADAL" clId="{2E094F85-E717-424A-B6B7-77774AF45E30}" dt="2024-09-30T19:28:41.292" v="2453" actId="478"/>
          <ac:spMkLst>
            <pc:docMk/>
            <pc:sldMk cId="3861765534" sldId="734"/>
            <ac:spMk id="11" creationId="{B0A0EDCF-382F-0953-150D-4F3F24EE4050}"/>
          </ac:spMkLst>
        </pc:spChg>
        <pc:spChg chg="add mod">
          <ac:chgData name="Wick, Felix" userId="85efb633-acf6-425d-a271-4f136bfa2fb0" providerId="ADAL" clId="{2E094F85-E717-424A-B6B7-77774AF45E30}" dt="2024-09-30T19:36:26.940" v="2620" actId="1076"/>
          <ac:spMkLst>
            <pc:docMk/>
            <pc:sldMk cId="3861765534" sldId="734"/>
            <ac:spMk id="15" creationId="{94B6C92D-7495-30CC-7832-7E0B510B3C41}"/>
          </ac:spMkLst>
        </pc:spChg>
        <pc:picChg chg="add mod">
          <ac:chgData name="Wick, Felix" userId="85efb633-acf6-425d-a271-4f136bfa2fb0" providerId="ADAL" clId="{2E094F85-E717-424A-B6B7-77774AF45E30}" dt="2024-09-30T19:24:11.376" v="2429" actId="1035"/>
          <ac:picMkLst>
            <pc:docMk/>
            <pc:sldMk cId="3861765534" sldId="734"/>
            <ac:picMk id="5" creationId="{780DF009-2531-F156-8F2A-00C1C2FB1A4A}"/>
          </ac:picMkLst>
        </pc:picChg>
        <pc:picChg chg="add mod ord">
          <ac:chgData name="Wick, Felix" userId="85efb633-acf6-425d-a271-4f136bfa2fb0" providerId="ADAL" clId="{2E094F85-E717-424A-B6B7-77774AF45E30}" dt="2024-09-30T19:24:24.965" v="2431" actId="167"/>
          <ac:picMkLst>
            <pc:docMk/>
            <pc:sldMk cId="3861765534" sldId="734"/>
            <ac:picMk id="13" creationId="{6AC39AA0-1BAB-AE95-3A01-2905C2E8D4AE}"/>
          </ac:picMkLst>
        </pc:picChg>
      </pc:sldChg>
      <pc:sldChg chg="addSp delSp modSp new mod">
        <pc:chgData name="Wick, Felix" userId="85efb633-acf6-425d-a271-4f136bfa2fb0" providerId="ADAL" clId="{2E094F85-E717-424A-B6B7-77774AF45E30}" dt="2024-09-30T12:49:02.935" v="2041" actId="1076"/>
        <pc:sldMkLst>
          <pc:docMk/>
          <pc:sldMk cId="255684364" sldId="735"/>
        </pc:sldMkLst>
        <pc:spChg chg="mod">
          <ac:chgData name="Wick, Felix" userId="85efb633-acf6-425d-a271-4f136bfa2fb0" providerId="ADAL" clId="{2E094F85-E717-424A-B6B7-77774AF45E30}" dt="2024-09-29T19:42:46.099" v="194" actId="20577"/>
          <ac:spMkLst>
            <pc:docMk/>
            <pc:sldMk cId="255684364" sldId="735"/>
            <ac:spMk id="2" creationId="{D4599350-EFF5-A258-B101-C5B59EE8839F}"/>
          </ac:spMkLst>
        </pc:spChg>
        <pc:spChg chg="del mod">
          <ac:chgData name="Wick, Felix" userId="85efb633-acf6-425d-a271-4f136bfa2fb0" providerId="ADAL" clId="{2E094F85-E717-424A-B6B7-77774AF45E30}" dt="2024-09-30T12:12:10.219" v="322" actId="478"/>
          <ac:spMkLst>
            <pc:docMk/>
            <pc:sldMk cId="255684364" sldId="735"/>
            <ac:spMk id="3" creationId="{2629DDAD-C0CE-1573-B7E2-80B325F5C172}"/>
          </ac:spMkLst>
        </pc:spChg>
        <pc:spChg chg="add">
          <ac:chgData name="Wick, Felix" userId="85efb633-acf6-425d-a271-4f136bfa2fb0" providerId="ADAL" clId="{2E094F85-E717-424A-B6B7-77774AF45E30}" dt="2024-09-30T12:08:36.312" v="315"/>
          <ac:spMkLst>
            <pc:docMk/>
            <pc:sldMk cId="255684364" sldId="735"/>
            <ac:spMk id="5" creationId="{8690DD3E-502A-68A0-3D1E-4ABE710E30E8}"/>
          </ac:spMkLst>
        </pc:spChg>
        <pc:spChg chg="add del mod">
          <ac:chgData name="Wick, Felix" userId="85efb633-acf6-425d-a271-4f136bfa2fb0" providerId="ADAL" clId="{2E094F85-E717-424A-B6B7-77774AF45E30}" dt="2024-09-30T12:12:12.322" v="323" actId="478"/>
          <ac:spMkLst>
            <pc:docMk/>
            <pc:sldMk cId="255684364" sldId="735"/>
            <ac:spMk id="9" creationId="{7BDDC2A8-CBB7-EDB1-E6DD-0A5C20214F28}"/>
          </ac:spMkLst>
        </pc:spChg>
        <pc:spChg chg="add mod">
          <ac:chgData name="Wick, Felix" userId="85efb633-acf6-425d-a271-4f136bfa2fb0" providerId="ADAL" clId="{2E094F85-E717-424A-B6B7-77774AF45E30}" dt="2024-09-30T12:29:59.148" v="935" actId="1038"/>
          <ac:spMkLst>
            <pc:docMk/>
            <pc:sldMk cId="255684364" sldId="735"/>
            <ac:spMk id="10" creationId="{834A5D5C-217A-502C-0D47-A81A73E02448}"/>
          </ac:spMkLst>
        </pc:spChg>
        <pc:spChg chg="add mod">
          <ac:chgData name="Wick, Felix" userId="85efb633-acf6-425d-a271-4f136bfa2fb0" providerId="ADAL" clId="{2E094F85-E717-424A-B6B7-77774AF45E30}" dt="2024-09-30T12:14:35.221" v="381" actId="767"/>
          <ac:spMkLst>
            <pc:docMk/>
            <pc:sldMk cId="255684364" sldId="735"/>
            <ac:spMk id="13" creationId="{A02FA0D7-A677-DEEB-AB2C-0284A8F5EFEE}"/>
          </ac:spMkLst>
        </pc:spChg>
        <pc:spChg chg="add mod">
          <ac:chgData name="Wick, Felix" userId="85efb633-acf6-425d-a271-4f136bfa2fb0" providerId="ADAL" clId="{2E094F85-E717-424A-B6B7-77774AF45E30}" dt="2024-09-30T12:29:59.148" v="935" actId="1038"/>
          <ac:spMkLst>
            <pc:docMk/>
            <pc:sldMk cId="255684364" sldId="735"/>
            <ac:spMk id="14" creationId="{0D351F0D-F39D-0CC1-11C9-ED1E81D27A04}"/>
          </ac:spMkLst>
        </pc:spChg>
        <pc:spChg chg="add mod">
          <ac:chgData name="Wick, Felix" userId="85efb633-acf6-425d-a271-4f136bfa2fb0" providerId="ADAL" clId="{2E094F85-E717-424A-B6B7-77774AF45E30}" dt="2024-09-30T12:29:59.148" v="935" actId="1038"/>
          <ac:spMkLst>
            <pc:docMk/>
            <pc:sldMk cId="255684364" sldId="735"/>
            <ac:spMk id="15" creationId="{9303D2B3-C478-0592-8131-6798ED09D7FC}"/>
          </ac:spMkLst>
        </pc:spChg>
        <pc:spChg chg="add mod">
          <ac:chgData name="Wick, Felix" userId="85efb633-acf6-425d-a271-4f136bfa2fb0" providerId="ADAL" clId="{2E094F85-E717-424A-B6B7-77774AF45E30}" dt="2024-09-30T12:29:59.148" v="935" actId="1038"/>
          <ac:spMkLst>
            <pc:docMk/>
            <pc:sldMk cId="255684364" sldId="735"/>
            <ac:spMk id="18" creationId="{627C9E14-B343-309D-F3C8-98E6B4F86C4F}"/>
          </ac:spMkLst>
        </pc:spChg>
        <pc:spChg chg="add mod">
          <ac:chgData name="Wick, Felix" userId="85efb633-acf6-425d-a271-4f136bfa2fb0" providerId="ADAL" clId="{2E094F85-E717-424A-B6B7-77774AF45E30}" dt="2024-09-30T12:29:59.148" v="935" actId="1038"/>
          <ac:spMkLst>
            <pc:docMk/>
            <pc:sldMk cId="255684364" sldId="735"/>
            <ac:spMk id="19" creationId="{446DA43F-5FB0-B04E-78FC-A35F459B83DD}"/>
          </ac:spMkLst>
        </pc:spChg>
        <pc:spChg chg="add mod">
          <ac:chgData name="Wick, Felix" userId="85efb633-acf6-425d-a271-4f136bfa2fb0" providerId="ADAL" clId="{2E094F85-E717-424A-B6B7-77774AF45E30}" dt="2024-09-30T12:29:59.148" v="935" actId="1038"/>
          <ac:spMkLst>
            <pc:docMk/>
            <pc:sldMk cId="255684364" sldId="735"/>
            <ac:spMk id="20" creationId="{07F6950E-5FFB-0C7E-93FA-AA0F84C632E0}"/>
          </ac:spMkLst>
        </pc:spChg>
        <pc:spChg chg="add mod">
          <ac:chgData name="Wick, Felix" userId="85efb633-acf6-425d-a271-4f136bfa2fb0" providerId="ADAL" clId="{2E094F85-E717-424A-B6B7-77774AF45E30}" dt="2024-09-30T12:31:31.530" v="1018" actId="14100"/>
          <ac:spMkLst>
            <pc:docMk/>
            <pc:sldMk cId="255684364" sldId="735"/>
            <ac:spMk id="36" creationId="{AE2B586F-8EA7-8373-BCC3-E009D32F8066}"/>
          </ac:spMkLst>
        </pc:spChg>
        <pc:spChg chg="add mod">
          <ac:chgData name="Wick, Felix" userId="85efb633-acf6-425d-a271-4f136bfa2fb0" providerId="ADAL" clId="{2E094F85-E717-424A-B6B7-77774AF45E30}" dt="2024-09-30T12:32:51.338" v="1085" actId="1076"/>
          <ac:spMkLst>
            <pc:docMk/>
            <pc:sldMk cId="255684364" sldId="735"/>
            <ac:spMk id="37" creationId="{9C5C3D18-370E-70E9-0EB6-87302B610EBB}"/>
          </ac:spMkLst>
        </pc:spChg>
        <pc:spChg chg="add mod">
          <ac:chgData name="Wick, Felix" userId="85efb633-acf6-425d-a271-4f136bfa2fb0" providerId="ADAL" clId="{2E094F85-E717-424A-B6B7-77774AF45E30}" dt="2024-09-30T12:30:50.648" v="1017" actId="1076"/>
          <ac:spMkLst>
            <pc:docMk/>
            <pc:sldMk cId="255684364" sldId="735"/>
            <ac:spMk id="42" creationId="{8419FC08-75F9-96A8-D278-798A97436459}"/>
          </ac:spMkLst>
        </pc:spChg>
        <pc:spChg chg="add mod">
          <ac:chgData name="Wick, Felix" userId="85efb633-acf6-425d-a271-4f136bfa2fb0" providerId="ADAL" clId="{2E094F85-E717-424A-B6B7-77774AF45E30}" dt="2024-09-30T12:33:16.536" v="1089" actId="1076"/>
          <ac:spMkLst>
            <pc:docMk/>
            <pc:sldMk cId="255684364" sldId="735"/>
            <ac:spMk id="45" creationId="{36EA27BD-03A6-D96A-D611-518559D14406}"/>
          </ac:spMkLst>
        </pc:spChg>
        <pc:spChg chg="add del mod">
          <ac:chgData name="Wick, Felix" userId="85efb633-acf6-425d-a271-4f136bfa2fb0" providerId="ADAL" clId="{2E094F85-E717-424A-B6B7-77774AF45E30}" dt="2024-09-30T12:36:13.712" v="1200" actId="11529"/>
          <ac:spMkLst>
            <pc:docMk/>
            <pc:sldMk cId="255684364" sldId="735"/>
            <ac:spMk id="46" creationId="{9BBE1B00-3A4F-E8EB-57AC-34D489706FCD}"/>
          </ac:spMkLst>
        </pc:spChg>
        <pc:spChg chg="add del">
          <ac:chgData name="Wick, Felix" userId="85efb633-acf6-425d-a271-4f136bfa2fb0" providerId="ADAL" clId="{2E094F85-E717-424A-B6B7-77774AF45E30}" dt="2024-09-30T12:35:13.912" v="1190" actId="11529"/>
          <ac:spMkLst>
            <pc:docMk/>
            <pc:sldMk cId="255684364" sldId="735"/>
            <ac:spMk id="47" creationId="{64A1EC17-24DB-078E-BEB2-6CB324871EC0}"/>
          </ac:spMkLst>
        </pc:spChg>
        <pc:spChg chg="add mod">
          <ac:chgData name="Wick, Felix" userId="85efb633-acf6-425d-a271-4f136bfa2fb0" providerId="ADAL" clId="{2E094F85-E717-424A-B6B7-77774AF45E30}" dt="2024-09-30T12:36:56.295" v="1217" actId="2085"/>
          <ac:spMkLst>
            <pc:docMk/>
            <pc:sldMk cId="255684364" sldId="735"/>
            <ac:spMk id="48" creationId="{0B253E28-3B35-8497-B2FD-F762158CB4EC}"/>
          </ac:spMkLst>
        </pc:spChg>
        <pc:spChg chg="add mod">
          <ac:chgData name="Wick, Felix" userId="85efb633-acf6-425d-a271-4f136bfa2fb0" providerId="ADAL" clId="{2E094F85-E717-424A-B6B7-77774AF45E30}" dt="2024-09-30T12:37:13.441" v="1227" actId="1036"/>
          <ac:spMkLst>
            <pc:docMk/>
            <pc:sldMk cId="255684364" sldId="735"/>
            <ac:spMk id="49" creationId="{5A853A35-F604-A21A-1FF8-859917E9E688}"/>
          </ac:spMkLst>
        </pc:spChg>
        <pc:spChg chg="add del">
          <ac:chgData name="Wick, Felix" userId="85efb633-acf6-425d-a271-4f136bfa2fb0" providerId="ADAL" clId="{2E094F85-E717-424A-B6B7-77774AF45E30}" dt="2024-09-30T12:48:11.543" v="2001" actId="22"/>
          <ac:spMkLst>
            <pc:docMk/>
            <pc:sldMk cId="255684364" sldId="735"/>
            <ac:spMk id="51" creationId="{69FBD91B-8E90-40E6-99B0-35381CE93900}"/>
          </ac:spMkLst>
        </pc:spChg>
        <pc:spChg chg="add del mod">
          <ac:chgData name="Wick, Felix" userId="85efb633-acf6-425d-a271-4f136bfa2fb0" providerId="ADAL" clId="{2E094F85-E717-424A-B6B7-77774AF45E30}" dt="2024-09-30T12:48:39.869" v="2013" actId="22"/>
          <ac:spMkLst>
            <pc:docMk/>
            <pc:sldMk cId="255684364" sldId="735"/>
            <ac:spMk id="53" creationId="{958DE719-11CB-77F6-13C7-B4B10D1A50D3}"/>
          </ac:spMkLst>
        </pc:spChg>
        <pc:spChg chg="add mod">
          <ac:chgData name="Wick, Felix" userId="85efb633-acf6-425d-a271-4f136bfa2fb0" providerId="ADAL" clId="{2E094F85-E717-424A-B6B7-77774AF45E30}" dt="2024-09-30T12:49:02.935" v="2041" actId="1076"/>
          <ac:spMkLst>
            <pc:docMk/>
            <pc:sldMk cId="255684364" sldId="735"/>
            <ac:spMk id="54" creationId="{F7886DD1-DEE7-0086-103D-454F1B2A1B48}"/>
          </ac:spMkLst>
        </pc:spChg>
        <pc:picChg chg="add mod">
          <ac:chgData name="Wick, Felix" userId="85efb633-acf6-425d-a271-4f136bfa2fb0" providerId="ADAL" clId="{2E094F85-E717-424A-B6B7-77774AF45E30}" dt="2024-09-30T12:29:59.148" v="935" actId="1038"/>
          <ac:picMkLst>
            <pc:docMk/>
            <pc:sldMk cId="255684364" sldId="735"/>
            <ac:picMk id="7" creationId="{ECC74421-CC73-1CB5-AF9E-A883A77CF4AB}"/>
          </ac:picMkLst>
        </pc:picChg>
        <pc:cxnChg chg="add del mod">
          <ac:chgData name="Wick, Felix" userId="85efb633-acf6-425d-a271-4f136bfa2fb0" providerId="ADAL" clId="{2E094F85-E717-424A-B6B7-77774AF45E30}" dt="2024-09-30T12:20:54.037" v="526" actId="478"/>
          <ac:cxnSpMkLst>
            <pc:docMk/>
            <pc:sldMk cId="255684364" sldId="735"/>
            <ac:cxnSpMk id="12" creationId="{4A5C6AC9-F146-49B1-F93A-7AECC1F856F0}"/>
          </ac:cxnSpMkLst>
        </pc:cxnChg>
        <pc:cxnChg chg="add del mod">
          <ac:chgData name="Wick, Felix" userId="85efb633-acf6-425d-a271-4f136bfa2fb0" providerId="ADAL" clId="{2E094F85-E717-424A-B6B7-77774AF45E30}" dt="2024-09-30T12:20:59.371" v="527" actId="478"/>
          <ac:cxnSpMkLst>
            <pc:docMk/>
            <pc:sldMk cId="255684364" sldId="735"/>
            <ac:cxnSpMk id="17" creationId="{CCA04E4C-D998-708B-44AF-2630786A9A53}"/>
          </ac:cxnSpMkLst>
        </pc:cxnChg>
        <pc:cxnChg chg="add mod">
          <ac:chgData name="Wick, Felix" userId="85efb633-acf6-425d-a271-4f136bfa2fb0" providerId="ADAL" clId="{2E094F85-E717-424A-B6B7-77774AF45E30}" dt="2024-09-30T12:29:59.148" v="935" actId="1038"/>
          <ac:cxnSpMkLst>
            <pc:docMk/>
            <pc:sldMk cId="255684364" sldId="735"/>
            <ac:cxnSpMk id="23" creationId="{8FDD051D-0586-FFCA-A5CE-08CAA4ADA2B8}"/>
          </ac:cxnSpMkLst>
        </pc:cxnChg>
        <pc:cxnChg chg="add del mod">
          <ac:chgData name="Wick, Felix" userId="85efb633-acf6-425d-a271-4f136bfa2fb0" providerId="ADAL" clId="{2E094F85-E717-424A-B6B7-77774AF45E30}" dt="2024-09-30T12:22:44.140" v="636" actId="11529"/>
          <ac:cxnSpMkLst>
            <pc:docMk/>
            <pc:sldMk cId="255684364" sldId="735"/>
            <ac:cxnSpMk id="27" creationId="{81B8ABA3-04D0-CB16-6249-304D40D8FF82}"/>
          </ac:cxnSpMkLst>
        </pc:cxnChg>
        <pc:cxnChg chg="add del mod">
          <ac:chgData name="Wick, Felix" userId="85efb633-acf6-425d-a271-4f136bfa2fb0" providerId="ADAL" clId="{2E094F85-E717-424A-B6B7-77774AF45E30}" dt="2024-09-30T12:23:13.057" v="641" actId="11529"/>
          <ac:cxnSpMkLst>
            <pc:docMk/>
            <pc:sldMk cId="255684364" sldId="735"/>
            <ac:cxnSpMk id="31" creationId="{C5F9A7B5-896A-A4E4-0091-BDBFDEA395D9}"/>
          </ac:cxnSpMkLst>
        </pc:cxnChg>
        <pc:cxnChg chg="add mod">
          <ac:chgData name="Wick, Felix" userId="85efb633-acf6-425d-a271-4f136bfa2fb0" providerId="ADAL" clId="{2E094F85-E717-424A-B6B7-77774AF45E30}" dt="2024-09-30T12:29:59.148" v="935" actId="1038"/>
          <ac:cxnSpMkLst>
            <pc:docMk/>
            <pc:sldMk cId="255684364" sldId="735"/>
            <ac:cxnSpMk id="33" creationId="{55F1B128-8D4D-FF95-46C8-26453B79AA3B}"/>
          </ac:cxnSpMkLst>
        </pc:cxnChg>
        <pc:cxnChg chg="add del">
          <ac:chgData name="Wick, Felix" userId="85efb633-acf6-425d-a271-4f136bfa2fb0" providerId="ADAL" clId="{2E094F85-E717-424A-B6B7-77774AF45E30}" dt="2024-09-30T12:28:57.716" v="869" actId="11529"/>
          <ac:cxnSpMkLst>
            <pc:docMk/>
            <pc:sldMk cId="255684364" sldId="735"/>
            <ac:cxnSpMk id="39" creationId="{A68CB2B9-2305-1567-9E60-31239C488C67}"/>
          </ac:cxnSpMkLst>
        </pc:cxnChg>
        <pc:cxnChg chg="add mod">
          <ac:chgData name="Wick, Felix" userId="85efb633-acf6-425d-a271-4f136bfa2fb0" providerId="ADAL" clId="{2E094F85-E717-424A-B6B7-77774AF45E30}" dt="2024-09-30T12:29:59.148" v="935" actId="1038"/>
          <ac:cxnSpMkLst>
            <pc:docMk/>
            <pc:sldMk cId="255684364" sldId="735"/>
            <ac:cxnSpMk id="41" creationId="{BC05E23B-2B67-A172-375E-E22DF2F03AC7}"/>
          </ac:cxnSpMkLst>
        </pc:cxnChg>
        <pc:cxnChg chg="add del">
          <ac:chgData name="Wick, Felix" userId="85efb633-acf6-425d-a271-4f136bfa2fb0" providerId="ADAL" clId="{2E094F85-E717-424A-B6B7-77774AF45E30}" dt="2024-09-30T12:36:15.677" v="1202" actId="11529"/>
          <ac:cxnSpMkLst>
            <pc:docMk/>
            <pc:sldMk cId="255684364" sldId="735"/>
            <ac:cxnSpMk id="44" creationId="{FBFF937E-1619-F28D-0455-FE27BAA7B0EF}"/>
          </ac:cxnSpMkLst>
        </pc:cxnChg>
      </pc:sldChg>
      <pc:sldChg chg="addSp delSp modSp new mod">
        <pc:chgData name="Wick, Felix" userId="85efb633-acf6-425d-a271-4f136bfa2fb0" providerId="ADAL" clId="{2E094F85-E717-424A-B6B7-77774AF45E30}" dt="2024-09-30T12:00:09.578" v="296" actId="164"/>
        <pc:sldMkLst>
          <pc:docMk/>
          <pc:sldMk cId="2832435763" sldId="736"/>
        </pc:sldMkLst>
        <pc:spChg chg="mod">
          <ac:chgData name="Wick, Felix" userId="85efb633-acf6-425d-a271-4f136bfa2fb0" providerId="ADAL" clId="{2E094F85-E717-424A-B6B7-77774AF45E30}" dt="2024-09-29T19:46:12.745" v="237" actId="20577"/>
          <ac:spMkLst>
            <pc:docMk/>
            <pc:sldMk cId="2832435763" sldId="736"/>
            <ac:spMk id="2" creationId="{FDCE0838-E3CD-6A4F-D8BA-457ABB280243}"/>
          </ac:spMkLst>
        </pc:spChg>
        <pc:spChg chg="del mod">
          <ac:chgData name="Wick, Felix" userId="85efb633-acf6-425d-a271-4f136bfa2fb0" providerId="ADAL" clId="{2E094F85-E717-424A-B6B7-77774AF45E30}" dt="2024-09-30T11:58:25.142" v="255" actId="478"/>
          <ac:spMkLst>
            <pc:docMk/>
            <pc:sldMk cId="2832435763" sldId="736"/>
            <ac:spMk id="3" creationId="{AF5F7D0F-A0A6-F0E3-CE50-E1CEB54D00D4}"/>
          </ac:spMkLst>
        </pc:spChg>
        <pc:spChg chg="add del mod">
          <ac:chgData name="Wick, Felix" userId="85efb633-acf6-425d-a271-4f136bfa2fb0" providerId="ADAL" clId="{2E094F85-E717-424A-B6B7-77774AF45E30}" dt="2024-09-30T11:58:27.548" v="256" actId="478"/>
          <ac:spMkLst>
            <pc:docMk/>
            <pc:sldMk cId="2832435763" sldId="736"/>
            <ac:spMk id="8" creationId="{8EA9ED60-24F7-3851-6970-BD2AFB6CCFEA}"/>
          </ac:spMkLst>
        </pc:spChg>
        <pc:spChg chg="add mod ord">
          <ac:chgData name="Wick, Felix" userId="85efb633-acf6-425d-a271-4f136bfa2fb0" providerId="ADAL" clId="{2E094F85-E717-424A-B6B7-77774AF45E30}" dt="2024-09-30T12:00:09.578" v="296" actId="164"/>
          <ac:spMkLst>
            <pc:docMk/>
            <pc:sldMk cId="2832435763" sldId="736"/>
            <ac:spMk id="9" creationId="{F8359D5B-91D6-75A5-3270-F7A31CB7F2E9}"/>
          </ac:spMkLst>
        </pc:spChg>
        <pc:grpChg chg="add mod">
          <ac:chgData name="Wick, Felix" userId="85efb633-acf6-425d-a271-4f136bfa2fb0" providerId="ADAL" clId="{2E094F85-E717-424A-B6B7-77774AF45E30}" dt="2024-09-30T12:00:09.578" v="296" actId="164"/>
          <ac:grpSpMkLst>
            <pc:docMk/>
            <pc:sldMk cId="2832435763" sldId="736"/>
            <ac:grpSpMk id="10" creationId="{2DCA5AC5-9EB5-7D43-67D2-E60788124BB0}"/>
          </ac:grpSpMkLst>
        </pc:grpChg>
        <pc:picChg chg="add mod">
          <ac:chgData name="Wick, Felix" userId="85efb633-acf6-425d-a271-4f136bfa2fb0" providerId="ADAL" clId="{2E094F85-E717-424A-B6B7-77774AF45E30}" dt="2024-09-30T12:00:09.578" v="296" actId="164"/>
          <ac:picMkLst>
            <pc:docMk/>
            <pc:sldMk cId="2832435763" sldId="736"/>
            <ac:picMk id="6" creationId="{3965A21E-5986-6FAD-5781-A5F95C066436}"/>
          </ac:picMkLst>
        </pc:picChg>
      </pc:sldChg>
      <pc:sldChg chg="addSp modSp new mod">
        <pc:chgData name="Wick, Felix" userId="85efb633-acf6-425d-a271-4f136bfa2fb0" providerId="ADAL" clId="{2E094F85-E717-424A-B6B7-77774AF45E30}" dt="2024-09-30T12:48:37.492" v="2011" actId="20577"/>
        <pc:sldMkLst>
          <pc:docMk/>
          <pc:sldMk cId="2172233346" sldId="737"/>
        </pc:sldMkLst>
        <pc:spChg chg="mod">
          <ac:chgData name="Wick, Felix" userId="85efb633-acf6-425d-a271-4f136bfa2fb0" providerId="ADAL" clId="{2E094F85-E717-424A-B6B7-77774AF45E30}" dt="2024-09-29T19:44:35.791" v="224" actId="20577"/>
          <ac:spMkLst>
            <pc:docMk/>
            <pc:sldMk cId="2172233346" sldId="737"/>
            <ac:spMk id="2" creationId="{532110BD-99DE-DA6E-66F0-849341209B50}"/>
          </ac:spMkLst>
        </pc:spChg>
        <pc:spChg chg="mod">
          <ac:chgData name="Wick, Felix" userId="85efb633-acf6-425d-a271-4f136bfa2fb0" providerId="ADAL" clId="{2E094F85-E717-424A-B6B7-77774AF45E30}" dt="2024-09-30T12:45:16.693" v="1771" actId="20577"/>
          <ac:spMkLst>
            <pc:docMk/>
            <pc:sldMk cId="2172233346" sldId="737"/>
            <ac:spMk id="3" creationId="{35EB666B-13F0-6ADF-DA64-10A11311CA3E}"/>
          </ac:spMkLst>
        </pc:spChg>
        <pc:spChg chg="add mod">
          <ac:chgData name="Wick, Felix" userId="85efb633-acf6-425d-a271-4f136bfa2fb0" providerId="ADAL" clId="{2E094F85-E717-424A-B6B7-77774AF45E30}" dt="2024-09-30T12:48:37.492" v="2011" actId="20577"/>
          <ac:spMkLst>
            <pc:docMk/>
            <pc:sldMk cId="2172233346" sldId="737"/>
            <ac:spMk id="9" creationId="{DB30D975-BEF4-BD42-33C9-73011B857362}"/>
          </ac:spMkLst>
        </pc:spChg>
        <pc:picChg chg="add mod">
          <ac:chgData name="Wick, Felix" userId="85efb633-acf6-425d-a271-4f136bfa2fb0" providerId="ADAL" clId="{2E094F85-E717-424A-B6B7-77774AF45E30}" dt="2024-09-30T12:45:21.976" v="1792" actId="1036"/>
          <ac:picMkLst>
            <pc:docMk/>
            <pc:sldMk cId="2172233346" sldId="737"/>
            <ac:picMk id="6" creationId="{5B158042-7D16-4FD8-AAC5-1DFABDAE0C90}"/>
          </ac:picMkLst>
        </pc:picChg>
        <pc:picChg chg="add mod">
          <ac:chgData name="Wick, Felix" userId="85efb633-acf6-425d-a271-4f136bfa2fb0" providerId="ADAL" clId="{2E094F85-E717-424A-B6B7-77774AF45E30}" dt="2024-09-30T12:42:53.423" v="1528" actId="1076"/>
          <ac:picMkLst>
            <pc:docMk/>
            <pc:sldMk cId="2172233346" sldId="737"/>
            <ac:picMk id="8" creationId="{F9CF9BDA-D812-B7CD-0F24-D6DAB2231FC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62281-1B3B-849E-B313-B2EF9AB22C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3783CE-AAC3-A60B-3AF5-F75DEA5129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C3DD00-07A6-7C0E-3D26-FAD61B2BB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1D0C0-4AA5-4C62-A1BA-AA3AD64BD218}" type="datetimeFigureOut">
              <a:rPr lang="en-GB" smtClean="0"/>
              <a:t>07/10/2024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1EC812-7411-C23E-7EE8-798D1F24F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4C7661-DC2C-AC49-2827-F734BE037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EC9C4-768F-43DD-A956-E897CD117F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6029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B9DF0-3701-5839-C6C0-10673DA19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C656CB-274A-AC90-A49D-0DF7B64C1D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69EA16-9343-5B90-4A0C-53306BEAB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1D0C0-4AA5-4C62-A1BA-AA3AD64BD218}" type="datetimeFigureOut">
              <a:rPr lang="en-GB" smtClean="0"/>
              <a:t>07/10/2024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1C3279-D56E-6223-E4F3-4E31F7969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2C1D98-E5FF-62BA-429F-C6B205E20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EC9C4-768F-43DD-A956-E897CD117F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8676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A5D918-BA0A-B74A-F35F-DBEBEF293E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75F026-51C1-193C-2269-F06A92C14C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13887B-3631-01E3-D2C3-51D3853DF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1D0C0-4AA5-4C62-A1BA-AA3AD64BD218}" type="datetimeFigureOut">
              <a:rPr lang="en-GB" smtClean="0"/>
              <a:t>07/10/2024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F07E25-6458-FF9C-72DD-D796390B8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BCF37D-BCD9-9CBC-9FCA-640E06101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EC9C4-768F-43DD-A956-E897CD117F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04274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B4F83-0596-CF8A-D9E0-5E620E529A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7A52FA-96D8-7FCC-F160-D83675B1E1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03ED68-A29E-0E1A-C8EE-73FBDA5B3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9D344-DF28-3942-A533-7BAE51F54729}" type="datetime1">
              <a:rPr lang="de-DE" smtClean="0"/>
              <a:t>07.10.2024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59D4AF-C034-E263-6FCA-B371124B7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331E24-D62F-6059-5E53-FDD0E3DAB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FC8A-584C-5E41-A633-418C2FB73F7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9645994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7A724-4645-6F33-92D3-21B0CAE48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3FD2C0-D847-7A7D-3B34-CBE7E92983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93A8C2-2F4B-A2DA-10BF-4665031B4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BD470-EF8A-9248-A0C9-F868A9D8F50A}" type="datetime1">
              <a:rPr lang="de-DE" smtClean="0"/>
              <a:t>07.10.2024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9DB190-08CA-5422-9FF8-D56B24F17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2BD8E8-4C86-843A-6BE0-5F3C99561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FC8A-584C-5E41-A633-418C2FB73F7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0146587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0BB4A-6C9B-423C-A336-CE8895444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B0E40E-1C4A-6395-9B8A-EF2D735FEC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7B76E1-7E39-B109-8F11-F375DADCA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2F34F-4BA0-4C4C-95F7-3AE797B9DBCA}" type="datetime1">
              <a:rPr lang="de-DE" smtClean="0"/>
              <a:t>07.10.2024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EB1F3B-B85D-6D12-B1D6-14A026609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C2D84C-A0E9-2DBE-91B5-B22F8E715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FC8A-584C-5E41-A633-418C2FB73F7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9518065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53F4A-61F4-68C5-0A2C-620DFD72A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B040AE-8373-13FD-5B60-61376812AC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9737BD-88C5-2D05-2B05-3E19BDC880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AD88EE-3364-DBCA-A4FF-A64222253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2E529-A223-9F44-93E9-FAF3838F58DD}" type="datetime1">
              <a:rPr lang="de-DE" smtClean="0"/>
              <a:t>07.10.2024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38B9D6-A79E-F3C8-B272-72DFB8937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EE2328-C1A3-3DE2-3407-D8C3E5466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FC8A-584C-5E41-A633-418C2FB73F7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4123174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5591E-EB7B-8FE6-0FBE-C712386FA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E7A0E9-BC17-5BE6-188B-0FB81ED109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754141-A3D6-3A63-7192-61142B11B4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AADDF6-4E55-A952-ED10-5D9C2DB2B7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DBA353-76C5-B181-3BAC-FB754C7BED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A2A10D-E7E6-7F6A-5717-C654EECBE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85873-DFC3-7147-8CF2-B93516293BD0}" type="datetime1">
              <a:rPr lang="de-DE" smtClean="0"/>
              <a:t>07.10.2024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418706-CF82-4B7A-E463-73354F318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D969CD-6D96-9EE9-E71A-AD48D6D79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FC8A-584C-5E41-A633-418C2FB73F7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9524410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FB5A9-BC84-7D52-9F7E-29EC408A0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A66249-496B-339B-ADF8-CB9819112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8FD75-28F4-1141-976A-ED0F1E51F5FE}" type="datetime1">
              <a:rPr lang="de-DE" smtClean="0"/>
              <a:t>07.10.2024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42944D-256F-6BB3-818E-CD8B4DD00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446206-459F-966B-78F9-6DC6CA1B9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FC8A-584C-5E41-A633-418C2FB73F7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77255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06B958-1778-4D8F-0BF1-9A017C388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F1818-702C-9249-923B-5C9832600DF4}" type="datetime1">
              <a:rPr lang="de-DE" smtClean="0"/>
              <a:t>07.10.2024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F21927-639D-7A1F-7CFD-287CE6F5D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55F3D5-A098-03CB-5786-1B7F61C8F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FC8A-584C-5E41-A633-418C2FB73F7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44052679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A5148-8E08-3380-2276-CA3D27DFD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8AC7A7-7752-9622-358E-081EC90698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B5AD83-61EF-2B62-E116-C29361F5B7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F59FEB-0958-D2D7-9324-483D11DA6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03230-1F3D-6648-88BD-E31F8313AC65}" type="datetime1">
              <a:rPr lang="de-DE" smtClean="0"/>
              <a:t>07.10.2024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70133A-69F9-5483-C8EA-10FE14449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F20ADC-DA28-93D0-5277-4A184CF38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FC8A-584C-5E41-A633-418C2FB73F7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139034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06927-C2E6-CAB5-C925-2CA504EB7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B395A4-2B0B-CCE6-BFB9-DEEFF1D27E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69B532-75DA-41D7-684D-CFD34455D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1D0C0-4AA5-4C62-A1BA-AA3AD64BD218}" type="datetimeFigureOut">
              <a:rPr lang="en-GB" smtClean="0"/>
              <a:t>07/10/2024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3BB995-A0BD-2B09-2642-2DCBAAA3D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1E67D9-F03B-30ED-5C79-D49C978B8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EC9C4-768F-43DD-A956-E897CD117F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21484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6ABFB-2ACB-8FF9-F36D-1481CE687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FCAAA6-7D14-2CF4-6FA9-2551FB660E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0BFCCF-FDFD-141B-7943-340638F7F7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4FFAC0-287C-E40A-B5FF-23A64C990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F903E-BE95-4947-BFB2-6309249837BB}" type="datetime1">
              <a:rPr lang="de-DE" smtClean="0"/>
              <a:t>07.10.2024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B0E9C1-CDF1-8651-C079-2D4299442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692361-DAD0-D2C5-31A8-0DF296783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FC8A-584C-5E41-A633-418C2FB73F7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86015669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5CB4B-ACC9-4B45-EFCF-12D8D673E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D44EBC-D0ED-5EC5-D013-548D45CA3C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A85445-F9CC-FFB3-82AE-8801D0FBC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6E2CF-DFBF-D04E-B5DA-5682BEFB4DDF}" type="datetime1">
              <a:rPr lang="de-DE" smtClean="0"/>
              <a:t>07.10.2024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704D47-9804-8A1E-75E0-C5BD0123D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D0E66A-1D3F-3345-EFA6-11DA3263F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FC8A-584C-5E41-A633-418C2FB73F7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80962699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A5916D-6B24-EBC2-1F3F-5912CCA4EB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CC1775-698F-6F2D-D14D-F65E541443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D46E6F-A34F-87FB-200F-F8DE1D11B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E2105-910D-C747-9EAC-FAEE1AE97756}" type="datetime1">
              <a:rPr lang="de-DE" smtClean="0"/>
              <a:t>07.10.2024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C26AD7-53D6-E002-D28F-691A65CBE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6D09FD-F45E-FB8F-7550-AAE777325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FC8A-584C-5E41-A633-418C2FB73F7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023764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CEB55-0EE0-B9D2-83CD-DA28226E9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F63099-383B-AA55-476D-DC4CFAD1DB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866882-C3E5-F90E-2069-AD038A0A1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1D0C0-4AA5-4C62-A1BA-AA3AD64BD218}" type="datetimeFigureOut">
              <a:rPr lang="en-GB" smtClean="0"/>
              <a:t>07/10/2024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BFA74D-9C10-38EF-5573-A73AF3BDD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AA5E23-3337-857D-8B3F-E17DF6D59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EC9C4-768F-43DD-A956-E897CD117F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7470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5A3F9-E592-784F-A62B-5EEA0171F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C3B40-F4A0-2800-A341-E95EE76860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5DCE42-A22A-5DAE-C4A0-41E85DBC2D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4D048A-DFA5-D18D-5A21-D4E718C8B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1D0C0-4AA5-4C62-A1BA-AA3AD64BD218}" type="datetimeFigureOut">
              <a:rPr lang="en-GB" smtClean="0"/>
              <a:t>07/10/2024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13E091-70A0-8AD6-2822-55E127934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ACF974-1555-0A35-BEC2-BEB26CF50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EC9C4-768F-43DD-A956-E897CD117F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0975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7E259-E795-6B12-A33D-4F2A0C3C7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B6991C-7B4F-2D40-87BF-0B066FC554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BF3ECB-406D-5801-5B72-04AB3E8C92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92B765-007D-8F11-4CDE-0F43D58B97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65DE41-A062-74B6-3517-AA3E2C212D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F9D92E-423A-58DD-D2F4-DC4C80D01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1D0C0-4AA5-4C62-A1BA-AA3AD64BD218}" type="datetimeFigureOut">
              <a:rPr lang="en-GB" smtClean="0"/>
              <a:t>07/10/2024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8EAD78-B52F-DB1C-9C2D-5BADD98D3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199D77-ECC2-BC82-5B0B-881804066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EC9C4-768F-43DD-A956-E897CD117F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3109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279C2-3194-90F2-E366-D4802A273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21E7E3-5774-50C4-D13B-05193A430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1D0C0-4AA5-4C62-A1BA-AA3AD64BD218}" type="datetimeFigureOut">
              <a:rPr lang="en-GB" smtClean="0"/>
              <a:t>07/10/2024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D418C7-4A6B-A46A-026D-F5EEAEC92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E956E0-2E7E-3F04-0A73-06701D492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EC9C4-768F-43DD-A956-E897CD117F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0541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CD84FE-DC7D-71D7-DD75-B5206AC9C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1D0C0-4AA5-4C62-A1BA-AA3AD64BD218}" type="datetimeFigureOut">
              <a:rPr lang="en-GB" smtClean="0"/>
              <a:t>07/10/2024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1D5FDF-586B-811B-9BF9-7AFD3D082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BE7D2F-D21B-B911-69BD-79B2C390A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EC9C4-768F-43DD-A956-E897CD117F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6250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B52A6-2888-A1DC-3A6D-14CBFDCB3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51E119-A64A-9879-FC8E-E84A58B517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71BC20-7EE7-62DF-A026-9BD8634F15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D0B47A-ECDB-AED4-C797-ECEA45DB8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1D0C0-4AA5-4C62-A1BA-AA3AD64BD218}" type="datetimeFigureOut">
              <a:rPr lang="en-GB" smtClean="0"/>
              <a:t>07/10/2024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64AC79-7010-27DD-6629-D537F8471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6E9E5C-3980-32AD-FE9C-4989053CE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EC9C4-768F-43DD-A956-E897CD117F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2845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23E4B-8EFA-8C52-60AF-37EF3BFE0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1A16D6-71BF-135E-F28F-1CB2C708A3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504CD8-C5F7-9B49-4C4F-DEAFFE3A4F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A1D42D-F52B-7EBC-5D22-F67CC66F4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1D0C0-4AA5-4C62-A1BA-AA3AD64BD218}" type="datetimeFigureOut">
              <a:rPr lang="en-GB" smtClean="0"/>
              <a:t>07/10/2024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92C212-4A13-2E3B-8064-81E8468C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35EDE9-2A1D-EF96-F54B-D8AB36AFC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EC9C4-768F-43DD-A956-E897CD117F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3403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43C85F-F0F9-2250-5BE0-7C82C5877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24954E-3FFB-0E6F-4A8E-D8C7564929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579621-301B-A924-1856-522B65D63D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AD1D0C0-4AA5-4C62-A1BA-AA3AD64BD218}" type="datetimeFigureOut">
              <a:rPr lang="en-GB" smtClean="0"/>
              <a:t>07/10/2024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9B240D-7F3B-BD05-8517-E4AFF1C9AF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5AE562-59CD-A655-94F6-C9AA51C9FE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97EC9C4-768F-43DD-A956-E897CD117F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4865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66CEAA-08A2-6247-7BF2-F0594886A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F105BC-9E6E-8603-EF33-ED8AABA2BA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C26309-61DD-BD9F-ED1D-D4B1130E15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698627-0DA6-6B48-8AB9-BEA12C38C21E}" type="datetime1">
              <a:rPr lang="de-DE" smtClean="0"/>
              <a:t>07.10.2024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D0C307-A703-40D4-830D-6D2E2D85D7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2BF72C-5229-90C6-81F0-6784D17B2E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DEFC8A-584C-5E41-A633-418C2FB73F7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191039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eeplearningbook.org/contents/intro.html" TargetMode="External"/><Relationship Id="rId7" Type="http://schemas.openxmlformats.org/officeDocument/2006/relationships/hyperlink" Target="https://fleuret.org/public/lbdl.pdf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5" Type="http://schemas.openxmlformats.org/officeDocument/2006/relationships/hyperlink" Target="http://robotics.stanford.edu/~ang/papers/icml09-ConvolutionalDeepBeliefNetworks.pdf" TargetMode="Externa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searchgate.net/figure/Two-types-of-fine-tuning-techniques-using-pretrained-model-trained-on-ImageNet-The-first_fig2_339658226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alexmriggio/bert-for-sequence-classification-from-scratch-code-and-theory-fb88053800fa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jalammar.github.io/illustrated-gpt2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fi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2305.12081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F5A8D-D008-3B97-6DA8-C87B97206E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4900" dirty="0"/>
              <a:t>Toward a Tabular Foundation Model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A8F554-91E7-5991-C372-B99A4A32DA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October 2024</a:t>
            </a:r>
          </a:p>
        </p:txBody>
      </p:sp>
    </p:spTree>
    <p:extLst>
      <p:ext uri="{BB962C8B-B14F-4D97-AF65-F5344CB8AC3E}">
        <p14:creationId xmlns:p14="http://schemas.microsoft.com/office/powerpoint/2010/main" val="35247583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screenshot of a computer&#10;&#10;Description automatically generated">
            <a:extLst>
              <a:ext uri="{FF2B5EF4-FFF2-40B4-BE49-F238E27FC236}">
                <a16:creationId xmlns:a16="http://schemas.microsoft.com/office/drawing/2014/main" id="{6AC39AA0-1BAB-AE95-3A01-2905C2E8D4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6128" y="5766300"/>
            <a:ext cx="4884843" cy="108213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D479F25-402B-FE54-E4DB-3E0178250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Overcome the Data Integration Challenge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909D02-FF07-4685-A52B-7D1C7FE0E5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625667" cy="1036447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generate vector embeddings for each entry (column name &amp; row value)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2BB5E3-0E5F-FBF9-43AE-BF60C3DF2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FC8A-584C-5E41-A633-418C2FB73F75}" type="slidenum">
              <a:rPr lang="en-DE" smtClean="0"/>
              <a:t>10</a:t>
            </a:fld>
            <a:endParaRPr lang="en-D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0DF009-2531-F156-8F2A-00C1C2FB1A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8786" y="2411430"/>
            <a:ext cx="7714427" cy="1268185"/>
          </a:xfrm>
          <a:prstGeom prst="rect">
            <a:avLst/>
          </a:prstGeom>
        </p:spPr>
      </p:pic>
      <p:sp>
        <p:nvSpPr>
          <p:cNvPr id="6" name="Arrow: Down 5">
            <a:extLst>
              <a:ext uri="{FF2B5EF4-FFF2-40B4-BE49-F238E27FC236}">
                <a16:creationId xmlns:a16="http://schemas.microsoft.com/office/drawing/2014/main" id="{B887CCA5-F5AB-37C4-A0F5-FD1932D7D2DD}"/>
              </a:ext>
            </a:extLst>
          </p:cNvPr>
          <p:cNvSpPr/>
          <p:nvPr/>
        </p:nvSpPr>
        <p:spPr>
          <a:xfrm>
            <a:off x="5815584" y="3839797"/>
            <a:ext cx="548640" cy="566928"/>
          </a:xfrm>
          <a:prstGeom prst="downArrow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6502C2F3-2960-2AFF-DE17-BF9594337798}"/>
              </a:ext>
            </a:extLst>
          </p:cNvPr>
          <p:cNvSpPr/>
          <p:nvPr/>
        </p:nvSpPr>
        <p:spPr>
          <a:xfrm>
            <a:off x="5815584" y="5058267"/>
            <a:ext cx="548640" cy="566928"/>
          </a:xfrm>
          <a:prstGeom prst="downArrow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66F829C-7C82-7B94-C2BD-3B4AF59E5C90}"/>
              </a:ext>
            </a:extLst>
          </p:cNvPr>
          <p:cNvSpPr txBox="1"/>
          <p:nvPr/>
        </p:nvSpPr>
        <p:spPr>
          <a:xfrm>
            <a:off x="3945022" y="4499862"/>
            <a:ext cx="42897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convert to prompts for LLM calls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4B6C92D-7495-30CC-7832-7E0B510B3C41}"/>
              </a:ext>
            </a:extLst>
          </p:cNvPr>
          <p:cNvSpPr txBox="1"/>
          <p:nvPr/>
        </p:nvSpPr>
        <p:spPr>
          <a:xfrm>
            <a:off x="1006813" y="5890478"/>
            <a:ext cx="383103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/>
              <a:t>extract embeddings</a:t>
            </a:r>
          </a:p>
          <a:p>
            <a:r>
              <a:rPr lang="en-GB" sz="2400" dirty="0"/>
              <a:t>(average of last hidden state)</a:t>
            </a:r>
          </a:p>
        </p:txBody>
      </p:sp>
    </p:spTree>
    <p:extLst>
      <p:ext uri="{BB962C8B-B14F-4D97-AF65-F5344CB8AC3E}">
        <p14:creationId xmlns:p14="http://schemas.microsoft.com/office/powerpoint/2010/main" val="38617655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99350-EFF5-A258-B101-C5B59EE88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Transformer for Numerical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8FE54A-7E67-24E8-EB41-9DD9DCE1B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FC8A-584C-5E41-A633-418C2FB73F75}" type="slidenum">
              <a:rPr lang="en-DE" smtClean="0"/>
              <a:t>11</a:t>
            </a:fld>
            <a:endParaRPr lang="en-DE"/>
          </a:p>
        </p:txBody>
      </p:sp>
      <p:pic>
        <p:nvPicPr>
          <p:cNvPr id="7" name="Picture 6" descr="A diagram of a software algorithm&#10;&#10;Description automatically generated">
            <a:extLst>
              <a:ext uri="{FF2B5EF4-FFF2-40B4-BE49-F238E27FC236}">
                <a16:creationId xmlns:a16="http://schemas.microsoft.com/office/drawing/2014/main" id="{ECC74421-CC73-1CB5-AF9E-A883A77CF4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8828" y="1787621"/>
            <a:ext cx="4191000" cy="50387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34A5D5C-217A-502C-0D47-A81A73E02448}"/>
              </a:ext>
            </a:extLst>
          </p:cNvPr>
          <p:cNvSpPr txBox="1"/>
          <p:nvPr/>
        </p:nvSpPr>
        <p:spPr>
          <a:xfrm>
            <a:off x="1074598" y="4841641"/>
            <a:ext cx="251620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drop positional encoding</a:t>
            </a:r>
          </a:p>
          <a:p>
            <a:r>
              <a:rPr lang="en-GB" dirty="0"/>
              <a:t>(permutation invariance)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D351F0D-F39D-0CC1-11C9-ED1E81D27A04}"/>
              </a:ext>
            </a:extLst>
          </p:cNvPr>
          <p:cNvSpPr txBox="1"/>
          <p:nvPr/>
        </p:nvSpPr>
        <p:spPr>
          <a:xfrm>
            <a:off x="4486989" y="4844534"/>
            <a:ext cx="35137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000" dirty="0">
                <a:solidFill>
                  <a:srgbClr val="C00000"/>
                </a:solidFill>
              </a:rPr>
              <a:t>x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303D2B3-C478-0592-8131-6798ED09D7FC}"/>
              </a:ext>
            </a:extLst>
          </p:cNvPr>
          <p:cNvSpPr txBox="1"/>
          <p:nvPr/>
        </p:nvSpPr>
        <p:spPr>
          <a:xfrm>
            <a:off x="9085967" y="5076706"/>
            <a:ext cx="251927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drop causal masking</a:t>
            </a:r>
          </a:p>
          <a:p>
            <a:r>
              <a:rPr lang="en-GB" dirty="0"/>
              <a:t>(permutation invariance)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27C9E14-B343-309D-F3C8-98E6B4F86C4F}"/>
              </a:ext>
            </a:extLst>
          </p:cNvPr>
          <p:cNvSpPr txBox="1"/>
          <p:nvPr/>
        </p:nvSpPr>
        <p:spPr>
          <a:xfrm>
            <a:off x="6490120" y="5094101"/>
            <a:ext cx="35137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000" dirty="0">
                <a:solidFill>
                  <a:srgbClr val="C00000"/>
                </a:solidFill>
              </a:rPr>
              <a:t>x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46DA43F-5FB0-B04E-78FC-A35F459B83DD}"/>
              </a:ext>
            </a:extLst>
          </p:cNvPr>
          <p:cNvSpPr txBox="1"/>
          <p:nvPr/>
        </p:nvSpPr>
        <p:spPr>
          <a:xfrm>
            <a:off x="7074443" y="5094101"/>
            <a:ext cx="35137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000" dirty="0">
                <a:solidFill>
                  <a:srgbClr val="C00000"/>
                </a:solidFill>
              </a:rPr>
              <a:t>x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7F6950E-5FFB-0C7E-93FA-AA0F84C632E0}"/>
              </a:ext>
            </a:extLst>
          </p:cNvPr>
          <p:cNvSpPr txBox="1"/>
          <p:nvPr/>
        </p:nvSpPr>
        <p:spPr>
          <a:xfrm>
            <a:off x="7655867" y="5094101"/>
            <a:ext cx="35137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000" dirty="0">
                <a:solidFill>
                  <a:srgbClr val="C00000"/>
                </a:solidFill>
              </a:rPr>
              <a:t>x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FDD051D-0586-FFCA-A5CE-08CAA4ADA2B8}"/>
              </a:ext>
            </a:extLst>
          </p:cNvPr>
          <p:cNvCxnSpPr>
            <a:cxnSpLocks/>
            <a:stCxn id="15" idx="1"/>
          </p:cNvCxnSpPr>
          <p:nvPr/>
        </p:nvCxnSpPr>
        <p:spPr>
          <a:xfrm flipH="1">
            <a:off x="8025533" y="5399872"/>
            <a:ext cx="10604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5F1B128-8D4D-FF95-46C8-26453B79AA3B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3590800" y="5164807"/>
            <a:ext cx="8120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AE2B586F-8EA7-8373-BCC3-E009D32F8066}"/>
              </a:ext>
            </a:extLst>
          </p:cNvPr>
          <p:cNvSpPr txBox="1"/>
          <p:nvPr/>
        </p:nvSpPr>
        <p:spPr>
          <a:xfrm>
            <a:off x="295989" y="2481471"/>
            <a:ext cx="41910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replace language model head and loss function to reflect tabular prediction setup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C5C3D18-370E-70E9-0EB6-87302B610EBB}"/>
              </a:ext>
            </a:extLst>
          </p:cNvPr>
          <p:cNvSpPr txBox="1"/>
          <p:nvPr/>
        </p:nvSpPr>
        <p:spPr>
          <a:xfrm>
            <a:off x="1532937" y="5898836"/>
            <a:ext cx="284856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input previously generated column embeddings directly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C05E23B-2B67-A172-375E-E22DF2F03AC7}"/>
              </a:ext>
            </a:extLst>
          </p:cNvPr>
          <p:cNvCxnSpPr/>
          <p:nvPr/>
        </p:nvCxnSpPr>
        <p:spPr>
          <a:xfrm>
            <a:off x="4486989" y="2816352"/>
            <a:ext cx="351378" cy="1067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8419FC08-75F9-96A8-D278-798A97436459}"/>
              </a:ext>
            </a:extLst>
          </p:cNvPr>
          <p:cNvSpPr txBox="1"/>
          <p:nvPr/>
        </p:nvSpPr>
        <p:spPr>
          <a:xfrm>
            <a:off x="3247436" y="1465040"/>
            <a:ext cx="3044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adaptions to GPT architecture: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BFF937E-1619-F28D-0455-FE27BAA7B0EF}"/>
              </a:ext>
            </a:extLst>
          </p:cNvPr>
          <p:cNvCxnSpPr/>
          <p:nvPr/>
        </p:nvCxnSpPr>
        <p:spPr>
          <a:xfrm flipV="1">
            <a:off x="4402836" y="5723037"/>
            <a:ext cx="435531" cy="494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0B253E28-3B35-8497-B2FD-F762158CB4EC}"/>
              </a:ext>
            </a:extLst>
          </p:cNvPr>
          <p:cNvSpPr/>
          <p:nvPr/>
        </p:nvSpPr>
        <p:spPr>
          <a:xfrm>
            <a:off x="4645152" y="5312664"/>
            <a:ext cx="861102" cy="553998"/>
          </a:xfrm>
          <a:prstGeom prst="round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5A853A35-F604-A21A-1FF8-859917E9E688}"/>
              </a:ext>
            </a:extLst>
          </p:cNvPr>
          <p:cNvSpPr/>
          <p:nvPr/>
        </p:nvSpPr>
        <p:spPr>
          <a:xfrm>
            <a:off x="4653438" y="2697479"/>
            <a:ext cx="861102" cy="464499"/>
          </a:xfrm>
          <a:prstGeom prst="round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7886DD1-DEE7-0086-103D-454F1B2A1B48}"/>
              </a:ext>
            </a:extLst>
          </p:cNvPr>
          <p:cNvSpPr txBox="1"/>
          <p:nvPr/>
        </p:nvSpPr>
        <p:spPr>
          <a:xfrm>
            <a:off x="5329351" y="6415801"/>
            <a:ext cx="9621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from </a:t>
            </a:r>
            <a:r>
              <a:rPr lang="de-DE" sz="1000" dirty="0">
                <a:solidFill>
                  <a:prstClr val="black"/>
                </a:solidFill>
                <a:latin typeface="Calibri" panose="020F0502020204030204"/>
              </a:rPr>
              <a:t>wikipedia</a:t>
            </a:r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56843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E0838-E3CD-6A4F-D8BA-457ABB280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Concept 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BAA7A7-0623-F1A7-7A37-A2D26F796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FC8A-584C-5E41-A633-418C2FB73F75}" type="slidenum">
              <a:rPr lang="en-DE" smtClean="0"/>
              <a:t>12</a:t>
            </a:fld>
            <a:endParaRPr lang="en-DE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BDF07E79-F31B-A739-76C2-76B0D24E632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6372095"/>
              </p:ext>
            </p:extLst>
          </p:nvPr>
        </p:nvGraphicFramePr>
        <p:xfrm>
          <a:off x="1337204" y="1367829"/>
          <a:ext cx="9517592" cy="53536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r:id="rId2" imgW="7315200" imgH="4114800" progId="AcroExch.Document.DC">
                  <p:embed/>
                </p:oleObj>
              </mc:Choice>
              <mc:Fallback>
                <p:oleObj name="Acrobat Document" r:id="rId2" imgW="7315200" imgH="4114800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337204" y="1367829"/>
                        <a:ext cx="9517592" cy="535364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324357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110BD-99DE-DA6E-66F0-849341209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Early Results and Outlook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EB666B-13F0-6ADF-DA64-10A11311CA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051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/>
              <a:t>feasibility checks: method works</a:t>
            </a:r>
          </a:p>
          <a:p>
            <a:r>
              <a:rPr lang="en-GB" sz="2400" dirty="0"/>
              <a:t>prediction accuracy of individual models competitive to prevalent methods</a:t>
            </a:r>
          </a:p>
          <a:p>
            <a:r>
              <a:rPr lang="en-GB" sz="2400" dirty="0"/>
              <a:t>can be trained across data sets and tasks without significantly losing accuracy</a:t>
            </a:r>
          </a:p>
          <a:p>
            <a:r>
              <a:rPr lang="en-GB" sz="2400" dirty="0"/>
              <a:t>pre-train and finetune approach can be applied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7CDE99-5A1B-B17D-E4F8-C9F4309D3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FC8A-584C-5E41-A633-418C2FB73F75}" type="slidenum">
              <a:rPr lang="en-DE" smtClean="0"/>
              <a:t>13</a:t>
            </a:fld>
            <a:endParaRPr lang="en-DE"/>
          </a:p>
        </p:txBody>
      </p:sp>
      <p:pic>
        <p:nvPicPr>
          <p:cNvPr id="6" name="Picture 5" descr="A graph with red and blue lines&#10;&#10;Description automatically generated">
            <a:extLst>
              <a:ext uri="{FF2B5EF4-FFF2-40B4-BE49-F238E27FC236}">
                <a16:creationId xmlns:a16="http://schemas.microsoft.com/office/drawing/2014/main" id="{5B158042-7D16-4FD8-AAC5-1DFABDAE0C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5573" y="3186725"/>
            <a:ext cx="3328421" cy="2496316"/>
          </a:xfrm>
          <a:prstGeom prst="rect">
            <a:avLst/>
          </a:prstGeom>
        </p:spPr>
      </p:pic>
      <p:pic>
        <p:nvPicPr>
          <p:cNvPr id="8" name="Picture 7" descr="A white rectangular with black text&#10;&#10;Description automatically generated with medium confidence">
            <a:extLst>
              <a:ext uri="{FF2B5EF4-FFF2-40B4-BE49-F238E27FC236}">
                <a16:creationId xmlns:a16="http://schemas.microsoft.com/office/drawing/2014/main" id="{F9CF9BDA-D812-B7CD-0F24-D6DAB2231F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865689"/>
            <a:ext cx="5611380" cy="97379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B30D975-BEF4-BD42-33C9-73011B857362}"/>
              </a:ext>
            </a:extLst>
          </p:cNvPr>
          <p:cNvSpPr txBox="1"/>
          <p:nvPr/>
        </p:nvSpPr>
        <p:spPr>
          <a:xfrm>
            <a:off x="833715" y="5683041"/>
            <a:ext cx="1086791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next step: proper pre-training of a foundation model</a:t>
            </a:r>
          </a:p>
          <a:p>
            <a:r>
              <a:rPr lang="en-GB" sz="2400" dirty="0">
                <a:sym typeface="Wingdings" panose="05000000000000000000" pitchFamily="2" charset="2"/>
              </a:rPr>
              <a:t> </a:t>
            </a:r>
            <a:r>
              <a:rPr lang="en-GB" sz="2400" dirty="0"/>
              <a:t>need to add many data sets and tasks (self-supervised with rotating target column)</a:t>
            </a:r>
          </a:p>
        </p:txBody>
      </p:sp>
    </p:spTree>
    <p:extLst>
      <p:ext uri="{BB962C8B-B14F-4D97-AF65-F5344CB8AC3E}">
        <p14:creationId xmlns:p14="http://schemas.microsoft.com/office/powerpoint/2010/main" val="2172233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A6447-D7B9-EC0E-9D8E-601DEBAFC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Classic Supervised Learning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D55FB6-B789-9577-809A-A7EE9C054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DEFC8A-584C-5E41-A633-418C2FB73F75}" type="slidenum">
              <a:rPr kumimoji="0" lang="en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BB577AC-1D88-0801-F595-7489A2E62903}"/>
              </a:ext>
            </a:extLst>
          </p:cNvPr>
          <p:cNvGrpSpPr/>
          <p:nvPr/>
        </p:nvGrpSpPr>
        <p:grpSpPr>
          <a:xfrm>
            <a:off x="9398738" y="2653040"/>
            <a:ext cx="2442727" cy="2066108"/>
            <a:chOff x="9123943" y="5414911"/>
            <a:chExt cx="1737346" cy="1387231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27778FBE-7CEC-F2FF-2C8E-9FE9879F110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2667" t="32140" r="31968" b="9384"/>
            <a:stretch/>
          </p:blipFill>
          <p:spPr>
            <a:xfrm>
              <a:off x="9123943" y="5414911"/>
              <a:ext cx="1737346" cy="1387231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3D78C98-792A-FA1A-4C1E-9FC630E49A05}"/>
                </a:ext>
              </a:extLst>
            </p:cNvPr>
            <p:cNvSpPr/>
            <p:nvPr/>
          </p:nvSpPr>
          <p:spPr>
            <a:xfrm>
              <a:off x="9511990" y="5414911"/>
              <a:ext cx="947854" cy="2025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1" name="Arrow: Right 31">
            <a:extLst>
              <a:ext uri="{FF2B5EF4-FFF2-40B4-BE49-F238E27FC236}">
                <a16:creationId xmlns:a16="http://schemas.microsoft.com/office/drawing/2014/main" id="{F446419B-1026-74EA-8D6A-C04EB0973525}"/>
              </a:ext>
            </a:extLst>
          </p:cNvPr>
          <p:cNvSpPr/>
          <p:nvPr/>
        </p:nvSpPr>
        <p:spPr>
          <a:xfrm>
            <a:off x="9036237" y="5172007"/>
            <a:ext cx="304800" cy="327088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row: Right 30">
            <a:extLst>
              <a:ext uri="{FF2B5EF4-FFF2-40B4-BE49-F238E27FC236}">
                <a16:creationId xmlns:a16="http://schemas.microsoft.com/office/drawing/2014/main" id="{FAE8C414-6F74-17F4-20E3-486B4249E623}"/>
              </a:ext>
            </a:extLst>
          </p:cNvPr>
          <p:cNvSpPr/>
          <p:nvPr/>
        </p:nvSpPr>
        <p:spPr>
          <a:xfrm>
            <a:off x="6375218" y="5183151"/>
            <a:ext cx="304800" cy="327088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3" name="Picture 12" descr="A picture containing letter&#10;&#10;Description automatically generated">
            <a:extLst>
              <a:ext uri="{FF2B5EF4-FFF2-40B4-BE49-F238E27FC236}">
                <a16:creationId xmlns:a16="http://schemas.microsoft.com/office/drawing/2014/main" id="{E54F3268-DD1C-47E8-2F94-CB82D9ADF57A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0893" y="4001176"/>
            <a:ext cx="3099162" cy="2066108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7610191-DE0C-5E08-C2FD-E8C35C54583C}"/>
              </a:ext>
            </a:extLst>
          </p:cNvPr>
          <p:cNvCxnSpPr/>
          <p:nvPr/>
        </p:nvCxnSpPr>
        <p:spPr>
          <a:xfrm>
            <a:off x="3901440" y="4174842"/>
            <a:ext cx="0" cy="2066108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BAF6E92-20C7-B8D3-5E17-3280828C24AF}"/>
              </a:ext>
            </a:extLst>
          </p:cNvPr>
          <p:cNvSpPr txBox="1"/>
          <p:nvPr/>
        </p:nvSpPr>
        <p:spPr>
          <a:xfrm>
            <a:off x="3971109" y="3988501"/>
            <a:ext cx="3257006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Example: Spam Filtering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Classify emails as spam or no spam</a:t>
            </a:r>
          </a:p>
        </p:txBody>
      </p:sp>
      <p:sp>
        <p:nvSpPr>
          <p:cNvPr id="20" name="Rectangle: Rounded Corners 26">
            <a:extLst>
              <a:ext uri="{FF2B5EF4-FFF2-40B4-BE49-F238E27FC236}">
                <a16:creationId xmlns:a16="http://schemas.microsoft.com/office/drawing/2014/main" id="{A0F643C5-2734-BB77-8CCF-60EBE2317266}"/>
              </a:ext>
            </a:extLst>
          </p:cNvPr>
          <p:cNvSpPr/>
          <p:nvPr/>
        </p:nvSpPr>
        <p:spPr>
          <a:xfrm>
            <a:off x="4053845" y="4817111"/>
            <a:ext cx="2420977" cy="1143206"/>
          </a:xfrm>
          <a:prstGeom prst="roundRect">
            <a:avLst>
              <a:gd name="adj" fmla="val 5316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BCE70B-C253-0C95-30D8-E627C798F2D2}"/>
              </a:ext>
            </a:extLst>
          </p:cNvPr>
          <p:cNvSpPr txBox="1"/>
          <p:nvPr/>
        </p:nvSpPr>
        <p:spPr>
          <a:xfrm>
            <a:off x="4142019" y="5054308"/>
            <a:ext cx="22163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use accordingly </a:t>
            </a:r>
            <a:r>
              <a:rPr kumimoji="0" lang="en-GB" sz="16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labeled emails as training set</a:t>
            </a:r>
          </a:p>
        </p:txBody>
      </p:sp>
      <p:sp>
        <p:nvSpPr>
          <p:cNvPr id="22" name="Rectangle: Rounded Corners 28">
            <a:extLst>
              <a:ext uri="{FF2B5EF4-FFF2-40B4-BE49-F238E27FC236}">
                <a16:creationId xmlns:a16="http://schemas.microsoft.com/office/drawing/2014/main" id="{5CC66F50-D372-804D-16C1-22EF031B1E53}"/>
              </a:ext>
            </a:extLst>
          </p:cNvPr>
          <p:cNvSpPr/>
          <p:nvPr/>
        </p:nvSpPr>
        <p:spPr>
          <a:xfrm>
            <a:off x="6705605" y="4808841"/>
            <a:ext cx="2420977" cy="1143206"/>
          </a:xfrm>
          <a:prstGeom prst="roundRect">
            <a:avLst>
              <a:gd name="adj" fmla="val 5316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D29ED90-DF2B-A3B3-0ABD-90E35E05EE10}"/>
              </a:ext>
            </a:extLst>
          </p:cNvPr>
          <p:cNvSpPr txBox="1"/>
          <p:nvPr/>
        </p:nvSpPr>
        <p:spPr>
          <a:xfrm>
            <a:off x="6793779" y="4848263"/>
            <a:ext cx="221633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use information like </a:t>
            </a:r>
            <a:r>
              <a:rPr kumimoji="0" lang="en-GB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occurrence of specific words 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 </a:t>
            </a:r>
            <a:r>
              <a:rPr kumimoji="0" lang="en-GB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email length 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as </a:t>
            </a:r>
            <a:r>
              <a:rPr kumimoji="0" lang="en-GB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features</a:t>
            </a:r>
          </a:p>
        </p:txBody>
      </p:sp>
      <p:sp>
        <p:nvSpPr>
          <p:cNvPr id="24" name="Rectangle: Rounded Corners 32">
            <a:extLst>
              <a:ext uri="{FF2B5EF4-FFF2-40B4-BE49-F238E27FC236}">
                <a16:creationId xmlns:a16="http://schemas.microsoft.com/office/drawing/2014/main" id="{0A686D23-2D1B-E742-B996-9254E496CD24}"/>
              </a:ext>
            </a:extLst>
          </p:cNvPr>
          <p:cNvSpPr/>
          <p:nvPr/>
        </p:nvSpPr>
        <p:spPr>
          <a:xfrm>
            <a:off x="9398739" y="4808841"/>
            <a:ext cx="2420977" cy="1143206"/>
          </a:xfrm>
          <a:prstGeom prst="roundRect">
            <a:avLst>
              <a:gd name="adj" fmla="val 5316"/>
            </a:avLst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features x1 and x2 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spam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 spam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3E38C77-FBE3-4883-EF17-DA09ACE6A81D}"/>
              </a:ext>
            </a:extLst>
          </p:cNvPr>
          <p:cNvSpPr txBox="1"/>
          <p:nvPr/>
        </p:nvSpPr>
        <p:spPr>
          <a:xfrm>
            <a:off x="5905573" y="2458634"/>
            <a:ext cx="269766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feature engineering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7304B2F-B900-79D1-0DA9-B970AAB1FAAD}"/>
              </a:ext>
            </a:extLst>
          </p:cNvPr>
          <p:cNvCxnSpPr>
            <a:stCxn id="16" idx="2"/>
            <a:endCxn id="22" idx="0"/>
          </p:cNvCxnSpPr>
          <p:nvPr/>
        </p:nvCxnSpPr>
        <p:spPr>
          <a:xfrm>
            <a:off x="7254404" y="2920299"/>
            <a:ext cx="661690" cy="1888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2F7E5908-CCA8-2D40-A5E6-ED23C2D17095}"/>
              </a:ext>
            </a:extLst>
          </p:cNvPr>
          <p:cNvSpPr txBox="1"/>
          <p:nvPr/>
        </p:nvSpPr>
        <p:spPr>
          <a:xfrm>
            <a:off x="872310" y="2267659"/>
            <a:ext cx="3269709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specific models for each task and data set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160B0F0-F97B-7A25-5DE5-56A0CB4C5EFF}"/>
              </a:ext>
            </a:extLst>
          </p:cNvPr>
          <p:cNvSpPr txBox="1"/>
          <p:nvPr/>
        </p:nvSpPr>
        <p:spPr>
          <a:xfrm>
            <a:off x="9095831" y="1995872"/>
            <a:ext cx="302679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input-output mapping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27E934-E57A-664D-FD8B-736988F2D89E}"/>
              </a:ext>
            </a:extLst>
          </p:cNvPr>
          <p:cNvSpPr txBox="1"/>
          <p:nvPr/>
        </p:nvSpPr>
        <p:spPr>
          <a:xfrm>
            <a:off x="8712200" y="13796"/>
            <a:ext cx="34791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other examples: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energy consumption prediction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predictive maintenance</a:t>
            </a:r>
          </a:p>
        </p:txBody>
      </p:sp>
    </p:spTree>
    <p:extLst>
      <p:ext uri="{BB962C8B-B14F-4D97-AF65-F5344CB8AC3E}">
        <p14:creationId xmlns:p14="http://schemas.microsoft.com/office/powerpoint/2010/main" val="743240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8E726-8B75-363F-D167-C015C6B0C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Ladder of Generalization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A6CE5B-7B0E-2043-4753-6099922B81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9413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600" dirty="0"/>
              <a:t>classic ML</a:t>
            </a:r>
            <a:r>
              <a:rPr lang="en-DE" sz="2600" dirty="0"/>
              <a:t>:</a:t>
            </a:r>
            <a:r>
              <a:rPr lang="en-GB" sz="2600" dirty="0"/>
              <a:t> </a:t>
            </a:r>
            <a:r>
              <a:rPr lang="en-DE" sz="2600" dirty="0">
                <a:sym typeface="Wingdings" pitchFamily="2" charset="2"/>
              </a:rPr>
              <a:t>feature engineering</a:t>
            </a:r>
            <a:endParaRPr lang="en-GB" sz="2600" dirty="0">
              <a:sym typeface="Wingdings" pitchFamily="2" charset="2"/>
            </a:endParaRPr>
          </a:p>
          <a:p>
            <a:pPr marL="0" indent="0">
              <a:buNone/>
            </a:pPr>
            <a:endParaRPr lang="en-GB" sz="2600" dirty="0">
              <a:sym typeface="Wingdings" pitchFamily="2" charset="2"/>
            </a:endParaRPr>
          </a:p>
          <a:p>
            <a:pPr marL="0" indent="0">
              <a:buNone/>
            </a:pPr>
            <a:r>
              <a:rPr lang="en-GB" sz="2600" dirty="0">
                <a:sym typeface="Wingdings" pitchFamily="2" charset="2"/>
              </a:rPr>
              <a:t>d</a:t>
            </a:r>
            <a:r>
              <a:rPr lang="en-DE" sz="2600" dirty="0">
                <a:sym typeface="Wingdings" pitchFamily="2" charset="2"/>
              </a:rPr>
              <a:t>eep learning:</a:t>
            </a:r>
            <a:r>
              <a:rPr lang="en-GB" sz="2600" dirty="0">
                <a:sym typeface="Wingdings" pitchFamily="2" charset="2"/>
              </a:rPr>
              <a:t> feature</a:t>
            </a:r>
            <a:r>
              <a:rPr lang="en-DE" sz="2600" dirty="0">
                <a:sym typeface="Wingdings" pitchFamily="2" charset="2"/>
              </a:rPr>
              <a:t> learning</a:t>
            </a:r>
          </a:p>
          <a:p>
            <a:pPr marL="0" indent="0">
              <a:buNone/>
            </a:pPr>
            <a:r>
              <a:rPr lang="en-DE" sz="2600" dirty="0">
                <a:sym typeface="Wingdings" pitchFamily="2" charset="2"/>
              </a:rPr>
              <a:t>(</a:t>
            </a:r>
            <a:r>
              <a:rPr lang="en-GB" sz="2600" dirty="0"/>
              <a:t>hierarchy of concepts learned from raw data in deep graph with many layers</a:t>
            </a:r>
            <a:r>
              <a:rPr lang="en-DE" sz="2600" dirty="0">
                <a:sym typeface="Wingdings" pitchFamily="2" charset="2"/>
              </a:rPr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D60BE6-DCED-A679-180C-47A1EAE6D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90AF890-0265-4349-BF13-E30F01A2AA85}" type="slidenum">
              <a:rPr kumimoji="0" lang="en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D6C3136A-CC61-0BB5-2E4D-A1BF81FF2D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7035" y="1327187"/>
            <a:ext cx="3883214" cy="544683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F1B82F6-102E-32C8-8AA5-94A6D1203C26}"/>
              </a:ext>
            </a:extLst>
          </p:cNvPr>
          <p:cNvSpPr txBox="1"/>
          <p:nvPr/>
        </p:nvSpPr>
        <p:spPr>
          <a:xfrm>
            <a:off x="10988826" y="6057579"/>
            <a:ext cx="5325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/>
              </a:rPr>
              <a:t>source</a:t>
            </a:r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A picture containing text, electronics, keyboard&#10;&#10;Description automatically generated">
            <a:extLst>
              <a:ext uri="{FF2B5EF4-FFF2-40B4-BE49-F238E27FC236}">
                <a16:creationId xmlns:a16="http://schemas.microsoft.com/office/drawing/2014/main" id="{E8683EAA-6842-6621-71A7-D5D71B7656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673" y="4230465"/>
            <a:ext cx="3370428" cy="224899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6BCC4F2-2EF7-491C-DE9D-1B1BFA6217A6}"/>
              </a:ext>
            </a:extLst>
          </p:cNvPr>
          <p:cNvSpPr txBox="1"/>
          <p:nvPr/>
        </p:nvSpPr>
        <p:spPr>
          <a:xfrm>
            <a:off x="2982133" y="6468950"/>
            <a:ext cx="5325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5"/>
              </a:rPr>
              <a:t>source</a:t>
            </a:r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6D22C0E-022C-E8A9-A981-DFC932E29CC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20238" y="4230465"/>
            <a:ext cx="2049456" cy="244266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5FDF00F-FF7F-5A98-41DB-3D2849312362}"/>
              </a:ext>
            </a:extLst>
          </p:cNvPr>
          <p:cNvSpPr txBox="1"/>
          <p:nvPr/>
        </p:nvSpPr>
        <p:spPr>
          <a:xfrm>
            <a:off x="6048983" y="6527804"/>
            <a:ext cx="5325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7"/>
              </a:rPr>
              <a:t>source</a:t>
            </a:r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01376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8E0D0-71CD-6943-BDEF-CF58DFB44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Transfer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6D44AF-2293-C5C5-7503-970F0CFBB5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921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idea:</a:t>
            </a:r>
          </a:p>
          <a:p>
            <a:r>
              <a:rPr lang="en-GB" dirty="0"/>
              <a:t>generic pre-training of foundation models on huge data sets</a:t>
            </a:r>
          </a:p>
          <a:p>
            <a:r>
              <a:rPr lang="en-GB" dirty="0">
                <a:sym typeface="Wingdings" panose="05000000000000000000" pitchFamily="2" charset="2"/>
              </a:rPr>
              <a:t>subsequent finetuning for specific tasks on small(er) data sets</a:t>
            </a:r>
          </a:p>
          <a:p>
            <a:pPr marL="0" indent="0">
              <a:buNone/>
            </a:pPr>
            <a:r>
              <a:rPr lang="en-GB" dirty="0">
                <a:sym typeface="Wingdings" panose="05000000000000000000" pitchFamily="2" charset="2"/>
              </a:rPr>
              <a:t>(usually done by means of deep learning methods, thanks to its compositional nature)</a:t>
            </a:r>
          </a:p>
          <a:p>
            <a:pPr marL="0" indent="0">
              <a:buNone/>
            </a:pPr>
            <a:endParaRPr lang="en-GB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GB" dirty="0">
                <a:sym typeface="Wingdings" panose="05000000000000000000" pitchFamily="2" charset="2"/>
              </a:rPr>
              <a:t>very successful for:</a:t>
            </a:r>
          </a:p>
          <a:p>
            <a:r>
              <a:rPr lang="en-GB" dirty="0">
                <a:sym typeface="Wingdings" panose="05000000000000000000" pitchFamily="2" charset="2"/>
              </a:rPr>
              <a:t>computer vision (e.g., object classification)</a:t>
            </a:r>
            <a:endParaRPr lang="en-GB" dirty="0"/>
          </a:p>
          <a:p>
            <a:r>
              <a:rPr lang="en-GB" dirty="0"/>
              <a:t>language models (e.g., BERT, GPT)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18722A-2EBC-D004-BB4F-CBB634403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DEFC8A-584C-5E41-A633-418C2FB73F75}" type="slidenum">
              <a:rPr kumimoji="0" lang="en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88211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C440F-6B8B-8B9A-28A1-DA82E5F45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CNN Finetuning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F3CEF2-F6F8-BB94-0282-D8CCCA27C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DEFC8A-584C-5E41-A633-418C2FB73F75}" type="slidenum">
              <a:rPr kumimoji="0" lang="en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44F0CE3B-0B30-475E-9AB0-8A52FDC60368" descr="Two-types-of-fine-tuning-techniques-using-pretrained-model-trained-on-ImageNet-The-first.png">
            <a:extLst>
              <a:ext uri="{FF2B5EF4-FFF2-40B4-BE49-F238E27FC236}">
                <a16:creationId xmlns:a16="http://schemas.microsoft.com/office/drawing/2014/main" id="{D20EA303-0D4E-9A61-ADC5-B11DB54C8E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8714" y="1413117"/>
            <a:ext cx="5829368" cy="53083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BAA9FC1-50FD-A96A-1D4E-471CA16E1193}"/>
              </a:ext>
            </a:extLst>
          </p:cNvPr>
          <p:cNvSpPr txBox="1"/>
          <p:nvPr/>
        </p:nvSpPr>
        <p:spPr>
          <a:xfrm>
            <a:off x="8078082" y="6538911"/>
            <a:ext cx="5325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/>
              </a:rPr>
              <a:t>source</a:t>
            </a:r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CF7663-EBBE-3682-1CBE-A6543D3A9221}"/>
              </a:ext>
            </a:extLst>
          </p:cNvPr>
          <p:cNvSpPr txBox="1"/>
          <p:nvPr/>
        </p:nvSpPr>
        <p:spPr>
          <a:xfrm>
            <a:off x="9554129" y="36934"/>
            <a:ext cx="259846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other examples: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visual defect detection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support chip design</a:t>
            </a:r>
          </a:p>
        </p:txBody>
      </p:sp>
    </p:spTree>
    <p:extLst>
      <p:ext uri="{BB962C8B-B14F-4D97-AF65-F5344CB8AC3E}">
        <p14:creationId xmlns:p14="http://schemas.microsoft.com/office/powerpoint/2010/main" val="2044305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6D4E78A-896B-C79A-E2FE-5D9193754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Language Models: Contextual Semantics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908D6CC-B86F-1636-6F85-AB0B7A2A31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self-supervised learning: e.g., next/masked-word prediction</a:t>
            </a:r>
          </a:p>
          <a:p>
            <a:r>
              <a:rPr lang="en-GB" dirty="0"/>
              <a:t>tokenization: split text into chunks (e.g., words)</a:t>
            </a:r>
          </a:p>
          <a:p>
            <a:r>
              <a:rPr lang="en-GB" dirty="0"/>
              <a:t>semantics by means of vector embeddings: e.g., via bag-of-words (or end-to-end in transformer)</a:t>
            </a:r>
          </a:p>
          <a:p>
            <a:r>
              <a:rPr lang="en-GB" dirty="0"/>
              <a:t>positional encoding &amp; embeddings: order of sequence</a:t>
            </a:r>
          </a:p>
          <a:p>
            <a:r>
              <a:rPr lang="en-GB" dirty="0"/>
              <a:t>contextual embeddings: (self-)attention (weighted averages: influence from other tokens)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68FCF-2CF1-B3CF-F33E-FD3F880A8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9D05A8-43E9-1C49-8606-50AB68220DEC}" type="slidenum">
              <a:rPr kumimoji="0" lang="en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CF13535-25F6-2D2D-CF2E-13506BC8DA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5780" y="4898321"/>
            <a:ext cx="6149820" cy="159455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9055624-1DDD-A961-E47A-09FB20A316B6}"/>
              </a:ext>
            </a:extLst>
          </p:cNvPr>
          <p:cNvSpPr txBox="1"/>
          <p:nvPr/>
        </p:nvSpPr>
        <p:spPr>
          <a:xfrm>
            <a:off x="8766496" y="6369764"/>
            <a:ext cx="5325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/>
              </a:rPr>
              <a:t>source</a:t>
            </a:r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581424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88A6A-D143-5542-CD7F-5B7238BBC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Encoder vs Decoder LLMs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C9FAAEF-F3E1-A3B4-031D-10EB5A3949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97016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600" dirty="0"/>
              <a:t>encoder-only LLMs</a:t>
            </a:r>
          </a:p>
          <a:p>
            <a:r>
              <a:rPr lang="en-GB" sz="2600" dirty="0"/>
              <a:t>prime example: BERT</a:t>
            </a:r>
          </a:p>
          <a:p>
            <a:r>
              <a:rPr lang="en-GB" sz="2600" dirty="0"/>
              <a:t>self-supervised pre-training: masked-word prediction</a:t>
            </a:r>
          </a:p>
          <a:p>
            <a:r>
              <a:rPr lang="en-GB" sz="2600" dirty="0"/>
              <a:t>finetuning on downstream tasks (e.g., sequence classification)</a:t>
            </a:r>
          </a:p>
          <a:p>
            <a:r>
              <a:rPr lang="en-GB" sz="2600" dirty="0"/>
              <a:t>can’t generate text</a:t>
            </a:r>
          </a:p>
          <a:p>
            <a:r>
              <a:rPr lang="en-GB" sz="2600" dirty="0"/>
              <a:t>can’t be prompted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814230-2743-FC30-E5B4-D77F8E9065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597016"/>
            <a:ext cx="546946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600" dirty="0"/>
              <a:t>decoder-only LLMs</a:t>
            </a:r>
          </a:p>
          <a:p>
            <a:r>
              <a:rPr lang="en-GB" sz="2600" dirty="0"/>
              <a:t>prime example: GPT</a:t>
            </a:r>
          </a:p>
          <a:p>
            <a:r>
              <a:rPr lang="en-GB" sz="2600" dirty="0"/>
              <a:t>self-supervised pre-training: next-word prediction</a:t>
            </a:r>
          </a:p>
          <a:p>
            <a:r>
              <a:rPr lang="en-GB" sz="2600" dirty="0"/>
              <a:t>instruction tuning (e.g., RL from human feedback)</a:t>
            </a:r>
          </a:p>
          <a:p>
            <a:r>
              <a:rPr lang="en-GB" sz="2600" dirty="0"/>
              <a:t>generate text: chat bots</a:t>
            </a:r>
          </a:p>
          <a:p>
            <a:r>
              <a:rPr lang="en-GB" sz="2600" dirty="0"/>
              <a:t>prompt engineering (zero-/few-shot)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6AA9FF-19A6-7B70-7AE1-AB80A68C4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DEFC8A-584C-5E41-A633-418C2FB73F75}" type="slidenum">
              <a:rPr kumimoji="0" lang="en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D767B31-AAF2-31B3-26B1-81C47FE97C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6496" y="5360920"/>
            <a:ext cx="4306608" cy="144318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7489AF6-B2A1-29A9-2B65-A84ADE6538C8}"/>
              </a:ext>
            </a:extLst>
          </p:cNvPr>
          <p:cNvSpPr txBox="1"/>
          <p:nvPr/>
        </p:nvSpPr>
        <p:spPr>
          <a:xfrm>
            <a:off x="8344341" y="6598364"/>
            <a:ext cx="5325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/>
              </a:rPr>
              <a:t>source</a:t>
            </a:r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A9F91E-DE2D-6F25-E1A0-E3A7E2B1BD34}"/>
              </a:ext>
            </a:extLst>
          </p:cNvPr>
          <p:cNvSpPr txBox="1"/>
          <p:nvPr/>
        </p:nvSpPr>
        <p:spPr>
          <a:xfrm>
            <a:off x="6417733" y="5471936"/>
            <a:ext cx="8235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aka causal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1D8200-2A7E-2AF9-4095-0C7194ADE181}"/>
              </a:ext>
            </a:extLst>
          </p:cNvPr>
          <p:cNvSpPr txBox="1"/>
          <p:nvPr/>
        </p:nvSpPr>
        <p:spPr>
          <a:xfrm>
            <a:off x="8763001" y="36934"/>
            <a:ext cx="33433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example use case: small language models on edge devices</a:t>
            </a:r>
          </a:p>
        </p:txBody>
      </p:sp>
    </p:spTree>
    <p:extLst>
      <p:ext uri="{BB962C8B-B14F-4D97-AF65-F5344CB8AC3E}">
        <p14:creationId xmlns:p14="http://schemas.microsoft.com/office/powerpoint/2010/main" val="17158860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7287F-7FFC-9D12-4B98-84381C0CF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Structured/Tabular vs Unstructured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BB3F1-0E33-B1E6-8D2C-C146B8F3F6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5603963" cy="453072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dirty="0"/>
              <a:t>unstructured data: homogenous</a:t>
            </a:r>
          </a:p>
          <a:p>
            <a:pPr marL="0" indent="0">
              <a:buNone/>
            </a:pPr>
            <a:r>
              <a:rPr lang="en-GB" dirty="0">
                <a:sym typeface="Wingdings" panose="05000000000000000000" pitchFamily="2" charset="2"/>
              </a:rPr>
              <a:t> deep learning rules</a:t>
            </a:r>
          </a:p>
          <a:p>
            <a:pPr marL="0" indent="0">
              <a:buNone/>
            </a:pPr>
            <a:r>
              <a:rPr lang="en-GB" dirty="0">
                <a:sym typeface="Wingdings" panose="05000000000000000000" pitchFamily="2" charset="2"/>
              </a:rPr>
              <a:t> allows transfer learning (foundation models in CV and NLP)</a:t>
            </a:r>
          </a:p>
          <a:p>
            <a:pPr marL="0" indent="0">
              <a:buNone/>
            </a:pPr>
            <a:endParaRPr lang="en-GB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GB" dirty="0">
                <a:sym typeface="Wingdings" panose="05000000000000000000" pitchFamily="2" charset="2"/>
              </a:rPr>
              <a:t>structured data: heterogenous</a:t>
            </a:r>
          </a:p>
          <a:p>
            <a:pPr marL="0" indent="0">
              <a:buNone/>
            </a:pPr>
            <a:r>
              <a:rPr lang="en-GB" dirty="0">
                <a:sym typeface="Wingdings" panose="05000000000000000000" pitchFamily="2" charset="2"/>
              </a:rPr>
              <a:t> feature engineering needed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GB" dirty="0">
                <a:sym typeface="Wingdings" panose="05000000000000000000" pitchFamily="2" charset="2"/>
              </a:rPr>
              <a:t> deep learning loses its advantage over shallow methods</a:t>
            </a:r>
          </a:p>
          <a:p>
            <a:pPr marL="0" indent="0">
              <a:buNone/>
            </a:pPr>
            <a:r>
              <a:rPr lang="en-GB" dirty="0">
                <a:sym typeface="Wingdings" panose="05000000000000000000" pitchFamily="2" charset="2"/>
              </a:rPr>
              <a:t> e.g., gradient boosting still used a lot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3348A1-4625-21AF-5D6B-9492F4FBE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DEFC8A-584C-5E41-A633-418C2FB73F75}" type="slidenum">
              <a:rPr kumimoji="0" lang="en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2BAA98B-F78C-FA06-61D2-4FC08CC54A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3177" y="1430215"/>
            <a:ext cx="1841655" cy="1998785"/>
          </a:xfrm>
          <a:prstGeom prst="rect">
            <a:avLst/>
          </a:prstGeom>
        </p:spPr>
      </p:pic>
      <p:pic>
        <p:nvPicPr>
          <p:cNvPr id="8" name="Picture 7" descr="A collage of many images&#10;&#10;Description automatically generated">
            <a:extLst>
              <a:ext uri="{FF2B5EF4-FFF2-40B4-BE49-F238E27FC236}">
                <a16:creationId xmlns:a16="http://schemas.microsoft.com/office/drawing/2014/main" id="{14B379EA-1693-4A9C-FD3A-E8A4F4D9CB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7738" y="1430215"/>
            <a:ext cx="2078016" cy="207801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A7E78CC-145B-E48D-A88C-E7848B06EA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4680" y="4351781"/>
            <a:ext cx="5603963" cy="92124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1B0EA5E-633B-54FE-7B7C-F047D17A1BCE}"/>
              </a:ext>
            </a:extLst>
          </p:cNvPr>
          <p:cNvSpPr txBox="1"/>
          <p:nvPr/>
        </p:nvSpPr>
        <p:spPr>
          <a:xfrm>
            <a:off x="7815702" y="3499764"/>
            <a:ext cx="7948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ImageNet</a:t>
            </a:r>
          </a:p>
        </p:txBody>
      </p:sp>
    </p:spTree>
    <p:extLst>
      <p:ext uri="{BB962C8B-B14F-4D97-AF65-F5344CB8AC3E}">
        <p14:creationId xmlns:p14="http://schemas.microsoft.com/office/powerpoint/2010/main" val="9493588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409D8-B4E3-4B78-FB8D-8B46137D7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Idea of Tabular Foundation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E85BE-FF3A-E9C0-F2B9-57BEF11B5D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54426" y="1825625"/>
            <a:ext cx="5599373" cy="4351338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pre-training across data sets and even different tasks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finetuning on small data sets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benefit from world knowledge in LLMs, for example in terms of data imputation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772D07-1843-69F2-AAFA-80726A906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FC8A-584C-5E41-A633-418C2FB73F75}" type="slidenum">
              <a:rPr lang="en-DE" smtClean="0"/>
              <a:t>9</a:t>
            </a:fld>
            <a:endParaRPr lang="en-DE"/>
          </a:p>
        </p:txBody>
      </p:sp>
      <p:pic>
        <p:nvPicPr>
          <p:cNvPr id="6" name="Picture 5" descr="A diagram of a task&#10;&#10;Description automatically generated">
            <a:extLst>
              <a:ext uri="{FF2B5EF4-FFF2-40B4-BE49-F238E27FC236}">
                <a16:creationId xmlns:a16="http://schemas.microsoft.com/office/drawing/2014/main" id="{273349FF-3A5F-72A9-B9FE-C3E987F7D7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70211"/>
            <a:ext cx="3018842" cy="525126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7C3B174-EF56-3904-81A8-6080DEF59B85}"/>
              </a:ext>
            </a:extLst>
          </p:cNvPr>
          <p:cNvSpPr txBox="1"/>
          <p:nvPr/>
        </p:nvSpPr>
        <p:spPr>
          <a:xfrm>
            <a:off x="3857042" y="6475254"/>
            <a:ext cx="5325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/>
              </a:rPr>
              <a:t>source</a:t>
            </a:r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031903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360</TotalTime>
  <Words>576</Words>
  <Application>Microsoft Office PowerPoint</Application>
  <PresentationFormat>Widescreen</PresentationFormat>
  <Paragraphs>114</Paragraphs>
  <Slides>13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Aptos</vt:lpstr>
      <vt:lpstr>Aptos Display</vt:lpstr>
      <vt:lpstr>Arial</vt:lpstr>
      <vt:lpstr>Calibri</vt:lpstr>
      <vt:lpstr>Calibri Light</vt:lpstr>
      <vt:lpstr>Wingdings</vt:lpstr>
      <vt:lpstr>Office Theme</vt:lpstr>
      <vt:lpstr>1_Office Theme</vt:lpstr>
      <vt:lpstr>Adobe Acrobat Document</vt:lpstr>
      <vt:lpstr>Toward a Tabular Foundation Model</vt:lpstr>
      <vt:lpstr>Classic Supervised Learning</vt:lpstr>
      <vt:lpstr>Ladder of Generalization</vt:lpstr>
      <vt:lpstr>Transfer Learning</vt:lpstr>
      <vt:lpstr>CNN Finetuning</vt:lpstr>
      <vt:lpstr>Language Models: Contextual Semantics</vt:lpstr>
      <vt:lpstr>Encoder vs Decoder LLMs</vt:lpstr>
      <vt:lpstr>Structured/Tabular vs Unstructured Data</vt:lpstr>
      <vt:lpstr>Idea of Tabular Foundation Models</vt:lpstr>
      <vt:lpstr>Overcome the Data Integration Challenge</vt:lpstr>
      <vt:lpstr>Transformer for Numerical Data</vt:lpstr>
      <vt:lpstr>Concept Model</vt:lpstr>
      <vt:lpstr>Early Results and Outlook</vt:lpstr>
    </vt:vector>
  </TitlesOfParts>
  <Company>Panasonic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Wick, Felix</dc:creator>
  <cp:lastModifiedBy>Wick, Felix</cp:lastModifiedBy>
  <cp:revision>2</cp:revision>
  <dcterms:created xsi:type="dcterms:W3CDTF">2024-09-29T06:33:34Z</dcterms:created>
  <dcterms:modified xsi:type="dcterms:W3CDTF">2024-10-07T14:27:50Z</dcterms:modified>
</cp:coreProperties>
</file>