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C8C68-AFE9-4121-AB14-FA4FF4FEFE5F}" v="23" dt="2024-10-07T13:04:34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3ADC8C68-AFE9-4121-AB14-FA4FF4FEFE5F}"/>
    <pc:docChg chg="undo redo custSel modSld">
      <pc:chgData name="Wick, Felix" userId="85efb633-acf6-425d-a271-4f136bfa2fb0" providerId="ADAL" clId="{3ADC8C68-AFE9-4121-AB14-FA4FF4FEFE5F}" dt="2024-10-07T13:06:20.301" v="376" actId="1076"/>
      <pc:docMkLst>
        <pc:docMk/>
      </pc:docMkLst>
      <pc:sldChg chg="addSp delSp modSp mod">
        <pc:chgData name="Wick, Felix" userId="85efb633-acf6-425d-a271-4f136bfa2fb0" providerId="ADAL" clId="{3ADC8C68-AFE9-4121-AB14-FA4FF4FEFE5F}" dt="2024-10-07T13:06:20.301" v="376" actId="1076"/>
        <pc:sldMkLst>
          <pc:docMk/>
          <pc:sldMk cId="2487816073" sldId="257"/>
        </pc:sldMkLst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" creationId="{67D9CEE8-C5CC-C906-9930-8C765974ECE2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4" creationId="{481AC24E-B66D-0759-54CC-BCCE2778301B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5" creationId="{24FB4F58-5E48-1193-0FCB-0745C8FE7380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8" creationId="{2E7A2E58-F0A4-78A5-9383-2523F85D3C14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9" creationId="{68DAF084-6680-BFA7-94FF-AAF023ADC8A5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0" creationId="{9C60DF91-21F3-C51B-9158-F25704FFF144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1" creationId="{0BA007E1-3EC5-6B29-5DAC-68BCCA7BC869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2" creationId="{8A09707E-D9CA-59B9-AD31-1EDA6BDF9E2E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3" creationId="{208FFB30-F3A7-B82F-74D7-5B56A90CFDFA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4" creationId="{3089FBA8-2A58-DB78-F029-45D7E0050127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5" creationId="{2D181D69-C669-42F9-F2C3-55CD54CF1042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6" creationId="{D3939E74-2D49-E613-BAB6-B6B584111A8E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17" creationId="{3B4C12C6-EDAC-46B8-9024-501D32591938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1" creationId="{DD90B576-36F4-A668-090F-6149468E9368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5" creationId="{08953671-EDFE-F8F6-175A-22FE3E9EA48F}"/>
          </ac:spMkLst>
        </pc:spChg>
        <pc:spChg chg="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6" creationId="{7491D23F-519A-0390-2A0B-1F169DD5298D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7" creationId="{77C49947-700A-435C-94DE-A93F961B48FA}"/>
          </ac:spMkLst>
        </pc:spChg>
        <pc:spChg chg="add mod">
          <ac:chgData name="Wick, Felix" userId="85efb633-acf6-425d-a271-4f136bfa2fb0" providerId="ADAL" clId="{3ADC8C68-AFE9-4121-AB14-FA4FF4FEFE5F}" dt="2024-10-07T12:36:04.866" v="26"/>
          <ac:spMkLst>
            <pc:docMk/>
            <pc:sldMk cId="2487816073" sldId="257"/>
            <ac:spMk id="28" creationId="{444B3852-7D2B-FB83-8DB2-8DF45DDF8A57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29" creationId="{65E3A5C0-0F97-F610-F7B2-E0FF3273360E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30" creationId="{64746EEB-0D57-E9CB-3702-0107B28DF479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31" creationId="{04903B30-5A80-3CF5-02A5-E9991E5CCA46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32" creationId="{926F733D-B678-20FB-C142-EC8849FA1739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35" creationId="{990BCAEB-4A01-57A0-A41C-4796AD1233DC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37" creationId="{E2171770-B1F2-5087-6DF5-DDF39D633D9B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40" creationId="{CB217D27-F704-013D-1B25-0282413BED73}"/>
          </ac:spMkLst>
        </pc:spChg>
        <pc:spChg chg="add mod">
          <ac:chgData name="Wick, Felix" userId="85efb633-acf6-425d-a271-4f136bfa2fb0" providerId="ADAL" clId="{3ADC8C68-AFE9-4121-AB14-FA4FF4FEFE5F}" dt="2024-10-07T13:02:36.191" v="322"/>
          <ac:spMkLst>
            <pc:docMk/>
            <pc:sldMk cId="2487816073" sldId="257"/>
            <ac:spMk id="41" creationId="{18BB7E25-0FE7-43E1-ED5B-6605797F7930}"/>
          </ac:spMkLst>
        </pc:spChg>
        <pc:spChg chg="add mod">
          <ac:chgData name="Wick, Felix" userId="85efb633-acf6-425d-a271-4f136bfa2fb0" providerId="ADAL" clId="{3ADC8C68-AFE9-4121-AB14-FA4FF4FEFE5F}" dt="2024-10-07T13:06:20.301" v="376" actId="1076"/>
          <ac:spMkLst>
            <pc:docMk/>
            <pc:sldMk cId="2487816073" sldId="257"/>
            <ac:spMk id="43" creationId="{40C12B0C-EC63-A256-73D0-1F250939686E}"/>
          </ac:spMkLst>
        </pc:spChg>
        <pc:cxnChg chg="add 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3" creationId="{A5798FFD-7311-D405-472C-8FDEDD4DDD81}"/>
          </ac:cxnSpMkLst>
        </pc:cxnChg>
        <pc:cxnChg chg="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7" creationId="{2EFE2EBE-8BC3-ABAC-F173-770E811A27AC}"/>
          </ac:cxnSpMkLst>
        </pc:cxnChg>
        <pc:cxnChg chg="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18" creationId="{F1F1B0F0-C10E-8DED-1414-89AF976973CB}"/>
          </ac:cxnSpMkLst>
        </pc:cxnChg>
        <pc:cxnChg chg="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19" creationId="{D4E8032D-FB21-B120-2B28-12C91FE6F967}"/>
          </ac:cxnSpMkLst>
        </pc:cxnChg>
        <pc:cxnChg chg="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20" creationId="{47FA4EFD-9519-2006-AE35-D93EAAE5E0B5}"/>
          </ac:cxnSpMkLst>
        </pc:cxnChg>
        <pc:cxnChg chg="add 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24" creationId="{475E6FFE-2AA8-6236-0A75-8796C30A9262}"/>
          </ac:cxnSpMkLst>
        </pc:cxnChg>
        <pc:cxnChg chg="add 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36" creationId="{02953405-7C87-A976-5C1C-0341F01126FE}"/>
          </ac:cxnSpMkLst>
        </pc:cxnChg>
        <pc:cxnChg chg="add del mod">
          <ac:chgData name="Wick, Felix" userId="85efb633-acf6-425d-a271-4f136bfa2fb0" providerId="ADAL" clId="{3ADC8C68-AFE9-4121-AB14-FA4FF4FEFE5F}" dt="2024-10-07T12:59:32.845" v="277" actId="478"/>
          <ac:cxnSpMkLst>
            <pc:docMk/>
            <pc:sldMk cId="2487816073" sldId="257"/>
            <ac:cxnSpMk id="38" creationId="{8093AF37-ED1F-C2D2-9DB6-D86087292DE7}"/>
          </ac:cxnSpMkLst>
        </pc:cxnChg>
        <pc:cxnChg chg="add mod">
          <ac:chgData name="Wick, Felix" userId="85efb633-acf6-425d-a271-4f136bfa2fb0" providerId="ADAL" clId="{3ADC8C68-AFE9-4121-AB14-FA4FF4FEFE5F}" dt="2024-10-07T13:06:20.301" v="376" actId="1076"/>
          <ac:cxnSpMkLst>
            <pc:docMk/>
            <pc:sldMk cId="2487816073" sldId="257"/>
            <ac:cxnSpMk id="42" creationId="{06D5B100-3B80-A895-0F97-779257BD5E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9E8F-4E77-8B85-7698-79AE4F10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A2377-9387-0321-ABAB-CDC7E905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82F7-D80D-330A-2608-9ADE97FB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0FDA-A012-AC07-90DD-68CFB201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DFC75-1503-C5D3-88D2-084C5F7C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1DE5-AB17-C65E-5EDF-99097D5F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8AC9-38CB-AD17-EE9E-750B8E10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5516-2C96-6D3E-DBDC-38CB11C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5771-CE41-DEE4-8FB3-5701B6E6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F7C3-C098-30EC-7DAF-8D7D0842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6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946CE-CE64-8188-41E0-62AA9BE25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D1EAD-26D4-8126-57B0-062DBA9A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587A-2CE6-5372-0578-D1935F9C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0D2C-D747-8FDD-383A-69B04976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047E4-34F0-71D4-2FC1-062B8346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55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CB46-7E07-2131-85C8-E3FBEED3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C77A-E4BA-F16C-1CA8-BFBE23B3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03497-05B8-9CFF-6BA5-4780EC8D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F3AF1-ED1C-F693-A362-8C0F829F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A87B-D902-08AC-DCDB-B51FBC1A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7FE8-A36D-7327-E853-2520D6C0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1510-B702-CEC3-85AC-68311CE0A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A9BE-7694-DACE-7E38-FAD643B9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3ABD-1161-3FB8-CF6F-7A2BD1CF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E4F4-053A-E3B3-0A04-81791A31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CD6-96A9-2F63-C47C-B603B992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F8A9-A2AC-2906-49AA-D4F63E19E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F40E3-2D31-502D-B90E-B73057E1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CCFE-DB6E-7F68-5E3F-F734819A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903D-F83A-19BA-4381-EA574381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9D3E-7F10-7B02-5C55-BDE4D44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5681-C706-8DB1-492E-0DE6F473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88CF-279C-C725-B06E-608B7101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43FF-220E-D3A4-DD39-94B63606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62587-6525-80E4-4F06-92E7B35A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37890-512C-AA30-E5CB-A55E0296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7682D-CE84-375F-0524-BAA9FF3D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D8BCE-D84D-C758-F4CD-568A0ED3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84CB4-4793-2288-AD1D-35EB9A66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1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B94-094D-6500-6055-5EE53325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B4154-11DF-BD7F-1B9D-9F41FBE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C449-3127-4878-EA57-1498AF67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25835-6FEA-F1E7-8D8C-2AF68E13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806FB-DC10-9BC5-1F26-16FD3263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E8A98-7E0F-563C-E70A-528092CE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1A11-48D0-C89F-7E1E-540C0890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17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FCA-B5A8-8033-82A4-5C3075D6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9047D-542C-7C82-7222-43BC439D2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A3BDA-AFE7-FA63-F46B-8804DA623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820C-BA2F-FF97-7DE0-68DD52B5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E47E-D283-F619-76A3-9570753F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2B572-7E67-DE3A-4292-B33923EB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84F-A95A-E8A3-6DC6-6DFCB30E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CEFC1-67FD-179F-C469-6C5A7C135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095A9-EFE3-881B-011C-DAC64B92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45B1-3777-B96B-3566-5B6C4834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7CED-0C50-A07F-06FE-F56DC089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DB17E-6332-32F1-6CCF-4D234AC3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07C0E-1B77-F4C0-81FC-5CC4FBF0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F8E1-876D-4D6B-0DC5-2D9E0E74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D6EC-D1D6-7AC1-CDAB-AF1319F52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72BE5-9982-4FAA-9127-9F288E9E38D7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8812-3216-CF4F-191A-0281EF6B8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9570-121F-1F0B-811F-59E17996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758CF-22F2-45FA-9D0B-ED8115C1F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1AC24E-B66D-0759-54CC-BCCE2778301B}"/>
              </a:ext>
            </a:extLst>
          </p:cNvPr>
          <p:cNvSpPr/>
          <p:nvPr/>
        </p:nvSpPr>
        <p:spPr>
          <a:xfrm>
            <a:off x="2895602" y="1549400"/>
            <a:ext cx="7001924" cy="14224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encoder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FB4F58-5E48-1193-0FCB-0745C8FE7380}"/>
              </a:ext>
            </a:extLst>
          </p:cNvPr>
          <p:cNvSpPr/>
          <p:nvPr/>
        </p:nvSpPr>
        <p:spPr>
          <a:xfrm>
            <a:off x="5706530" y="402166"/>
            <a:ext cx="1380067" cy="4995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 head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FE2EBE-8BC3-ABAC-F173-770E811A27AC}"/>
              </a:ext>
            </a:extLst>
          </p:cNvPr>
          <p:cNvCxnSpPr>
            <a:cxnSpLocks/>
          </p:cNvCxnSpPr>
          <p:nvPr/>
        </p:nvCxnSpPr>
        <p:spPr>
          <a:xfrm flipV="1">
            <a:off x="6396563" y="996949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7A2E58-F0A4-78A5-9383-2523F85D3C14}"/>
              </a:ext>
            </a:extLst>
          </p:cNvPr>
          <p:cNvSpPr/>
          <p:nvPr/>
        </p:nvSpPr>
        <p:spPr>
          <a:xfrm>
            <a:off x="5947830" y="3619502"/>
            <a:ext cx="897466" cy="3725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DAF084-6680-BFA7-94FF-AAF023ADC8A5}"/>
              </a:ext>
            </a:extLst>
          </p:cNvPr>
          <p:cNvSpPr/>
          <p:nvPr/>
        </p:nvSpPr>
        <p:spPr>
          <a:xfrm>
            <a:off x="9000060" y="3619502"/>
            <a:ext cx="897466" cy="3725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60DF91-21F3-C51B-9158-F25704FFF144}"/>
              </a:ext>
            </a:extLst>
          </p:cNvPr>
          <p:cNvSpPr/>
          <p:nvPr/>
        </p:nvSpPr>
        <p:spPr>
          <a:xfrm>
            <a:off x="2895602" y="3619502"/>
            <a:ext cx="897466" cy="3725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09707E-D9CA-59B9-AD31-1EDA6BDF9E2E}"/>
              </a:ext>
            </a:extLst>
          </p:cNvPr>
          <p:cNvSpPr/>
          <p:nvPr/>
        </p:nvSpPr>
        <p:spPr>
          <a:xfrm>
            <a:off x="5947830" y="4288370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8FFB30-F3A7-B82F-74D7-5B56A90CFDFA}"/>
              </a:ext>
            </a:extLst>
          </p:cNvPr>
          <p:cNvSpPr/>
          <p:nvPr/>
        </p:nvSpPr>
        <p:spPr>
          <a:xfrm>
            <a:off x="9000060" y="4288369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89FBA8-2A58-DB78-F029-45D7E0050127}"/>
              </a:ext>
            </a:extLst>
          </p:cNvPr>
          <p:cNvSpPr/>
          <p:nvPr/>
        </p:nvSpPr>
        <p:spPr>
          <a:xfrm>
            <a:off x="2895602" y="4957238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181D69-C669-42F9-F2C3-55CD54CF1042}"/>
              </a:ext>
            </a:extLst>
          </p:cNvPr>
          <p:cNvSpPr/>
          <p:nvPr/>
        </p:nvSpPr>
        <p:spPr>
          <a:xfrm>
            <a:off x="5257797" y="4957237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939E74-2D49-E613-BAB6-B6B584111A8E}"/>
              </a:ext>
            </a:extLst>
          </p:cNvPr>
          <p:cNvSpPr/>
          <p:nvPr/>
        </p:nvSpPr>
        <p:spPr>
          <a:xfrm>
            <a:off x="6637864" y="4957237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4C12C6-EDAC-46B8-9024-501D32591938}"/>
              </a:ext>
            </a:extLst>
          </p:cNvPr>
          <p:cNvSpPr/>
          <p:nvPr/>
        </p:nvSpPr>
        <p:spPr>
          <a:xfrm>
            <a:off x="8335424" y="4957237"/>
            <a:ext cx="897466" cy="3725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F1B0F0-C10E-8DED-1414-89AF976973CB}"/>
              </a:ext>
            </a:extLst>
          </p:cNvPr>
          <p:cNvCxnSpPr>
            <a:cxnSpLocks/>
          </p:cNvCxnSpPr>
          <p:nvPr/>
        </p:nvCxnSpPr>
        <p:spPr>
          <a:xfrm flipV="1">
            <a:off x="3344334" y="3067051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E8032D-FB21-B120-2B28-12C91FE6F967}"/>
              </a:ext>
            </a:extLst>
          </p:cNvPr>
          <p:cNvCxnSpPr>
            <a:cxnSpLocks/>
          </p:cNvCxnSpPr>
          <p:nvPr/>
        </p:nvCxnSpPr>
        <p:spPr>
          <a:xfrm flipV="1">
            <a:off x="6396562" y="3067051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FA4EFD-9519-2006-AE35-D93EAAE5E0B5}"/>
              </a:ext>
            </a:extLst>
          </p:cNvPr>
          <p:cNvCxnSpPr>
            <a:cxnSpLocks/>
          </p:cNvCxnSpPr>
          <p:nvPr/>
        </p:nvCxnSpPr>
        <p:spPr>
          <a:xfrm flipV="1">
            <a:off x="9448789" y="3067051"/>
            <a:ext cx="1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Left Brace 24">
            <a:extLst>
              <a:ext uri="{FF2B5EF4-FFF2-40B4-BE49-F238E27FC236}">
                <a16:creationId xmlns:a16="http://schemas.microsoft.com/office/drawing/2014/main" id="{08953671-EDFE-F8F6-175A-22FE3E9EA48F}"/>
              </a:ext>
            </a:extLst>
          </p:cNvPr>
          <p:cNvSpPr/>
          <p:nvPr/>
        </p:nvSpPr>
        <p:spPr>
          <a:xfrm rot="5400000">
            <a:off x="6305542" y="4239686"/>
            <a:ext cx="182039" cy="1138767"/>
          </a:xfrm>
          <a:prstGeom prst="leftBrace">
            <a:avLst>
              <a:gd name="adj1" fmla="val 8333"/>
              <a:gd name="adj2" fmla="val 4916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7491D23F-519A-0390-2A0B-1F169DD5298D}"/>
              </a:ext>
            </a:extLst>
          </p:cNvPr>
          <p:cNvSpPr/>
          <p:nvPr/>
        </p:nvSpPr>
        <p:spPr>
          <a:xfrm rot="5400000">
            <a:off x="9357769" y="4239685"/>
            <a:ext cx="182039" cy="1138767"/>
          </a:xfrm>
          <a:prstGeom prst="leftBrace">
            <a:avLst>
              <a:gd name="adj1" fmla="val 8333"/>
              <a:gd name="adj2" fmla="val 4916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C49947-700A-435C-94DE-A93F961B48FA}"/>
              </a:ext>
            </a:extLst>
          </p:cNvPr>
          <p:cNvSpPr txBox="1"/>
          <p:nvPr/>
        </p:nvSpPr>
        <p:spPr>
          <a:xfrm>
            <a:off x="3139791" y="4197636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E3A5C0-0F97-F610-F7B2-E0FF3273360E}"/>
              </a:ext>
            </a:extLst>
          </p:cNvPr>
          <p:cNvSpPr txBox="1"/>
          <p:nvPr/>
        </p:nvSpPr>
        <p:spPr>
          <a:xfrm>
            <a:off x="6192020" y="4866504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46EEB-0D57-E9CB-3702-0107B28DF479}"/>
              </a:ext>
            </a:extLst>
          </p:cNvPr>
          <p:cNvSpPr txBox="1"/>
          <p:nvPr/>
        </p:nvSpPr>
        <p:spPr>
          <a:xfrm>
            <a:off x="6192018" y="3865038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03B30-5A80-3CF5-02A5-E9991E5CCA46}"/>
              </a:ext>
            </a:extLst>
          </p:cNvPr>
          <p:cNvSpPr txBox="1"/>
          <p:nvPr/>
        </p:nvSpPr>
        <p:spPr>
          <a:xfrm>
            <a:off x="9283894" y="3867153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6F733D-B678-20FB-C142-EC8849FA1739}"/>
                  </a:ext>
                </a:extLst>
              </p:cNvPr>
              <p:cNvSpPr txBox="1"/>
              <p:nvPr/>
            </p:nvSpPr>
            <p:spPr>
              <a:xfrm>
                <a:off x="9165697" y="4866504"/>
                <a:ext cx="5661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</m:oMath>
                  </m:oMathPara>
                </a14:m>
                <a:endParaRPr lang="en-GB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6F733D-B678-20FB-C142-EC8849FA1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97" y="4866504"/>
                <a:ext cx="56618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7D9CEE8-C5CC-C906-9930-8C765974ECE2}"/>
              </a:ext>
            </a:extLst>
          </p:cNvPr>
          <p:cNvSpPr txBox="1"/>
          <p:nvPr/>
        </p:nvSpPr>
        <p:spPr>
          <a:xfrm>
            <a:off x="2474544" y="5710199"/>
            <a:ext cx="17395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 set or target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798FFD-7311-D405-472C-8FDEDD4DDD8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344334" y="5413864"/>
            <a:ext cx="0" cy="296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A007E1-3EC5-6B29-5DAC-68BCCA7BC869}"/>
              </a:ext>
            </a:extLst>
          </p:cNvPr>
          <p:cNvSpPr txBox="1"/>
          <p:nvPr/>
        </p:nvSpPr>
        <p:spPr>
          <a:xfrm>
            <a:off x="9688234" y="4991018"/>
            <a:ext cx="1674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numerical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0B576-36F4-A668-090F-6149468E9368}"/>
              </a:ext>
            </a:extLst>
          </p:cNvPr>
          <p:cNvSpPr txBox="1"/>
          <p:nvPr/>
        </p:nvSpPr>
        <p:spPr>
          <a:xfrm>
            <a:off x="4587255" y="5716837"/>
            <a:ext cx="14325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column name or description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5E6FFE-2AA8-6236-0A75-8796C30A9262}"/>
              </a:ext>
            </a:extLst>
          </p:cNvPr>
          <p:cNvCxnSpPr>
            <a:cxnSpLocks/>
          </p:cNvCxnSpPr>
          <p:nvPr/>
        </p:nvCxnSpPr>
        <p:spPr>
          <a:xfrm flipV="1">
            <a:off x="5706530" y="5420502"/>
            <a:ext cx="0" cy="296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0BCAEB-4A01-57A0-A41C-4796AD1233DC}"/>
              </a:ext>
            </a:extLst>
          </p:cNvPr>
          <p:cNvSpPr txBox="1"/>
          <p:nvPr/>
        </p:nvSpPr>
        <p:spPr>
          <a:xfrm>
            <a:off x="7929736" y="5716837"/>
            <a:ext cx="14325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column name or description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953405-7C87-A976-5C1C-0341F01126FE}"/>
              </a:ext>
            </a:extLst>
          </p:cNvPr>
          <p:cNvCxnSpPr>
            <a:cxnSpLocks/>
          </p:cNvCxnSpPr>
          <p:nvPr/>
        </p:nvCxnSpPr>
        <p:spPr>
          <a:xfrm flipV="1">
            <a:off x="8813797" y="5420502"/>
            <a:ext cx="0" cy="296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171770-B1F2-5087-6DF5-DDF39D633D9B}"/>
              </a:ext>
            </a:extLst>
          </p:cNvPr>
          <p:cNvSpPr txBox="1"/>
          <p:nvPr/>
        </p:nvSpPr>
        <p:spPr>
          <a:xfrm>
            <a:off x="647407" y="4957235"/>
            <a:ext cx="152852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embeddings: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17D27-F704-013D-1B25-0282413BED73}"/>
              </a:ext>
            </a:extLst>
          </p:cNvPr>
          <p:cNvSpPr txBox="1"/>
          <p:nvPr/>
        </p:nvSpPr>
        <p:spPr>
          <a:xfrm>
            <a:off x="6306619" y="5716836"/>
            <a:ext cx="12287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categorical value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D5B100-3B80-A895-0F97-779257BD5E5A}"/>
              </a:ext>
            </a:extLst>
          </p:cNvPr>
          <p:cNvCxnSpPr>
            <a:cxnSpLocks/>
          </p:cNvCxnSpPr>
          <p:nvPr/>
        </p:nvCxnSpPr>
        <p:spPr>
          <a:xfrm flipV="1">
            <a:off x="7086597" y="5420502"/>
            <a:ext cx="0" cy="296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0C12B0C-EC63-A256-73D0-1F250939686E}"/>
              </a:ext>
            </a:extLst>
          </p:cNvPr>
          <p:cNvSpPr txBox="1"/>
          <p:nvPr/>
        </p:nvSpPr>
        <p:spPr>
          <a:xfrm>
            <a:off x="647407" y="3619502"/>
            <a:ext cx="1917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positional encoding:</a:t>
            </a:r>
          </a:p>
        </p:txBody>
      </p:sp>
    </p:spTree>
    <p:extLst>
      <p:ext uri="{BB962C8B-B14F-4D97-AF65-F5344CB8AC3E}">
        <p14:creationId xmlns:p14="http://schemas.microsoft.com/office/powerpoint/2010/main" val="248781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1</cp:revision>
  <dcterms:created xsi:type="dcterms:W3CDTF">2024-10-07T11:29:14Z</dcterms:created>
  <dcterms:modified xsi:type="dcterms:W3CDTF">2024-10-07T13:06:21Z</dcterms:modified>
</cp:coreProperties>
</file>