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732" r:id="rId4"/>
    <p:sldId id="708" r:id="rId5"/>
    <p:sldId id="722" r:id="rId6"/>
    <p:sldId id="725" r:id="rId7"/>
    <p:sldId id="694" r:id="rId8"/>
    <p:sldId id="723" r:id="rId9"/>
    <p:sldId id="724" r:id="rId10"/>
    <p:sldId id="733" r:id="rId11"/>
    <p:sldId id="734" r:id="rId12"/>
    <p:sldId id="735" r:id="rId13"/>
    <p:sldId id="736" r:id="rId14"/>
    <p:sldId id="73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94F85-E717-424A-B6B7-77774AF45E30}" v="76" dt="2024-09-30T21:00:57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2E094F85-E717-424A-B6B7-77774AF45E30}"/>
    <pc:docChg chg="undo redo custSel addSld delSld modSld">
      <pc:chgData name="Wick, Felix" userId="85efb633-acf6-425d-a271-4f136bfa2fb0" providerId="ADAL" clId="{2E094F85-E717-424A-B6B7-77774AF45E30}" dt="2024-09-30T21:15:31.317" v="3196" actId="20577"/>
      <pc:docMkLst>
        <pc:docMk/>
      </pc:docMkLst>
      <pc:sldChg chg="del">
        <pc:chgData name="Wick, Felix" userId="85efb633-acf6-425d-a271-4f136bfa2fb0" providerId="ADAL" clId="{2E094F85-E717-424A-B6B7-77774AF45E30}" dt="2024-09-29T19:30:23.559" v="15" actId="47"/>
        <pc:sldMkLst>
          <pc:docMk/>
          <pc:sldMk cId="2713469097" sldId="257"/>
        </pc:sldMkLst>
      </pc:sldChg>
      <pc:sldChg chg="del">
        <pc:chgData name="Wick, Felix" userId="85efb633-acf6-425d-a271-4f136bfa2fb0" providerId="ADAL" clId="{2E094F85-E717-424A-B6B7-77774AF45E30}" dt="2024-09-29T19:30:22.837" v="14" actId="47"/>
        <pc:sldMkLst>
          <pc:docMk/>
          <pc:sldMk cId="825319603" sldId="258"/>
        </pc:sldMkLst>
      </pc:sldChg>
      <pc:sldChg chg="del">
        <pc:chgData name="Wick, Felix" userId="85efb633-acf6-425d-a271-4f136bfa2fb0" providerId="ADAL" clId="{2E094F85-E717-424A-B6B7-77774AF45E30}" dt="2024-09-29T19:26:33.218" v="0" actId="47"/>
        <pc:sldMkLst>
          <pc:docMk/>
          <pc:sldMk cId="652833705" sldId="259"/>
        </pc:sldMkLst>
      </pc:sldChg>
      <pc:sldChg chg="del">
        <pc:chgData name="Wick, Felix" userId="85efb633-acf6-425d-a271-4f136bfa2fb0" providerId="ADAL" clId="{2E094F85-E717-424A-B6B7-77774AF45E30}" dt="2024-09-29T19:27:25.346" v="4" actId="47"/>
        <pc:sldMkLst>
          <pc:docMk/>
          <pc:sldMk cId="146478797" sldId="260"/>
        </pc:sldMkLst>
      </pc:sldChg>
      <pc:sldChg chg="del">
        <pc:chgData name="Wick, Felix" userId="85efb633-acf6-425d-a271-4f136bfa2fb0" providerId="ADAL" clId="{2E094F85-E717-424A-B6B7-77774AF45E30}" dt="2024-09-29T19:28:07.689" v="5" actId="47"/>
        <pc:sldMkLst>
          <pc:docMk/>
          <pc:sldMk cId="4192612345" sldId="261"/>
        </pc:sldMkLst>
      </pc:sldChg>
      <pc:sldChg chg="del">
        <pc:chgData name="Wick, Felix" userId="85efb633-acf6-425d-a271-4f136bfa2fb0" providerId="ADAL" clId="{2E094F85-E717-424A-B6B7-77774AF45E30}" dt="2024-09-29T19:29:05.567" v="6" actId="47"/>
        <pc:sldMkLst>
          <pc:docMk/>
          <pc:sldMk cId="3915775144" sldId="262"/>
        </pc:sldMkLst>
      </pc:sldChg>
      <pc:sldChg chg="del">
        <pc:chgData name="Wick, Felix" userId="85efb633-acf6-425d-a271-4f136bfa2fb0" providerId="ADAL" clId="{2E094F85-E717-424A-B6B7-77774AF45E30}" dt="2024-09-29T19:29:09.138" v="7" actId="47"/>
        <pc:sldMkLst>
          <pc:docMk/>
          <pc:sldMk cId="3037252076" sldId="263"/>
        </pc:sldMkLst>
      </pc:sldChg>
      <pc:sldChg chg="del">
        <pc:chgData name="Wick, Felix" userId="85efb633-acf6-425d-a271-4f136bfa2fb0" providerId="ADAL" clId="{2E094F85-E717-424A-B6B7-77774AF45E30}" dt="2024-09-29T19:30:14.070" v="9" actId="47"/>
        <pc:sldMkLst>
          <pc:docMk/>
          <pc:sldMk cId="2828765745" sldId="264"/>
        </pc:sldMkLst>
      </pc:sldChg>
      <pc:sldChg chg="del">
        <pc:chgData name="Wick, Felix" userId="85efb633-acf6-425d-a271-4f136bfa2fb0" providerId="ADAL" clId="{2E094F85-E717-424A-B6B7-77774AF45E30}" dt="2024-09-29T19:30:24.659" v="17" actId="47"/>
        <pc:sldMkLst>
          <pc:docMk/>
          <pc:sldMk cId="1374932456" sldId="265"/>
        </pc:sldMkLst>
      </pc:sldChg>
      <pc:sldChg chg="del">
        <pc:chgData name="Wick, Felix" userId="85efb633-acf6-425d-a271-4f136bfa2fb0" providerId="ADAL" clId="{2E094F85-E717-424A-B6B7-77774AF45E30}" dt="2024-09-29T19:30:24.098" v="16" actId="47"/>
        <pc:sldMkLst>
          <pc:docMk/>
          <pc:sldMk cId="3688158613" sldId="266"/>
        </pc:sldMkLst>
      </pc:sldChg>
      <pc:sldChg chg="modSp mod">
        <pc:chgData name="Wick, Felix" userId="85efb633-acf6-425d-a271-4f136bfa2fb0" providerId="ADAL" clId="{2E094F85-E717-424A-B6B7-77774AF45E30}" dt="2024-09-30T21:04:00.837" v="3122" actId="20577"/>
        <pc:sldMkLst>
          <pc:docMk/>
          <pc:sldMk cId="888211588" sldId="722"/>
        </pc:sldMkLst>
        <pc:spChg chg="mod">
          <ac:chgData name="Wick, Felix" userId="85efb633-acf6-425d-a271-4f136bfa2fb0" providerId="ADAL" clId="{2E094F85-E717-424A-B6B7-77774AF45E30}" dt="2024-09-30T21:04:00.837" v="3122" actId="20577"/>
          <ac:spMkLst>
            <pc:docMk/>
            <pc:sldMk cId="888211588" sldId="722"/>
            <ac:spMk id="3" creationId="{D36D44AF-2293-C5C5-7503-970F0CFBB54E}"/>
          </ac:spMkLst>
        </pc:spChg>
      </pc:sldChg>
      <pc:sldChg chg="addSp delSp modSp mod">
        <pc:chgData name="Wick, Felix" userId="85efb633-acf6-425d-a271-4f136bfa2fb0" providerId="ADAL" clId="{2E094F85-E717-424A-B6B7-77774AF45E30}" dt="2024-09-30T21:02:35.987" v="2945" actId="478"/>
        <pc:sldMkLst>
          <pc:docMk/>
          <pc:sldMk cId="1715886077" sldId="723"/>
        </pc:sldMkLst>
        <pc:spChg chg="del mod">
          <ac:chgData name="Wick, Felix" userId="85efb633-acf6-425d-a271-4f136bfa2fb0" providerId="ADAL" clId="{2E094F85-E717-424A-B6B7-77774AF45E30}" dt="2024-09-30T21:02:35.987" v="2945" actId="478"/>
          <ac:spMkLst>
            <pc:docMk/>
            <pc:sldMk cId="1715886077" sldId="723"/>
            <ac:spMk id="3" creationId="{4CB0016E-E36B-C6CA-E9B9-22124C1ABE15}"/>
          </ac:spMkLst>
        </pc:spChg>
        <pc:spChg chg="add mod">
          <ac:chgData name="Wick, Felix" userId="85efb633-acf6-425d-a271-4f136bfa2fb0" providerId="ADAL" clId="{2E094F85-E717-424A-B6B7-77774AF45E30}" dt="2024-09-30T20:56:24.088" v="2921" actId="14100"/>
          <ac:spMkLst>
            <pc:docMk/>
            <pc:sldMk cId="1715886077" sldId="723"/>
            <ac:spMk id="10" creationId="{8A1D8200-2A7E-2AF9-4095-0C7194ADE181}"/>
          </ac:spMkLst>
        </pc:spChg>
      </pc:sldChg>
      <pc:sldChg chg="addSp delSp modSp mod">
        <pc:chgData name="Wick, Felix" userId="85efb633-acf6-425d-a271-4f136bfa2fb0" providerId="ADAL" clId="{2E094F85-E717-424A-B6B7-77774AF45E30}" dt="2024-09-30T21:15:31.317" v="3196" actId="20577"/>
        <pc:sldMkLst>
          <pc:docMk/>
          <pc:sldMk cId="2044305508" sldId="725"/>
        </pc:sldMkLst>
        <pc:spChg chg="add mod">
          <ac:chgData name="Wick, Felix" userId="85efb633-acf6-425d-a271-4f136bfa2fb0" providerId="ADAL" clId="{2E094F85-E717-424A-B6B7-77774AF45E30}" dt="2024-09-30T21:15:31.317" v="3196" actId="20577"/>
          <ac:spMkLst>
            <pc:docMk/>
            <pc:sldMk cId="2044305508" sldId="725"/>
            <ac:spMk id="3" creationId="{4ECF7663-EBBE-3682-1CBE-A6543D3A9221}"/>
          </ac:spMkLst>
        </pc:spChg>
        <pc:spChg chg="mod">
          <ac:chgData name="Wick, Felix" userId="85efb633-acf6-425d-a271-4f136bfa2fb0" providerId="ADAL" clId="{2E094F85-E717-424A-B6B7-77774AF45E30}" dt="2024-09-30T21:00:57.035" v="2944" actId="1076"/>
          <ac:spMkLst>
            <pc:docMk/>
            <pc:sldMk cId="2044305508" sldId="725"/>
            <ac:spMk id="5" creationId="{4BAA9FC1-50FD-A96A-1D4E-471CA16E1193}"/>
          </ac:spMkLst>
        </pc:spChg>
        <pc:spChg chg="del">
          <ac:chgData name="Wick, Felix" userId="85efb633-acf6-425d-a271-4f136bfa2fb0" providerId="ADAL" clId="{2E094F85-E717-424A-B6B7-77774AF45E30}" dt="2024-09-30T21:00:25.163" v="2922" actId="478"/>
          <ac:spMkLst>
            <pc:docMk/>
            <pc:sldMk cId="2044305508" sldId="725"/>
            <ac:spMk id="6" creationId="{4DEE3AC9-BD8B-0E79-43F4-2533351B577C}"/>
          </ac:spMkLst>
        </pc:spChg>
        <pc:picChg chg="mod">
          <ac:chgData name="Wick, Felix" userId="85efb633-acf6-425d-a271-4f136bfa2fb0" providerId="ADAL" clId="{2E094F85-E717-424A-B6B7-77774AF45E30}" dt="2024-09-30T21:00:57.035" v="2944" actId="1076"/>
          <ac:picMkLst>
            <pc:docMk/>
            <pc:sldMk cId="2044305508" sldId="725"/>
            <ac:picMk id="1026" creationId="{D20EA303-0D4E-9A61-ADC5-B11DB54C8E1B}"/>
          </ac:picMkLst>
        </pc:picChg>
      </pc:sldChg>
      <pc:sldChg chg="del">
        <pc:chgData name="Wick, Felix" userId="85efb633-acf6-425d-a271-4f136bfa2fb0" providerId="ADAL" clId="{2E094F85-E717-424A-B6B7-77774AF45E30}" dt="2024-09-29T19:27:24.749" v="3" actId="47"/>
        <pc:sldMkLst>
          <pc:docMk/>
          <pc:sldMk cId="2036649936" sldId="731"/>
        </pc:sldMkLst>
      </pc:sldChg>
      <pc:sldChg chg="addSp modSp add mod">
        <pc:chgData name="Wick, Felix" userId="85efb633-acf6-425d-a271-4f136bfa2fb0" providerId="ADAL" clId="{2E094F85-E717-424A-B6B7-77774AF45E30}" dt="2024-09-30T20:56:22.247" v="2919" actId="5793"/>
        <pc:sldMkLst>
          <pc:docMk/>
          <pc:sldMk cId="743240327" sldId="732"/>
        </pc:sldMkLst>
        <pc:spChg chg="add mod">
          <ac:chgData name="Wick, Felix" userId="85efb633-acf6-425d-a271-4f136bfa2fb0" providerId="ADAL" clId="{2E094F85-E717-424A-B6B7-77774AF45E30}" dt="2024-09-30T20:56:22.247" v="2919" actId="5793"/>
          <ac:spMkLst>
            <pc:docMk/>
            <pc:sldMk cId="743240327" sldId="732"/>
            <ac:spMk id="3" creationId="{7927E934-E57A-664D-FD8B-736988F2D89E}"/>
          </ac:spMkLst>
        </pc:spChg>
        <pc:spChg chg="mod">
          <ac:chgData name="Wick, Felix" userId="85efb633-acf6-425d-a271-4f136bfa2fb0" providerId="ADAL" clId="{2E094F85-E717-424A-B6B7-77774AF45E30}" dt="2024-09-30T19:16:37.318" v="2354" actId="1036"/>
          <ac:spMkLst>
            <pc:docMk/>
            <pc:sldMk cId="743240327" sldId="732"/>
            <ac:spMk id="28" creationId="{8160B0F0-F97B-7A25-5DE5-56A0CB4C5EFF}"/>
          </ac:spMkLst>
        </pc:spChg>
      </pc:sldChg>
      <pc:sldChg chg="del">
        <pc:chgData name="Wick, Felix" userId="85efb633-acf6-425d-a271-4f136bfa2fb0" providerId="ADAL" clId="{2E094F85-E717-424A-B6B7-77774AF45E30}" dt="2024-09-29T19:27:21.374" v="1"/>
        <pc:sldMkLst>
          <pc:docMk/>
          <pc:sldMk cId="1780497637" sldId="732"/>
        </pc:sldMkLst>
      </pc:sldChg>
      <pc:sldChg chg="addSp modSp new mod">
        <pc:chgData name="Wick, Felix" userId="85efb633-acf6-425d-a271-4f136bfa2fb0" providerId="ADAL" clId="{2E094F85-E717-424A-B6B7-77774AF45E30}" dt="2024-09-30T20:09:18.526" v="2855" actId="20577"/>
        <pc:sldMkLst>
          <pc:docMk/>
          <pc:sldMk cId="1203190367" sldId="733"/>
        </pc:sldMkLst>
        <pc:spChg chg="mod">
          <ac:chgData name="Wick, Felix" userId="85efb633-acf6-425d-a271-4f136bfa2fb0" providerId="ADAL" clId="{2E094F85-E717-424A-B6B7-77774AF45E30}" dt="2024-09-29T19:39:35.538" v="79" actId="20577"/>
          <ac:spMkLst>
            <pc:docMk/>
            <pc:sldMk cId="1203190367" sldId="733"/>
            <ac:spMk id="2" creationId="{A41409D8-B4E3-4B78-FB8D-8B46137D74C1}"/>
          </ac:spMkLst>
        </pc:spChg>
        <pc:spChg chg="mod">
          <ac:chgData name="Wick, Felix" userId="85efb633-acf6-425d-a271-4f136bfa2fb0" providerId="ADAL" clId="{2E094F85-E717-424A-B6B7-77774AF45E30}" dt="2024-09-30T20:09:18.526" v="2855" actId="20577"/>
          <ac:spMkLst>
            <pc:docMk/>
            <pc:sldMk cId="1203190367" sldId="733"/>
            <ac:spMk id="3" creationId="{693E85BE-FF3A-E9C0-F2B9-57BEF11B5DA1}"/>
          </ac:spMkLst>
        </pc:spChg>
        <pc:spChg chg="add mod">
          <ac:chgData name="Wick, Felix" userId="85efb633-acf6-425d-a271-4f136bfa2fb0" providerId="ADAL" clId="{2E094F85-E717-424A-B6B7-77774AF45E30}" dt="2024-09-29T19:35:06.977" v="29"/>
          <ac:spMkLst>
            <pc:docMk/>
            <pc:sldMk cId="1203190367" sldId="733"/>
            <ac:spMk id="7" creationId="{00A5B56A-079D-CB4A-7377-6FD90504A16B}"/>
          </ac:spMkLst>
        </pc:spChg>
        <pc:spChg chg="add mod">
          <ac:chgData name="Wick, Felix" userId="85efb633-acf6-425d-a271-4f136bfa2fb0" providerId="ADAL" clId="{2E094F85-E717-424A-B6B7-77774AF45E30}" dt="2024-09-29T19:36:17.085" v="42" actId="1076"/>
          <ac:spMkLst>
            <pc:docMk/>
            <pc:sldMk cId="1203190367" sldId="733"/>
            <ac:spMk id="8" creationId="{87C3B174-EF56-3904-81A8-6080DEF59B85}"/>
          </ac:spMkLst>
        </pc:spChg>
        <pc:spChg chg="add mod">
          <ac:chgData name="Wick, Felix" userId="85efb633-acf6-425d-a271-4f136bfa2fb0" providerId="ADAL" clId="{2E094F85-E717-424A-B6B7-77774AF45E30}" dt="2024-09-29T19:35:52.086" v="34" actId="767"/>
          <ac:spMkLst>
            <pc:docMk/>
            <pc:sldMk cId="1203190367" sldId="733"/>
            <ac:spMk id="9" creationId="{1BEA631D-18D2-F634-8D0C-29D8273B2FB3}"/>
          </ac:spMkLst>
        </pc:spChg>
        <pc:spChg chg="add mod">
          <ac:chgData name="Wick, Felix" userId="85efb633-acf6-425d-a271-4f136bfa2fb0" providerId="ADAL" clId="{2E094F85-E717-424A-B6B7-77774AF45E30}" dt="2024-09-29T19:36:15.521" v="40" actId="767"/>
          <ac:spMkLst>
            <pc:docMk/>
            <pc:sldMk cId="1203190367" sldId="733"/>
            <ac:spMk id="10" creationId="{37A7D56A-731A-0731-4501-AC0CE26BEE50}"/>
          </ac:spMkLst>
        </pc:spChg>
        <pc:picChg chg="add mod">
          <ac:chgData name="Wick, Felix" userId="85efb633-acf6-425d-a271-4f136bfa2fb0" providerId="ADAL" clId="{2E094F85-E717-424A-B6B7-77774AF45E30}" dt="2024-09-29T19:35:25.296" v="31" actId="1076"/>
          <ac:picMkLst>
            <pc:docMk/>
            <pc:sldMk cId="1203190367" sldId="733"/>
            <ac:picMk id="6" creationId="{273349FF-3A5F-72A9-B9FE-C3E987F7D76B}"/>
          </ac:picMkLst>
        </pc:picChg>
      </pc:sldChg>
      <pc:sldChg chg="addSp delSp modSp new mod">
        <pc:chgData name="Wick, Felix" userId="85efb633-acf6-425d-a271-4f136bfa2fb0" providerId="ADAL" clId="{2E094F85-E717-424A-B6B7-77774AF45E30}" dt="2024-09-30T20:06:25.908" v="2696" actId="14100"/>
        <pc:sldMkLst>
          <pc:docMk/>
          <pc:sldMk cId="3861765534" sldId="734"/>
        </pc:sldMkLst>
        <pc:spChg chg="mod">
          <ac:chgData name="Wick, Felix" userId="85efb633-acf6-425d-a271-4f136bfa2fb0" providerId="ADAL" clId="{2E094F85-E717-424A-B6B7-77774AF45E30}" dt="2024-09-29T19:41:41.556" v="156" actId="20577"/>
          <ac:spMkLst>
            <pc:docMk/>
            <pc:sldMk cId="3861765534" sldId="734"/>
            <ac:spMk id="2" creationId="{BD479F25-402B-FE54-E4DB-3E0178250C5E}"/>
          </ac:spMkLst>
        </pc:spChg>
        <pc:spChg chg="mod">
          <ac:chgData name="Wick, Felix" userId="85efb633-acf6-425d-a271-4f136bfa2fb0" providerId="ADAL" clId="{2E094F85-E717-424A-B6B7-77774AF45E30}" dt="2024-09-30T20:06:25.908" v="2696" actId="14100"/>
          <ac:spMkLst>
            <pc:docMk/>
            <pc:sldMk cId="3861765534" sldId="734"/>
            <ac:spMk id="3" creationId="{39909D02-FF07-4685-A52B-7D1C7FE0E53B}"/>
          </ac:spMkLst>
        </pc:spChg>
        <pc:spChg chg="add mod">
          <ac:chgData name="Wick, Felix" userId="85efb633-acf6-425d-a271-4f136bfa2fb0" providerId="ADAL" clId="{2E094F85-E717-424A-B6B7-77774AF45E30}" dt="2024-09-30T19:24:11.376" v="2429" actId="1035"/>
          <ac:spMkLst>
            <pc:docMk/>
            <pc:sldMk cId="3861765534" sldId="734"/>
            <ac:spMk id="6" creationId="{B887CCA5-F5AB-37C4-A0F5-FD1932D7D2DD}"/>
          </ac:spMkLst>
        </pc:spChg>
        <pc:spChg chg="add del mod">
          <ac:chgData name="Wick, Felix" userId="85efb633-acf6-425d-a271-4f136bfa2fb0" providerId="ADAL" clId="{2E094F85-E717-424A-B6B7-77774AF45E30}" dt="2024-09-30T19:28:46.796" v="2456" actId="478"/>
          <ac:spMkLst>
            <pc:docMk/>
            <pc:sldMk cId="3861765534" sldId="734"/>
            <ac:spMk id="7" creationId="{14676619-B4B9-E943-8629-D7AC5B06D0C4}"/>
          </ac:spMkLst>
        </pc:spChg>
        <pc:spChg chg="add mod">
          <ac:chgData name="Wick, Felix" userId="85efb633-acf6-425d-a271-4f136bfa2fb0" providerId="ADAL" clId="{2E094F85-E717-424A-B6B7-77774AF45E30}" dt="2024-09-30T19:24:11.376" v="2429" actId="1035"/>
          <ac:spMkLst>
            <pc:docMk/>
            <pc:sldMk cId="3861765534" sldId="734"/>
            <ac:spMk id="8" creationId="{6502C2F3-2960-2AFF-DE17-BF9594337798}"/>
          </ac:spMkLst>
        </pc:spChg>
        <pc:spChg chg="add del mod">
          <ac:chgData name="Wick, Felix" userId="85efb633-acf6-425d-a271-4f136bfa2fb0" providerId="ADAL" clId="{2E094F85-E717-424A-B6B7-77774AF45E30}" dt="2024-09-30T19:35:59.872" v="2613" actId="478"/>
          <ac:spMkLst>
            <pc:docMk/>
            <pc:sldMk cId="3861765534" sldId="734"/>
            <ac:spMk id="9" creationId="{2B620C1B-9D77-7AA8-D8A1-1A8ABC5D33FE}"/>
          </ac:spMkLst>
        </pc:spChg>
        <pc:spChg chg="add mod">
          <ac:chgData name="Wick, Felix" userId="85efb633-acf6-425d-a271-4f136bfa2fb0" providerId="ADAL" clId="{2E094F85-E717-424A-B6B7-77774AF45E30}" dt="2024-09-30T19:35:57.099" v="2612" actId="1036"/>
          <ac:spMkLst>
            <pc:docMk/>
            <pc:sldMk cId="3861765534" sldId="734"/>
            <ac:spMk id="10" creationId="{566F829C-7C82-7B94-C2BD-3B4AF59E5C90}"/>
          </ac:spMkLst>
        </pc:spChg>
        <pc:spChg chg="add del mod">
          <ac:chgData name="Wick, Felix" userId="85efb633-acf6-425d-a271-4f136bfa2fb0" providerId="ADAL" clId="{2E094F85-E717-424A-B6B7-77774AF45E30}" dt="2024-09-30T19:28:41.292" v="2453" actId="478"/>
          <ac:spMkLst>
            <pc:docMk/>
            <pc:sldMk cId="3861765534" sldId="734"/>
            <ac:spMk id="11" creationId="{B0A0EDCF-382F-0953-150D-4F3F24EE4050}"/>
          </ac:spMkLst>
        </pc:spChg>
        <pc:spChg chg="add mod">
          <ac:chgData name="Wick, Felix" userId="85efb633-acf6-425d-a271-4f136bfa2fb0" providerId="ADAL" clId="{2E094F85-E717-424A-B6B7-77774AF45E30}" dt="2024-09-30T19:36:26.940" v="2620" actId="1076"/>
          <ac:spMkLst>
            <pc:docMk/>
            <pc:sldMk cId="3861765534" sldId="734"/>
            <ac:spMk id="15" creationId="{94B6C92D-7495-30CC-7832-7E0B510B3C41}"/>
          </ac:spMkLst>
        </pc:spChg>
        <pc:picChg chg="add mod">
          <ac:chgData name="Wick, Felix" userId="85efb633-acf6-425d-a271-4f136bfa2fb0" providerId="ADAL" clId="{2E094F85-E717-424A-B6B7-77774AF45E30}" dt="2024-09-30T19:24:11.376" v="2429" actId="1035"/>
          <ac:picMkLst>
            <pc:docMk/>
            <pc:sldMk cId="3861765534" sldId="734"/>
            <ac:picMk id="5" creationId="{780DF009-2531-F156-8F2A-00C1C2FB1A4A}"/>
          </ac:picMkLst>
        </pc:picChg>
        <pc:picChg chg="add mod ord">
          <ac:chgData name="Wick, Felix" userId="85efb633-acf6-425d-a271-4f136bfa2fb0" providerId="ADAL" clId="{2E094F85-E717-424A-B6B7-77774AF45E30}" dt="2024-09-30T19:24:24.965" v="2431" actId="167"/>
          <ac:picMkLst>
            <pc:docMk/>
            <pc:sldMk cId="3861765534" sldId="734"/>
            <ac:picMk id="13" creationId="{6AC39AA0-1BAB-AE95-3A01-2905C2E8D4AE}"/>
          </ac:picMkLst>
        </pc:picChg>
      </pc:sldChg>
      <pc:sldChg chg="addSp delSp modSp new mod">
        <pc:chgData name="Wick, Felix" userId="85efb633-acf6-425d-a271-4f136bfa2fb0" providerId="ADAL" clId="{2E094F85-E717-424A-B6B7-77774AF45E30}" dt="2024-09-30T12:49:02.935" v="2041" actId="1076"/>
        <pc:sldMkLst>
          <pc:docMk/>
          <pc:sldMk cId="255684364" sldId="735"/>
        </pc:sldMkLst>
        <pc:spChg chg="mod">
          <ac:chgData name="Wick, Felix" userId="85efb633-acf6-425d-a271-4f136bfa2fb0" providerId="ADAL" clId="{2E094F85-E717-424A-B6B7-77774AF45E30}" dt="2024-09-29T19:42:46.099" v="194" actId="20577"/>
          <ac:spMkLst>
            <pc:docMk/>
            <pc:sldMk cId="255684364" sldId="735"/>
            <ac:spMk id="2" creationId="{D4599350-EFF5-A258-B101-C5B59EE8839F}"/>
          </ac:spMkLst>
        </pc:spChg>
        <pc:spChg chg="del mod">
          <ac:chgData name="Wick, Felix" userId="85efb633-acf6-425d-a271-4f136bfa2fb0" providerId="ADAL" clId="{2E094F85-E717-424A-B6B7-77774AF45E30}" dt="2024-09-30T12:12:10.219" v="322" actId="478"/>
          <ac:spMkLst>
            <pc:docMk/>
            <pc:sldMk cId="255684364" sldId="735"/>
            <ac:spMk id="3" creationId="{2629DDAD-C0CE-1573-B7E2-80B325F5C172}"/>
          </ac:spMkLst>
        </pc:spChg>
        <pc:spChg chg="add">
          <ac:chgData name="Wick, Felix" userId="85efb633-acf6-425d-a271-4f136bfa2fb0" providerId="ADAL" clId="{2E094F85-E717-424A-B6B7-77774AF45E30}" dt="2024-09-30T12:08:36.312" v="315"/>
          <ac:spMkLst>
            <pc:docMk/>
            <pc:sldMk cId="255684364" sldId="735"/>
            <ac:spMk id="5" creationId="{8690DD3E-502A-68A0-3D1E-4ABE710E30E8}"/>
          </ac:spMkLst>
        </pc:spChg>
        <pc:spChg chg="add del mod">
          <ac:chgData name="Wick, Felix" userId="85efb633-acf6-425d-a271-4f136bfa2fb0" providerId="ADAL" clId="{2E094F85-E717-424A-B6B7-77774AF45E30}" dt="2024-09-30T12:12:12.322" v="323" actId="478"/>
          <ac:spMkLst>
            <pc:docMk/>
            <pc:sldMk cId="255684364" sldId="735"/>
            <ac:spMk id="9" creationId="{7BDDC2A8-CBB7-EDB1-E6DD-0A5C20214F28}"/>
          </ac:spMkLst>
        </pc:spChg>
        <pc:spChg chg="add mod">
          <ac:chgData name="Wick, Felix" userId="85efb633-acf6-425d-a271-4f136bfa2fb0" providerId="ADAL" clId="{2E094F85-E717-424A-B6B7-77774AF45E30}" dt="2024-09-30T12:29:59.148" v="935" actId="1038"/>
          <ac:spMkLst>
            <pc:docMk/>
            <pc:sldMk cId="255684364" sldId="735"/>
            <ac:spMk id="10" creationId="{834A5D5C-217A-502C-0D47-A81A73E02448}"/>
          </ac:spMkLst>
        </pc:spChg>
        <pc:spChg chg="add mod">
          <ac:chgData name="Wick, Felix" userId="85efb633-acf6-425d-a271-4f136bfa2fb0" providerId="ADAL" clId="{2E094F85-E717-424A-B6B7-77774AF45E30}" dt="2024-09-30T12:14:35.221" v="381" actId="767"/>
          <ac:spMkLst>
            <pc:docMk/>
            <pc:sldMk cId="255684364" sldId="735"/>
            <ac:spMk id="13" creationId="{A02FA0D7-A677-DEEB-AB2C-0284A8F5EFEE}"/>
          </ac:spMkLst>
        </pc:spChg>
        <pc:spChg chg="add mod">
          <ac:chgData name="Wick, Felix" userId="85efb633-acf6-425d-a271-4f136bfa2fb0" providerId="ADAL" clId="{2E094F85-E717-424A-B6B7-77774AF45E30}" dt="2024-09-30T12:29:59.148" v="935" actId="1038"/>
          <ac:spMkLst>
            <pc:docMk/>
            <pc:sldMk cId="255684364" sldId="735"/>
            <ac:spMk id="14" creationId="{0D351F0D-F39D-0CC1-11C9-ED1E81D27A04}"/>
          </ac:spMkLst>
        </pc:spChg>
        <pc:spChg chg="add mod">
          <ac:chgData name="Wick, Felix" userId="85efb633-acf6-425d-a271-4f136bfa2fb0" providerId="ADAL" clId="{2E094F85-E717-424A-B6B7-77774AF45E30}" dt="2024-09-30T12:29:59.148" v="935" actId="1038"/>
          <ac:spMkLst>
            <pc:docMk/>
            <pc:sldMk cId="255684364" sldId="735"/>
            <ac:spMk id="15" creationId="{9303D2B3-C478-0592-8131-6798ED09D7FC}"/>
          </ac:spMkLst>
        </pc:spChg>
        <pc:spChg chg="add mod">
          <ac:chgData name="Wick, Felix" userId="85efb633-acf6-425d-a271-4f136bfa2fb0" providerId="ADAL" clId="{2E094F85-E717-424A-B6B7-77774AF45E30}" dt="2024-09-30T12:29:59.148" v="935" actId="1038"/>
          <ac:spMkLst>
            <pc:docMk/>
            <pc:sldMk cId="255684364" sldId="735"/>
            <ac:spMk id="18" creationId="{627C9E14-B343-309D-F3C8-98E6B4F86C4F}"/>
          </ac:spMkLst>
        </pc:spChg>
        <pc:spChg chg="add mod">
          <ac:chgData name="Wick, Felix" userId="85efb633-acf6-425d-a271-4f136bfa2fb0" providerId="ADAL" clId="{2E094F85-E717-424A-B6B7-77774AF45E30}" dt="2024-09-30T12:29:59.148" v="935" actId="1038"/>
          <ac:spMkLst>
            <pc:docMk/>
            <pc:sldMk cId="255684364" sldId="735"/>
            <ac:spMk id="19" creationId="{446DA43F-5FB0-B04E-78FC-A35F459B83DD}"/>
          </ac:spMkLst>
        </pc:spChg>
        <pc:spChg chg="add mod">
          <ac:chgData name="Wick, Felix" userId="85efb633-acf6-425d-a271-4f136bfa2fb0" providerId="ADAL" clId="{2E094F85-E717-424A-B6B7-77774AF45E30}" dt="2024-09-30T12:29:59.148" v="935" actId="1038"/>
          <ac:spMkLst>
            <pc:docMk/>
            <pc:sldMk cId="255684364" sldId="735"/>
            <ac:spMk id="20" creationId="{07F6950E-5FFB-0C7E-93FA-AA0F84C632E0}"/>
          </ac:spMkLst>
        </pc:spChg>
        <pc:spChg chg="add mod">
          <ac:chgData name="Wick, Felix" userId="85efb633-acf6-425d-a271-4f136bfa2fb0" providerId="ADAL" clId="{2E094F85-E717-424A-B6B7-77774AF45E30}" dt="2024-09-30T12:31:31.530" v="1018" actId="14100"/>
          <ac:spMkLst>
            <pc:docMk/>
            <pc:sldMk cId="255684364" sldId="735"/>
            <ac:spMk id="36" creationId="{AE2B586F-8EA7-8373-BCC3-E009D32F8066}"/>
          </ac:spMkLst>
        </pc:spChg>
        <pc:spChg chg="add mod">
          <ac:chgData name="Wick, Felix" userId="85efb633-acf6-425d-a271-4f136bfa2fb0" providerId="ADAL" clId="{2E094F85-E717-424A-B6B7-77774AF45E30}" dt="2024-09-30T12:32:51.338" v="1085" actId="1076"/>
          <ac:spMkLst>
            <pc:docMk/>
            <pc:sldMk cId="255684364" sldId="735"/>
            <ac:spMk id="37" creationId="{9C5C3D18-370E-70E9-0EB6-87302B610EBB}"/>
          </ac:spMkLst>
        </pc:spChg>
        <pc:spChg chg="add mod">
          <ac:chgData name="Wick, Felix" userId="85efb633-acf6-425d-a271-4f136bfa2fb0" providerId="ADAL" clId="{2E094F85-E717-424A-B6B7-77774AF45E30}" dt="2024-09-30T12:30:50.648" v="1017" actId="1076"/>
          <ac:spMkLst>
            <pc:docMk/>
            <pc:sldMk cId="255684364" sldId="735"/>
            <ac:spMk id="42" creationId="{8419FC08-75F9-96A8-D278-798A97436459}"/>
          </ac:spMkLst>
        </pc:spChg>
        <pc:spChg chg="add mod">
          <ac:chgData name="Wick, Felix" userId="85efb633-acf6-425d-a271-4f136bfa2fb0" providerId="ADAL" clId="{2E094F85-E717-424A-B6B7-77774AF45E30}" dt="2024-09-30T12:33:16.536" v="1089" actId="1076"/>
          <ac:spMkLst>
            <pc:docMk/>
            <pc:sldMk cId="255684364" sldId="735"/>
            <ac:spMk id="45" creationId="{36EA27BD-03A6-D96A-D611-518559D14406}"/>
          </ac:spMkLst>
        </pc:spChg>
        <pc:spChg chg="add del mod">
          <ac:chgData name="Wick, Felix" userId="85efb633-acf6-425d-a271-4f136bfa2fb0" providerId="ADAL" clId="{2E094F85-E717-424A-B6B7-77774AF45E30}" dt="2024-09-30T12:36:13.712" v="1200" actId="11529"/>
          <ac:spMkLst>
            <pc:docMk/>
            <pc:sldMk cId="255684364" sldId="735"/>
            <ac:spMk id="46" creationId="{9BBE1B00-3A4F-E8EB-57AC-34D489706FCD}"/>
          </ac:spMkLst>
        </pc:spChg>
        <pc:spChg chg="add del">
          <ac:chgData name="Wick, Felix" userId="85efb633-acf6-425d-a271-4f136bfa2fb0" providerId="ADAL" clId="{2E094F85-E717-424A-B6B7-77774AF45E30}" dt="2024-09-30T12:35:13.912" v="1190" actId="11529"/>
          <ac:spMkLst>
            <pc:docMk/>
            <pc:sldMk cId="255684364" sldId="735"/>
            <ac:spMk id="47" creationId="{64A1EC17-24DB-078E-BEB2-6CB324871EC0}"/>
          </ac:spMkLst>
        </pc:spChg>
        <pc:spChg chg="add mod">
          <ac:chgData name="Wick, Felix" userId="85efb633-acf6-425d-a271-4f136bfa2fb0" providerId="ADAL" clId="{2E094F85-E717-424A-B6B7-77774AF45E30}" dt="2024-09-30T12:36:56.295" v="1217" actId="2085"/>
          <ac:spMkLst>
            <pc:docMk/>
            <pc:sldMk cId="255684364" sldId="735"/>
            <ac:spMk id="48" creationId="{0B253E28-3B35-8497-B2FD-F762158CB4EC}"/>
          </ac:spMkLst>
        </pc:spChg>
        <pc:spChg chg="add mod">
          <ac:chgData name="Wick, Felix" userId="85efb633-acf6-425d-a271-4f136bfa2fb0" providerId="ADAL" clId="{2E094F85-E717-424A-B6B7-77774AF45E30}" dt="2024-09-30T12:37:13.441" v="1227" actId="1036"/>
          <ac:spMkLst>
            <pc:docMk/>
            <pc:sldMk cId="255684364" sldId="735"/>
            <ac:spMk id="49" creationId="{5A853A35-F604-A21A-1FF8-859917E9E688}"/>
          </ac:spMkLst>
        </pc:spChg>
        <pc:spChg chg="add del">
          <ac:chgData name="Wick, Felix" userId="85efb633-acf6-425d-a271-4f136bfa2fb0" providerId="ADAL" clId="{2E094F85-E717-424A-B6B7-77774AF45E30}" dt="2024-09-30T12:48:11.543" v="2001" actId="22"/>
          <ac:spMkLst>
            <pc:docMk/>
            <pc:sldMk cId="255684364" sldId="735"/>
            <ac:spMk id="51" creationId="{69FBD91B-8E90-40E6-99B0-35381CE93900}"/>
          </ac:spMkLst>
        </pc:spChg>
        <pc:spChg chg="add del mod">
          <ac:chgData name="Wick, Felix" userId="85efb633-acf6-425d-a271-4f136bfa2fb0" providerId="ADAL" clId="{2E094F85-E717-424A-B6B7-77774AF45E30}" dt="2024-09-30T12:48:39.869" v="2013" actId="22"/>
          <ac:spMkLst>
            <pc:docMk/>
            <pc:sldMk cId="255684364" sldId="735"/>
            <ac:spMk id="53" creationId="{958DE719-11CB-77F6-13C7-B4B10D1A50D3}"/>
          </ac:spMkLst>
        </pc:spChg>
        <pc:spChg chg="add mod">
          <ac:chgData name="Wick, Felix" userId="85efb633-acf6-425d-a271-4f136bfa2fb0" providerId="ADAL" clId="{2E094F85-E717-424A-B6B7-77774AF45E30}" dt="2024-09-30T12:49:02.935" v="2041" actId="1076"/>
          <ac:spMkLst>
            <pc:docMk/>
            <pc:sldMk cId="255684364" sldId="735"/>
            <ac:spMk id="54" creationId="{F7886DD1-DEE7-0086-103D-454F1B2A1B48}"/>
          </ac:spMkLst>
        </pc:spChg>
        <pc:picChg chg="add mod">
          <ac:chgData name="Wick, Felix" userId="85efb633-acf6-425d-a271-4f136bfa2fb0" providerId="ADAL" clId="{2E094F85-E717-424A-B6B7-77774AF45E30}" dt="2024-09-30T12:29:59.148" v="935" actId="1038"/>
          <ac:picMkLst>
            <pc:docMk/>
            <pc:sldMk cId="255684364" sldId="735"/>
            <ac:picMk id="7" creationId="{ECC74421-CC73-1CB5-AF9E-A883A77CF4AB}"/>
          </ac:picMkLst>
        </pc:picChg>
        <pc:cxnChg chg="add del mod">
          <ac:chgData name="Wick, Felix" userId="85efb633-acf6-425d-a271-4f136bfa2fb0" providerId="ADAL" clId="{2E094F85-E717-424A-B6B7-77774AF45E30}" dt="2024-09-30T12:20:54.037" v="526" actId="478"/>
          <ac:cxnSpMkLst>
            <pc:docMk/>
            <pc:sldMk cId="255684364" sldId="735"/>
            <ac:cxnSpMk id="12" creationId="{4A5C6AC9-F146-49B1-F93A-7AECC1F856F0}"/>
          </ac:cxnSpMkLst>
        </pc:cxnChg>
        <pc:cxnChg chg="add del mod">
          <ac:chgData name="Wick, Felix" userId="85efb633-acf6-425d-a271-4f136bfa2fb0" providerId="ADAL" clId="{2E094F85-E717-424A-B6B7-77774AF45E30}" dt="2024-09-30T12:20:59.371" v="527" actId="478"/>
          <ac:cxnSpMkLst>
            <pc:docMk/>
            <pc:sldMk cId="255684364" sldId="735"/>
            <ac:cxnSpMk id="17" creationId="{CCA04E4C-D998-708B-44AF-2630786A9A53}"/>
          </ac:cxnSpMkLst>
        </pc:cxnChg>
        <pc:cxnChg chg="add mod">
          <ac:chgData name="Wick, Felix" userId="85efb633-acf6-425d-a271-4f136bfa2fb0" providerId="ADAL" clId="{2E094F85-E717-424A-B6B7-77774AF45E30}" dt="2024-09-30T12:29:59.148" v="935" actId="1038"/>
          <ac:cxnSpMkLst>
            <pc:docMk/>
            <pc:sldMk cId="255684364" sldId="735"/>
            <ac:cxnSpMk id="23" creationId="{8FDD051D-0586-FFCA-A5CE-08CAA4ADA2B8}"/>
          </ac:cxnSpMkLst>
        </pc:cxnChg>
        <pc:cxnChg chg="add del mod">
          <ac:chgData name="Wick, Felix" userId="85efb633-acf6-425d-a271-4f136bfa2fb0" providerId="ADAL" clId="{2E094F85-E717-424A-B6B7-77774AF45E30}" dt="2024-09-30T12:22:44.140" v="636" actId="11529"/>
          <ac:cxnSpMkLst>
            <pc:docMk/>
            <pc:sldMk cId="255684364" sldId="735"/>
            <ac:cxnSpMk id="27" creationId="{81B8ABA3-04D0-CB16-6249-304D40D8FF82}"/>
          </ac:cxnSpMkLst>
        </pc:cxnChg>
        <pc:cxnChg chg="add del mod">
          <ac:chgData name="Wick, Felix" userId="85efb633-acf6-425d-a271-4f136bfa2fb0" providerId="ADAL" clId="{2E094F85-E717-424A-B6B7-77774AF45E30}" dt="2024-09-30T12:23:13.057" v="641" actId="11529"/>
          <ac:cxnSpMkLst>
            <pc:docMk/>
            <pc:sldMk cId="255684364" sldId="735"/>
            <ac:cxnSpMk id="31" creationId="{C5F9A7B5-896A-A4E4-0091-BDBFDEA395D9}"/>
          </ac:cxnSpMkLst>
        </pc:cxnChg>
        <pc:cxnChg chg="add mod">
          <ac:chgData name="Wick, Felix" userId="85efb633-acf6-425d-a271-4f136bfa2fb0" providerId="ADAL" clId="{2E094F85-E717-424A-B6B7-77774AF45E30}" dt="2024-09-30T12:29:59.148" v="935" actId="1038"/>
          <ac:cxnSpMkLst>
            <pc:docMk/>
            <pc:sldMk cId="255684364" sldId="735"/>
            <ac:cxnSpMk id="33" creationId="{55F1B128-8D4D-FF95-46C8-26453B79AA3B}"/>
          </ac:cxnSpMkLst>
        </pc:cxnChg>
        <pc:cxnChg chg="add del">
          <ac:chgData name="Wick, Felix" userId="85efb633-acf6-425d-a271-4f136bfa2fb0" providerId="ADAL" clId="{2E094F85-E717-424A-B6B7-77774AF45E30}" dt="2024-09-30T12:28:57.716" v="869" actId="11529"/>
          <ac:cxnSpMkLst>
            <pc:docMk/>
            <pc:sldMk cId="255684364" sldId="735"/>
            <ac:cxnSpMk id="39" creationId="{A68CB2B9-2305-1567-9E60-31239C488C67}"/>
          </ac:cxnSpMkLst>
        </pc:cxnChg>
        <pc:cxnChg chg="add mod">
          <ac:chgData name="Wick, Felix" userId="85efb633-acf6-425d-a271-4f136bfa2fb0" providerId="ADAL" clId="{2E094F85-E717-424A-B6B7-77774AF45E30}" dt="2024-09-30T12:29:59.148" v="935" actId="1038"/>
          <ac:cxnSpMkLst>
            <pc:docMk/>
            <pc:sldMk cId="255684364" sldId="735"/>
            <ac:cxnSpMk id="41" creationId="{BC05E23B-2B67-A172-375E-E22DF2F03AC7}"/>
          </ac:cxnSpMkLst>
        </pc:cxnChg>
        <pc:cxnChg chg="add del">
          <ac:chgData name="Wick, Felix" userId="85efb633-acf6-425d-a271-4f136bfa2fb0" providerId="ADAL" clId="{2E094F85-E717-424A-B6B7-77774AF45E30}" dt="2024-09-30T12:36:15.677" v="1202" actId="11529"/>
          <ac:cxnSpMkLst>
            <pc:docMk/>
            <pc:sldMk cId="255684364" sldId="735"/>
            <ac:cxnSpMk id="44" creationId="{FBFF937E-1619-F28D-0455-FE27BAA7B0EF}"/>
          </ac:cxnSpMkLst>
        </pc:cxnChg>
      </pc:sldChg>
      <pc:sldChg chg="addSp delSp modSp new mod">
        <pc:chgData name="Wick, Felix" userId="85efb633-acf6-425d-a271-4f136bfa2fb0" providerId="ADAL" clId="{2E094F85-E717-424A-B6B7-77774AF45E30}" dt="2024-09-30T12:00:09.578" v="296" actId="164"/>
        <pc:sldMkLst>
          <pc:docMk/>
          <pc:sldMk cId="2832435763" sldId="736"/>
        </pc:sldMkLst>
        <pc:spChg chg="mod">
          <ac:chgData name="Wick, Felix" userId="85efb633-acf6-425d-a271-4f136bfa2fb0" providerId="ADAL" clId="{2E094F85-E717-424A-B6B7-77774AF45E30}" dt="2024-09-29T19:46:12.745" v="237" actId="20577"/>
          <ac:spMkLst>
            <pc:docMk/>
            <pc:sldMk cId="2832435763" sldId="736"/>
            <ac:spMk id="2" creationId="{FDCE0838-E3CD-6A4F-D8BA-457ABB280243}"/>
          </ac:spMkLst>
        </pc:spChg>
        <pc:spChg chg="del mod">
          <ac:chgData name="Wick, Felix" userId="85efb633-acf6-425d-a271-4f136bfa2fb0" providerId="ADAL" clId="{2E094F85-E717-424A-B6B7-77774AF45E30}" dt="2024-09-30T11:58:25.142" v="255" actId="478"/>
          <ac:spMkLst>
            <pc:docMk/>
            <pc:sldMk cId="2832435763" sldId="736"/>
            <ac:spMk id="3" creationId="{AF5F7D0F-A0A6-F0E3-CE50-E1CEB54D00D4}"/>
          </ac:spMkLst>
        </pc:spChg>
        <pc:spChg chg="add del mod">
          <ac:chgData name="Wick, Felix" userId="85efb633-acf6-425d-a271-4f136bfa2fb0" providerId="ADAL" clId="{2E094F85-E717-424A-B6B7-77774AF45E30}" dt="2024-09-30T11:58:27.548" v="256" actId="478"/>
          <ac:spMkLst>
            <pc:docMk/>
            <pc:sldMk cId="2832435763" sldId="736"/>
            <ac:spMk id="8" creationId="{8EA9ED60-24F7-3851-6970-BD2AFB6CCFEA}"/>
          </ac:spMkLst>
        </pc:spChg>
        <pc:spChg chg="add mod ord">
          <ac:chgData name="Wick, Felix" userId="85efb633-acf6-425d-a271-4f136bfa2fb0" providerId="ADAL" clId="{2E094F85-E717-424A-B6B7-77774AF45E30}" dt="2024-09-30T12:00:09.578" v="296" actId="164"/>
          <ac:spMkLst>
            <pc:docMk/>
            <pc:sldMk cId="2832435763" sldId="736"/>
            <ac:spMk id="9" creationId="{F8359D5B-91D6-75A5-3270-F7A31CB7F2E9}"/>
          </ac:spMkLst>
        </pc:spChg>
        <pc:grpChg chg="add mod">
          <ac:chgData name="Wick, Felix" userId="85efb633-acf6-425d-a271-4f136bfa2fb0" providerId="ADAL" clId="{2E094F85-E717-424A-B6B7-77774AF45E30}" dt="2024-09-30T12:00:09.578" v="296" actId="164"/>
          <ac:grpSpMkLst>
            <pc:docMk/>
            <pc:sldMk cId="2832435763" sldId="736"/>
            <ac:grpSpMk id="10" creationId="{2DCA5AC5-9EB5-7D43-67D2-E60788124BB0}"/>
          </ac:grpSpMkLst>
        </pc:grpChg>
        <pc:picChg chg="add mod">
          <ac:chgData name="Wick, Felix" userId="85efb633-acf6-425d-a271-4f136bfa2fb0" providerId="ADAL" clId="{2E094F85-E717-424A-B6B7-77774AF45E30}" dt="2024-09-30T12:00:09.578" v="296" actId="164"/>
          <ac:picMkLst>
            <pc:docMk/>
            <pc:sldMk cId="2832435763" sldId="736"/>
            <ac:picMk id="6" creationId="{3965A21E-5986-6FAD-5781-A5F95C066436}"/>
          </ac:picMkLst>
        </pc:picChg>
      </pc:sldChg>
      <pc:sldChg chg="addSp modSp new mod">
        <pc:chgData name="Wick, Felix" userId="85efb633-acf6-425d-a271-4f136bfa2fb0" providerId="ADAL" clId="{2E094F85-E717-424A-B6B7-77774AF45E30}" dt="2024-09-30T12:48:37.492" v="2011" actId="20577"/>
        <pc:sldMkLst>
          <pc:docMk/>
          <pc:sldMk cId="2172233346" sldId="737"/>
        </pc:sldMkLst>
        <pc:spChg chg="mod">
          <ac:chgData name="Wick, Felix" userId="85efb633-acf6-425d-a271-4f136bfa2fb0" providerId="ADAL" clId="{2E094F85-E717-424A-B6B7-77774AF45E30}" dt="2024-09-29T19:44:35.791" v="224" actId="20577"/>
          <ac:spMkLst>
            <pc:docMk/>
            <pc:sldMk cId="2172233346" sldId="737"/>
            <ac:spMk id="2" creationId="{532110BD-99DE-DA6E-66F0-849341209B50}"/>
          </ac:spMkLst>
        </pc:spChg>
        <pc:spChg chg="mod">
          <ac:chgData name="Wick, Felix" userId="85efb633-acf6-425d-a271-4f136bfa2fb0" providerId="ADAL" clId="{2E094F85-E717-424A-B6B7-77774AF45E30}" dt="2024-09-30T12:45:16.693" v="1771" actId="20577"/>
          <ac:spMkLst>
            <pc:docMk/>
            <pc:sldMk cId="2172233346" sldId="737"/>
            <ac:spMk id="3" creationId="{35EB666B-13F0-6ADF-DA64-10A11311CA3E}"/>
          </ac:spMkLst>
        </pc:spChg>
        <pc:spChg chg="add mod">
          <ac:chgData name="Wick, Felix" userId="85efb633-acf6-425d-a271-4f136bfa2fb0" providerId="ADAL" clId="{2E094F85-E717-424A-B6B7-77774AF45E30}" dt="2024-09-30T12:48:37.492" v="2011" actId="20577"/>
          <ac:spMkLst>
            <pc:docMk/>
            <pc:sldMk cId="2172233346" sldId="737"/>
            <ac:spMk id="9" creationId="{DB30D975-BEF4-BD42-33C9-73011B857362}"/>
          </ac:spMkLst>
        </pc:spChg>
        <pc:picChg chg="add mod">
          <ac:chgData name="Wick, Felix" userId="85efb633-acf6-425d-a271-4f136bfa2fb0" providerId="ADAL" clId="{2E094F85-E717-424A-B6B7-77774AF45E30}" dt="2024-09-30T12:45:21.976" v="1792" actId="1036"/>
          <ac:picMkLst>
            <pc:docMk/>
            <pc:sldMk cId="2172233346" sldId="737"/>
            <ac:picMk id="6" creationId="{5B158042-7D16-4FD8-AAC5-1DFABDAE0C90}"/>
          </ac:picMkLst>
        </pc:picChg>
        <pc:picChg chg="add mod">
          <ac:chgData name="Wick, Felix" userId="85efb633-acf6-425d-a271-4f136bfa2fb0" providerId="ADAL" clId="{2E094F85-E717-424A-B6B7-77774AF45E30}" dt="2024-09-30T12:42:53.423" v="1528" actId="1076"/>
          <ac:picMkLst>
            <pc:docMk/>
            <pc:sldMk cId="2172233346" sldId="737"/>
            <ac:picMk id="8" creationId="{F9CF9BDA-D812-B7CD-0F24-D6DAB2231F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2281-1B3B-849E-B313-B2EF9AB22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783CE-AAC3-A60B-3AF5-F75DEA51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DD00-07A6-7C0E-3D26-FAD61B2B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C812-7411-C23E-7EE8-798D1F24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C7661-DC2C-AC49-2827-F734BE03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02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9DF0-3701-5839-C6C0-10673DA1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656CB-274A-AC90-A49D-0DF7B64C1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9EA16-9343-5B90-4A0C-53306BEA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3279-D56E-6223-E4F3-4E31F796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C1D98-E5FF-62BA-429F-C6B205E2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67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5D918-BA0A-B74A-F35F-DBEBEF293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5F026-51C1-193C-2269-F06A92C14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3887B-3631-01E3-D2C3-51D3853D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07E25-6458-FF9C-72DD-D796390B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CF37D-BCD9-9CBC-9FCA-640E0610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427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4F83-0596-CF8A-D9E0-5E620E52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A52FA-96D8-7FCC-F160-D83675B1E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ED68-A29E-0E1A-C8EE-73FBDA5B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D344-DF28-3942-A533-7BAE51F54729}" type="datetime1">
              <a:rPr lang="de-DE" smtClean="0"/>
              <a:t>30.09.2024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D4AF-C034-E263-6FCA-B371124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1E24-D62F-6059-5E53-FDD0E3D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4599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A724-4645-6F33-92D3-21B0CAE4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D2C0-D847-7A7D-3B34-CBE7E929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A8C2-2F4B-A2DA-10BF-4665031B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470-EF8A-9248-A0C9-F868A9D8F50A}" type="datetime1">
              <a:rPr lang="de-DE" smtClean="0"/>
              <a:t>30.09.2024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DB190-08CA-5422-9FF8-D56B24F1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D8E8-4C86-843A-6BE0-5F3C9956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4658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BB4A-6C9B-423C-A336-CE889544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0E40E-1C4A-6395-9B8A-EF2D735FE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76E1-7E39-B109-8F11-F375DAD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F34F-4BA0-4C4C-95F7-3AE797B9DBCA}" type="datetime1">
              <a:rPr lang="de-DE" smtClean="0"/>
              <a:t>30.09.2024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B1F3B-B85D-6D12-B1D6-14A02660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D84C-A0E9-2DBE-91B5-B22F8E71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1806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3F4A-61F4-68C5-0A2C-620DFD72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40AE-8373-13FD-5B60-61376812A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737BD-88C5-2D05-2B05-3E19BDC88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D88EE-3364-DBCA-A4FF-A6422225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E529-A223-9F44-93E9-FAF3838F58DD}" type="datetime1">
              <a:rPr lang="de-DE" smtClean="0"/>
              <a:t>30.09.2024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8B9D6-A79E-F3C8-B272-72DFB893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E2328-C1A3-3DE2-3407-D8C3E546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231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591E-EB7B-8FE6-0FBE-C712386F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7A0E9-BC17-5BE6-188B-0FB81ED10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54141-A3D6-3A63-7192-61142B11B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ADDF6-4E55-A952-ED10-5D9C2DB2B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BA353-76C5-B181-3BAC-FB754C7BE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2A10D-E7E6-7F6A-5717-C654EECB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5873-DFC3-7147-8CF2-B93516293BD0}" type="datetime1">
              <a:rPr lang="de-DE" smtClean="0"/>
              <a:t>30.09.2024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18706-CF82-4B7A-E463-73354F31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969CD-6D96-9EE9-E71A-AD48D6D7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2441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B5A9-BC84-7D52-9F7E-29EC408A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66249-496B-339B-ADF8-CB981911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D75-28F4-1141-976A-ED0F1E51F5FE}" type="datetime1">
              <a:rPr lang="de-DE" smtClean="0"/>
              <a:t>30.09.2024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2944D-256F-6BB3-818E-CD8B4DD0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46206-459F-966B-78F9-6DC6CA1B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725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6B958-1778-4D8F-0BF1-9A017C38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1818-702C-9249-923B-5C9832600DF4}" type="datetime1">
              <a:rPr lang="de-DE" smtClean="0"/>
              <a:t>30.09.2024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21927-639D-7A1F-7CFD-287CE6F5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5F3D5-A098-03CB-5786-1B7F61C8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0526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5148-8E08-3380-2276-CA3D27DF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C7A7-7752-9622-358E-081EC906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AD83-61EF-2B62-E116-C29361F5B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59FEB-0958-D2D7-9324-483D11DA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230-1F3D-6648-88BD-E31F8313AC65}" type="datetime1">
              <a:rPr lang="de-DE" smtClean="0"/>
              <a:t>30.09.2024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0133A-69F9-5483-C8EA-10FE1444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20ADC-DA28-93D0-5277-4A184CF3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903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6927-C2E6-CAB5-C925-2CA504EB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395A4-2B0B-CCE6-BFB9-DEEFF1D2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9B532-75DA-41D7-684D-CFD34455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BB995-A0BD-2B09-2642-2DCBAAA3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E67D9-F03B-30ED-5C79-D49C978B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148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ABFB-2ACB-8FF9-F36D-1481CE68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CAAA6-7D14-2CF4-6FA9-2551FB660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BFCCF-FDFD-141B-7943-340638F7F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FAC0-287C-E40A-B5FF-23A64C99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903E-BE95-4947-BFB2-6309249837BB}" type="datetime1">
              <a:rPr lang="de-DE" smtClean="0"/>
              <a:t>30.09.2024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0E9C1-CDF1-8651-C079-2D429944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92361-DAD0-D2C5-31A8-0DF29678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0156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CB4B-ACC9-4B45-EFCF-12D8D673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44EBC-D0ED-5EC5-D013-548D45CA3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5445-F9CC-FFB3-82AE-8801D0FB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E2CF-DFBF-D04E-B5DA-5682BEFB4DDF}" type="datetime1">
              <a:rPr lang="de-DE" smtClean="0"/>
              <a:t>30.09.2024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4D47-9804-8A1E-75E0-C5BD0123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E66A-1D3F-3345-EFA6-11DA3263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9626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5916D-6B24-EBC2-1F3F-5912CCA4E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C1775-698F-6F2D-D14D-F65E54144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46E6F-A34F-87FB-200F-F8DE1D11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2105-910D-C747-9EAC-FAEE1AE97756}" type="datetime1">
              <a:rPr lang="de-DE" smtClean="0"/>
              <a:t>30.09.2024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26AD7-53D6-E002-D28F-691A65CB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09FD-F45E-FB8F-7550-AAE77732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376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EB55-0EE0-B9D2-83CD-DA28226E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63099-383B-AA55-476D-DC4CFAD1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66882-C3E5-F90E-2069-AD038A0A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FA74D-9C10-38EF-5573-A73AF3BD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A5E23-3337-857D-8B3F-E17DF6D5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7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A3F9-E592-784F-A62B-5EEA0171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3B40-F4A0-2800-A341-E95EE768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DCE42-A22A-5DAE-C4A0-41E85DBC2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D048A-DFA5-D18D-5A21-D4E718C8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3E091-70A0-8AD6-2822-55E12793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CF974-1555-0A35-BEC2-BEB26CF5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97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E259-E795-6B12-A33D-4F2A0C3C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6991C-7B4F-2D40-87BF-0B066FC55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F3ECB-406D-5801-5B72-04AB3E8C9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2B765-007D-8F11-4CDE-0F43D58B9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5DE41-A062-74B6-3517-AA3E2C212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9D92E-423A-58DD-D2F4-DC4C80D0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EAD78-B52F-DB1C-9C2D-5BADD98D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99D77-ECC2-BC82-5B0B-88180406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10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79C2-3194-90F2-E366-D4802A27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E7E3-5774-50C4-D13B-05193A43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418C7-4A6B-A46A-026D-F5EEAEC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956E0-2E7E-3F04-0A73-06701D49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54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D84FE-DC7D-71D7-DD75-B5206AC9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D5FDF-586B-811B-9BF9-7AFD3D08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E7D2F-D21B-B911-69BD-79B2C390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25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52A6-2888-A1DC-3A6D-14CBFDCB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E119-A64A-9879-FC8E-E84A58B5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1BC20-7EE7-62DF-A026-9BD8634F1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0B47A-ECDB-AED4-C797-ECEA45DB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4AC79-7010-27DD-6629-D537F847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9E5C-3980-32AD-FE9C-4989053C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4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3E4B-8EFA-8C52-60AF-37EF3BFE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A16D6-71BF-135E-F28F-1CB2C708A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04CD8-C5F7-9B49-4C4F-DEAFFE3A4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1D42D-F52B-7EBC-5D22-F67CC66F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2C212-4A13-2E3B-8064-81E8468C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5EDE9-2A1D-EF96-F54B-D8AB36AF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40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3C85F-F0F9-2250-5BE0-7C82C587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4954E-3FFB-0E6F-4A8E-D8C75649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79621-301B-A924-1856-522B65D63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D1D0C0-4AA5-4C62-A1BA-AA3AD64BD218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240D-7F3B-BD05-8517-E4AFF1C9A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E562-59CD-A655-94F6-C9AA51C9F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86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6CEAA-08A2-6247-7BF2-F0594886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05BC-9E6E-8603-EF33-ED8AABA2B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6309-61DD-BD9F-ED1D-D4B1130E1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8627-0DA6-6B48-8AB9-BEA12C38C21E}" type="datetime1">
              <a:rPr lang="de-DE" smtClean="0"/>
              <a:t>30.09.2024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0C307-A703-40D4-830D-6D2E2D85D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F72C-5229-90C6-81F0-6784D17B2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10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book.org/contents/intro.html" TargetMode="External"/><Relationship Id="rId7" Type="http://schemas.openxmlformats.org/officeDocument/2006/relationships/hyperlink" Target="https://fleuret.org/public/lbdl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hyperlink" Target="http://robotics.stanford.edu/~ang/papers/icml09-ConvolutionalDeepBeliefNetworks.pdf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wo-types-of-fine-tuning-techniques-using-pretrained-model-trained-on-ImageNet-The-first_fig2_33965822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lexmriggio/bert-for-sequence-classification-from-scratch-code-and-theory-fb88053800f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gpt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5.12081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5A8D-D008-3B97-6DA8-C87B97206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900" dirty="0"/>
              <a:t>Toward a Tabular Foundation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8F554-91E7-5991-C372-B99A4A32D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October 2024</a:t>
            </a:r>
          </a:p>
        </p:txBody>
      </p:sp>
    </p:spTree>
    <p:extLst>
      <p:ext uri="{BB962C8B-B14F-4D97-AF65-F5344CB8AC3E}">
        <p14:creationId xmlns:p14="http://schemas.microsoft.com/office/powerpoint/2010/main" val="352475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AC39AA0-1BAB-AE95-3A01-2905C2E8D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128" y="5766300"/>
            <a:ext cx="4884843" cy="10821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79F25-402B-FE54-E4DB-3E017825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Overcome the Data Integration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9D02-FF07-4685-A52B-7D1C7FE0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5667" cy="103644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generate vector embeddings for each entry (column name &amp; row value)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BB5E3-0E5F-FBF9-43AE-BF60C3DF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10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DF009-2531-F156-8F2A-00C1C2FB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786" y="2411430"/>
            <a:ext cx="7714427" cy="126818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B887CCA5-F5AB-37C4-A0F5-FD1932D7D2DD}"/>
              </a:ext>
            </a:extLst>
          </p:cNvPr>
          <p:cNvSpPr/>
          <p:nvPr/>
        </p:nvSpPr>
        <p:spPr>
          <a:xfrm>
            <a:off x="5815584" y="3839797"/>
            <a:ext cx="548640" cy="566928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502C2F3-2960-2AFF-DE17-BF9594337798}"/>
              </a:ext>
            </a:extLst>
          </p:cNvPr>
          <p:cNvSpPr/>
          <p:nvPr/>
        </p:nvSpPr>
        <p:spPr>
          <a:xfrm>
            <a:off x="5815584" y="5058267"/>
            <a:ext cx="548640" cy="566928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F829C-7C82-7B94-C2BD-3B4AF59E5C90}"/>
              </a:ext>
            </a:extLst>
          </p:cNvPr>
          <p:cNvSpPr txBox="1"/>
          <p:nvPr/>
        </p:nvSpPr>
        <p:spPr>
          <a:xfrm>
            <a:off x="3945022" y="4499862"/>
            <a:ext cx="428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convert to prompts for LLM calls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B6C92D-7495-30CC-7832-7E0B510B3C41}"/>
              </a:ext>
            </a:extLst>
          </p:cNvPr>
          <p:cNvSpPr txBox="1"/>
          <p:nvPr/>
        </p:nvSpPr>
        <p:spPr>
          <a:xfrm>
            <a:off x="1006813" y="5890478"/>
            <a:ext cx="3831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extract embeddings</a:t>
            </a:r>
          </a:p>
          <a:p>
            <a:r>
              <a:rPr lang="en-GB" sz="2400" dirty="0"/>
              <a:t>(average of last hidden state)</a:t>
            </a:r>
          </a:p>
        </p:txBody>
      </p:sp>
    </p:spTree>
    <p:extLst>
      <p:ext uri="{BB962C8B-B14F-4D97-AF65-F5344CB8AC3E}">
        <p14:creationId xmlns:p14="http://schemas.microsoft.com/office/powerpoint/2010/main" val="386176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9350-EFF5-A258-B101-C5B59EE8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for Numerical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FE54A-7E67-24E8-EB41-9DD9DCE1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11</a:t>
            </a:fld>
            <a:endParaRPr lang="en-DE"/>
          </a:p>
        </p:txBody>
      </p:sp>
      <p:pic>
        <p:nvPicPr>
          <p:cNvPr id="7" name="Picture 6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ECC74421-CC73-1CB5-AF9E-A883A77C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28" y="1787621"/>
            <a:ext cx="4191000" cy="5038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4A5D5C-217A-502C-0D47-A81A73E02448}"/>
              </a:ext>
            </a:extLst>
          </p:cNvPr>
          <p:cNvSpPr txBox="1"/>
          <p:nvPr/>
        </p:nvSpPr>
        <p:spPr>
          <a:xfrm>
            <a:off x="1074598" y="4841641"/>
            <a:ext cx="25162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drop positional encoding</a:t>
            </a:r>
          </a:p>
          <a:p>
            <a:r>
              <a:rPr lang="en-GB" dirty="0"/>
              <a:t>(permutation invariance)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51F0D-F39D-0CC1-11C9-ED1E81D27A04}"/>
              </a:ext>
            </a:extLst>
          </p:cNvPr>
          <p:cNvSpPr txBox="1"/>
          <p:nvPr/>
        </p:nvSpPr>
        <p:spPr>
          <a:xfrm>
            <a:off x="4486989" y="4844534"/>
            <a:ext cx="351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03D2B3-C478-0592-8131-6798ED09D7FC}"/>
              </a:ext>
            </a:extLst>
          </p:cNvPr>
          <p:cNvSpPr txBox="1"/>
          <p:nvPr/>
        </p:nvSpPr>
        <p:spPr>
          <a:xfrm>
            <a:off x="9085967" y="5076706"/>
            <a:ext cx="25192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drop causal masking</a:t>
            </a:r>
          </a:p>
          <a:p>
            <a:r>
              <a:rPr lang="en-GB" dirty="0"/>
              <a:t>(permutation invariance)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7C9E14-B343-309D-F3C8-98E6B4F86C4F}"/>
              </a:ext>
            </a:extLst>
          </p:cNvPr>
          <p:cNvSpPr txBox="1"/>
          <p:nvPr/>
        </p:nvSpPr>
        <p:spPr>
          <a:xfrm>
            <a:off x="6490120" y="5094101"/>
            <a:ext cx="351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6DA43F-5FB0-B04E-78FC-A35F459B83DD}"/>
              </a:ext>
            </a:extLst>
          </p:cNvPr>
          <p:cNvSpPr txBox="1"/>
          <p:nvPr/>
        </p:nvSpPr>
        <p:spPr>
          <a:xfrm>
            <a:off x="7074443" y="5094101"/>
            <a:ext cx="351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6950E-5FFB-0C7E-93FA-AA0F84C632E0}"/>
              </a:ext>
            </a:extLst>
          </p:cNvPr>
          <p:cNvSpPr txBox="1"/>
          <p:nvPr/>
        </p:nvSpPr>
        <p:spPr>
          <a:xfrm>
            <a:off x="7655867" y="5094101"/>
            <a:ext cx="351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DD051D-0586-FFCA-A5CE-08CAA4ADA2B8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025533" y="5399872"/>
            <a:ext cx="106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F1B128-8D4D-FF95-46C8-26453B79AA3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90800" y="5164807"/>
            <a:ext cx="81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2B586F-8EA7-8373-BCC3-E009D32F8066}"/>
              </a:ext>
            </a:extLst>
          </p:cNvPr>
          <p:cNvSpPr txBox="1"/>
          <p:nvPr/>
        </p:nvSpPr>
        <p:spPr>
          <a:xfrm>
            <a:off x="295989" y="2481471"/>
            <a:ext cx="4191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replace language model head and loss function to reflect tabular prediction setup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5C3D18-370E-70E9-0EB6-87302B610EBB}"/>
              </a:ext>
            </a:extLst>
          </p:cNvPr>
          <p:cNvSpPr txBox="1"/>
          <p:nvPr/>
        </p:nvSpPr>
        <p:spPr>
          <a:xfrm>
            <a:off x="1532937" y="5898836"/>
            <a:ext cx="28485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input previously generated column embeddings directly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05E23B-2B67-A172-375E-E22DF2F03AC7}"/>
              </a:ext>
            </a:extLst>
          </p:cNvPr>
          <p:cNvCxnSpPr/>
          <p:nvPr/>
        </p:nvCxnSpPr>
        <p:spPr>
          <a:xfrm>
            <a:off x="4486989" y="2816352"/>
            <a:ext cx="351378" cy="1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19FC08-75F9-96A8-D278-798A97436459}"/>
              </a:ext>
            </a:extLst>
          </p:cNvPr>
          <p:cNvSpPr txBox="1"/>
          <p:nvPr/>
        </p:nvSpPr>
        <p:spPr>
          <a:xfrm>
            <a:off x="3247436" y="1465040"/>
            <a:ext cx="304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adaptions to GPT architecture: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FF937E-1619-F28D-0455-FE27BAA7B0EF}"/>
              </a:ext>
            </a:extLst>
          </p:cNvPr>
          <p:cNvCxnSpPr/>
          <p:nvPr/>
        </p:nvCxnSpPr>
        <p:spPr>
          <a:xfrm flipV="1">
            <a:off x="4402836" y="5723037"/>
            <a:ext cx="435531" cy="49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B253E28-3B35-8497-B2FD-F762158CB4EC}"/>
              </a:ext>
            </a:extLst>
          </p:cNvPr>
          <p:cNvSpPr/>
          <p:nvPr/>
        </p:nvSpPr>
        <p:spPr>
          <a:xfrm>
            <a:off x="4645152" y="5312664"/>
            <a:ext cx="861102" cy="553998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A853A35-F604-A21A-1FF8-859917E9E688}"/>
              </a:ext>
            </a:extLst>
          </p:cNvPr>
          <p:cNvSpPr/>
          <p:nvPr/>
        </p:nvSpPr>
        <p:spPr>
          <a:xfrm>
            <a:off x="4653438" y="2697479"/>
            <a:ext cx="861102" cy="464499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886DD1-DEE7-0086-103D-454F1B2A1B48}"/>
              </a:ext>
            </a:extLst>
          </p:cNvPr>
          <p:cNvSpPr txBox="1"/>
          <p:nvPr/>
        </p:nvSpPr>
        <p:spPr>
          <a:xfrm>
            <a:off x="5329351" y="6415801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</a:t>
            </a:r>
            <a:r>
              <a:rPr lang="de-DE" sz="1000" dirty="0">
                <a:solidFill>
                  <a:prstClr val="black"/>
                </a:solidFill>
                <a:latin typeface="Calibri" panose="020F0502020204030204"/>
              </a:rPr>
              <a:t>wikipedia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84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0838-E3CD-6A4F-D8BA-457ABB28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A7A7-0623-F1A7-7A37-A2D26F79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12</a:t>
            </a:fld>
            <a:endParaRPr lang="en-D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CA5AC5-9EB5-7D43-67D2-E60788124BB0}"/>
              </a:ext>
            </a:extLst>
          </p:cNvPr>
          <p:cNvGrpSpPr/>
          <p:nvPr/>
        </p:nvGrpSpPr>
        <p:grpSpPr>
          <a:xfrm>
            <a:off x="1353255" y="1385888"/>
            <a:ext cx="9485489" cy="5335587"/>
            <a:chOff x="1353255" y="1385888"/>
            <a:chExt cx="9485489" cy="5335587"/>
          </a:xfrm>
        </p:grpSpPr>
        <p:pic>
          <p:nvPicPr>
            <p:cNvPr id="6" name="Picture 5" descr="A diagram of a computer coder&#10;&#10;Description automatically generated">
              <a:extLst>
                <a:ext uri="{FF2B5EF4-FFF2-40B4-BE49-F238E27FC236}">
                  <a16:creationId xmlns:a16="http://schemas.microsoft.com/office/drawing/2014/main" id="{3965A21E-5986-6FAD-5781-A5F95C066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255" y="1385888"/>
              <a:ext cx="9485489" cy="533558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359D5B-91D6-75A5-3270-F7A31CB7F2E9}"/>
                </a:ext>
              </a:extLst>
            </p:cNvPr>
            <p:cNvSpPr txBox="1"/>
            <p:nvPr/>
          </p:nvSpPr>
          <p:spPr>
            <a:xfrm>
              <a:off x="5031060" y="3032236"/>
              <a:ext cx="2129878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transformer encoder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43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10BD-99DE-DA6E-66F0-84934120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Early Results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666B-13F0-6ADF-DA64-10A11311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5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feasibility checks: method works</a:t>
            </a:r>
          </a:p>
          <a:p>
            <a:r>
              <a:rPr lang="en-GB" sz="2400" dirty="0"/>
              <a:t>prediction accuracy of individual models competitive to prevalent methods</a:t>
            </a:r>
          </a:p>
          <a:p>
            <a:r>
              <a:rPr lang="en-GB" sz="2400" dirty="0"/>
              <a:t>can be trained across data sets and tasks without significantly losing accuracy</a:t>
            </a:r>
          </a:p>
          <a:p>
            <a:r>
              <a:rPr lang="en-GB" sz="2400" dirty="0"/>
              <a:t>pre-train and finetune approach can be applied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CDE99-5A1B-B17D-E4F8-C9F4309D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13</a:t>
            </a:fld>
            <a:endParaRPr lang="en-DE"/>
          </a:p>
        </p:txBody>
      </p:sp>
      <p:pic>
        <p:nvPicPr>
          <p:cNvPr id="6" name="Picture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5B158042-7D16-4FD8-AAC5-1DFABDAE0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73" y="3186725"/>
            <a:ext cx="3328421" cy="2496316"/>
          </a:xfrm>
          <a:prstGeom prst="rect">
            <a:avLst/>
          </a:prstGeom>
        </p:spPr>
      </p:pic>
      <p:pic>
        <p:nvPicPr>
          <p:cNvPr id="8" name="Picture 7" descr="A white rectangular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F9CF9BDA-D812-B7CD-0F24-D6DAB2231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65689"/>
            <a:ext cx="5611380" cy="973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30D975-BEF4-BD42-33C9-73011B857362}"/>
              </a:ext>
            </a:extLst>
          </p:cNvPr>
          <p:cNvSpPr txBox="1"/>
          <p:nvPr/>
        </p:nvSpPr>
        <p:spPr>
          <a:xfrm>
            <a:off x="833715" y="5683041"/>
            <a:ext cx="10867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next step: proper pre-training of a foundation model</a:t>
            </a:r>
          </a:p>
          <a:p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need to add many data sets and tasks (self-supervised with rotating target column)</a:t>
            </a:r>
          </a:p>
        </p:txBody>
      </p:sp>
    </p:spTree>
    <p:extLst>
      <p:ext uri="{BB962C8B-B14F-4D97-AF65-F5344CB8AC3E}">
        <p14:creationId xmlns:p14="http://schemas.microsoft.com/office/powerpoint/2010/main" val="217223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6447-D7B9-EC0E-9D8E-601DEBAF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 Supervised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55FB6-B789-9577-809A-A7EE9C05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EFC8A-584C-5E41-A633-418C2FB73F7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B577AC-1D88-0801-F595-7489A2E62903}"/>
              </a:ext>
            </a:extLst>
          </p:cNvPr>
          <p:cNvGrpSpPr/>
          <p:nvPr/>
        </p:nvGrpSpPr>
        <p:grpSpPr>
          <a:xfrm>
            <a:off x="9398738" y="2653040"/>
            <a:ext cx="2442727" cy="2066108"/>
            <a:chOff x="9123943" y="5414911"/>
            <a:chExt cx="1737346" cy="13872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7778FBE-7CEC-F2FF-2C8E-9FE9879F1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667" t="32140" r="31968" b="9384"/>
            <a:stretch/>
          </p:blipFill>
          <p:spPr>
            <a:xfrm>
              <a:off x="9123943" y="5414911"/>
              <a:ext cx="1737346" cy="138723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D78C98-792A-FA1A-4C1E-9FC630E49A05}"/>
                </a:ext>
              </a:extLst>
            </p:cNvPr>
            <p:cNvSpPr/>
            <p:nvPr/>
          </p:nvSpPr>
          <p:spPr>
            <a:xfrm>
              <a:off x="9511990" y="5414911"/>
              <a:ext cx="947854" cy="202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Arrow: Right 31">
            <a:extLst>
              <a:ext uri="{FF2B5EF4-FFF2-40B4-BE49-F238E27FC236}">
                <a16:creationId xmlns:a16="http://schemas.microsoft.com/office/drawing/2014/main" id="{F446419B-1026-74EA-8D6A-C04EB0973525}"/>
              </a:ext>
            </a:extLst>
          </p:cNvPr>
          <p:cNvSpPr/>
          <p:nvPr/>
        </p:nvSpPr>
        <p:spPr>
          <a:xfrm>
            <a:off x="9036237" y="5172007"/>
            <a:ext cx="304800" cy="32708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30">
            <a:extLst>
              <a:ext uri="{FF2B5EF4-FFF2-40B4-BE49-F238E27FC236}">
                <a16:creationId xmlns:a16="http://schemas.microsoft.com/office/drawing/2014/main" id="{FAE8C414-6F74-17F4-20E3-486B4249E623}"/>
              </a:ext>
            </a:extLst>
          </p:cNvPr>
          <p:cNvSpPr/>
          <p:nvPr/>
        </p:nvSpPr>
        <p:spPr>
          <a:xfrm>
            <a:off x="6375218" y="5183151"/>
            <a:ext cx="304800" cy="32708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picture containing letter&#10;&#10;Description automatically generated">
            <a:extLst>
              <a:ext uri="{FF2B5EF4-FFF2-40B4-BE49-F238E27FC236}">
                <a16:creationId xmlns:a16="http://schemas.microsoft.com/office/drawing/2014/main" id="{E54F3268-DD1C-47E8-2F94-CB82D9ADF57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893" y="4001176"/>
            <a:ext cx="3099162" cy="206610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610191-DE0C-5E08-C2FD-E8C35C54583C}"/>
              </a:ext>
            </a:extLst>
          </p:cNvPr>
          <p:cNvCxnSpPr/>
          <p:nvPr/>
        </p:nvCxnSpPr>
        <p:spPr>
          <a:xfrm>
            <a:off x="3901440" y="4174842"/>
            <a:ext cx="0" cy="2066108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AF6E92-20C7-B8D3-5E17-3280828C24AF}"/>
              </a:ext>
            </a:extLst>
          </p:cNvPr>
          <p:cNvSpPr txBox="1"/>
          <p:nvPr/>
        </p:nvSpPr>
        <p:spPr>
          <a:xfrm>
            <a:off x="3971109" y="3988501"/>
            <a:ext cx="325700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Spam Filtering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 emails as spam or no spam</a:t>
            </a:r>
          </a:p>
        </p:txBody>
      </p:sp>
      <p:sp>
        <p:nvSpPr>
          <p:cNvPr id="20" name="Rectangle: Rounded Corners 26">
            <a:extLst>
              <a:ext uri="{FF2B5EF4-FFF2-40B4-BE49-F238E27FC236}">
                <a16:creationId xmlns:a16="http://schemas.microsoft.com/office/drawing/2014/main" id="{A0F643C5-2734-BB77-8CCF-60EBE2317266}"/>
              </a:ext>
            </a:extLst>
          </p:cNvPr>
          <p:cNvSpPr/>
          <p:nvPr/>
        </p:nvSpPr>
        <p:spPr>
          <a:xfrm>
            <a:off x="4053845" y="4817111"/>
            <a:ext cx="2420977" cy="1143206"/>
          </a:xfrm>
          <a:prstGeom prst="roundRect">
            <a:avLst>
              <a:gd name="adj" fmla="val 53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BCE70B-C253-0C95-30D8-E627C798F2D2}"/>
              </a:ext>
            </a:extLst>
          </p:cNvPr>
          <p:cNvSpPr txBox="1"/>
          <p:nvPr/>
        </p:nvSpPr>
        <p:spPr>
          <a:xfrm>
            <a:off x="4142019" y="5054308"/>
            <a:ext cx="2216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accordingly </a:t>
            </a:r>
            <a:r>
              <a:rPr kumimoji="0" lang="en-GB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labeled emails as training set</a:t>
            </a:r>
          </a:p>
        </p:txBody>
      </p:sp>
      <p:sp>
        <p:nvSpPr>
          <p:cNvPr id="22" name="Rectangle: Rounded Corners 28">
            <a:extLst>
              <a:ext uri="{FF2B5EF4-FFF2-40B4-BE49-F238E27FC236}">
                <a16:creationId xmlns:a16="http://schemas.microsoft.com/office/drawing/2014/main" id="{5CC66F50-D372-804D-16C1-22EF031B1E53}"/>
              </a:ext>
            </a:extLst>
          </p:cNvPr>
          <p:cNvSpPr/>
          <p:nvPr/>
        </p:nvSpPr>
        <p:spPr>
          <a:xfrm>
            <a:off x="6705605" y="4808841"/>
            <a:ext cx="2420977" cy="1143206"/>
          </a:xfrm>
          <a:prstGeom prst="roundRect">
            <a:avLst>
              <a:gd name="adj" fmla="val 53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29ED90-DF2B-A3B3-0ABD-90E35E05EE10}"/>
              </a:ext>
            </a:extLst>
          </p:cNvPr>
          <p:cNvSpPr txBox="1"/>
          <p:nvPr/>
        </p:nvSpPr>
        <p:spPr>
          <a:xfrm>
            <a:off x="6793779" y="4848263"/>
            <a:ext cx="2216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information like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occurrence of specific words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 length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</a:t>
            </a:r>
          </a:p>
        </p:txBody>
      </p:sp>
      <p:sp>
        <p:nvSpPr>
          <p:cNvPr id="24" name="Rectangle: Rounded Corners 32">
            <a:extLst>
              <a:ext uri="{FF2B5EF4-FFF2-40B4-BE49-F238E27FC236}">
                <a16:creationId xmlns:a16="http://schemas.microsoft.com/office/drawing/2014/main" id="{0A686D23-2D1B-E742-B996-9254E496CD24}"/>
              </a:ext>
            </a:extLst>
          </p:cNvPr>
          <p:cNvSpPr/>
          <p:nvPr/>
        </p:nvSpPr>
        <p:spPr>
          <a:xfrm>
            <a:off x="9398739" y="4808841"/>
            <a:ext cx="2420977" cy="1143206"/>
          </a:xfrm>
          <a:prstGeom prst="roundRect">
            <a:avLst>
              <a:gd name="adj" fmla="val 5316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x1 and x2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spam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spam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38C77-FBE3-4883-EF17-DA09ACE6A81D}"/>
              </a:ext>
            </a:extLst>
          </p:cNvPr>
          <p:cNvSpPr txBox="1"/>
          <p:nvPr/>
        </p:nvSpPr>
        <p:spPr>
          <a:xfrm>
            <a:off x="5905573" y="2458634"/>
            <a:ext cx="26976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engineering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304B2F-B900-79D1-0DA9-B970AAB1FAAD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>
            <a:off x="7254404" y="2920299"/>
            <a:ext cx="661690" cy="188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F7E5908-CCA8-2D40-A5E6-ED23C2D17095}"/>
              </a:ext>
            </a:extLst>
          </p:cNvPr>
          <p:cNvSpPr txBox="1"/>
          <p:nvPr/>
        </p:nvSpPr>
        <p:spPr>
          <a:xfrm>
            <a:off x="872310" y="2267659"/>
            <a:ext cx="326970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 models for each task and data set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60B0F0-F97B-7A25-5DE5-56A0CB4C5EFF}"/>
              </a:ext>
            </a:extLst>
          </p:cNvPr>
          <p:cNvSpPr txBox="1"/>
          <p:nvPr/>
        </p:nvSpPr>
        <p:spPr>
          <a:xfrm>
            <a:off x="9095831" y="1995872"/>
            <a:ext cx="30267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input-output mapping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7E934-E57A-664D-FD8B-736988F2D89E}"/>
              </a:ext>
            </a:extLst>
          </p:cNvPr>
          <p:cNvSpPr txBox="1"/>
          <p:nvPr/>
        </p:nvSpPr>
        <p:spPr>
          <a:xfrm>
            <a:off x="8712200" y="13796"/>
            <a:ext cx="3479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energy consumption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predictive maintenance</a:t>
            </a:r>
          </a:p>
        </p:txBody>
      </p:sp>
    </p:spTree>
    <p:extLst>
      <p:ext uri="{BB962C8B-B14F-4D97-AF65-F5344CB8AC3E}">
        <p14:creationId xmlns:p14="http://schemas.microsoft.com/office/powerpoint/2010/main" val="74324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E726-8B75-363F-D167-C015C6B0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Ladder of Generalization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6CE5B-7B0E-2043-4753-6099922B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41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classic ML</a:t>
            </a:r>
            <a:r>
              <a:rPr lang="en-DE" sz="2600" dirty="0"/>
              <a:t>:</a:t>
            </a:r>
            <a:r>
              <a:rPr lang="en-GB" sz="2600" dirty="0"/>
              <a:t> </a:t>
            </a:r>
            <a:r>
              <a:rPr lang="en-DE" sz="2600" dirty="0">
                <a:sym typeface="Wingdings" pitchFamily="2" charset="2"/>
              </a:rPr>
              <a:t>feature engineering</a:t>
            </a:r>
            <a:endParaRPr lang="en-GB" sz="2600" dirty="0">
              <a:sym typeface="Wingdings" pitchFamily="2" charset="2"/>
            </a:endParaRPr>
          </a:p>
          <a:p>
            <a:pPr marL="0" indent="0">
              <a:buNone/>
            </a:pPr>
            <a:endParaRPr lang="en-GB" sz="2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sz="2600" dirty="0">
                <a:sym typeface="Wingdings" pitchFamily="2" charset="2"/>
              </a:rPr>
              <a:t>d</a:t>
            </a:r>
            <a:r>
              <a:rPr lang="en-DE" sz="2600" dirty="0">
                <a:sym typeface="Wingdings" pitchFamily="2" charset="2"/>
              </a:rPr>
              <a:t>eep learning:</a:t>
            </a:r>
            <a:r>
              <a:rPr lang="en-GB" sz="2600" dirty="0">
                <a:sym typeface="Wingdings" pitchFamily="2" charset="2"/>
              </a:rPr>
              <a:t> feature</a:t>
            </a:r>
            <a:r>
              <a:rPr lang="en-DE" sz="2600" dirty="0">
                <a:sym typeface="Wingdings" pitchFamily="2" charset="2"/>
              </a:rPr>
              <a:t> learning</a:t>
            </a:r>
          </a:p>
          <a:p>
            <a:pPr marL="0" indent="0">
              <a:buNone/>
            </a:pPr>
            <a:r>
              <a:rPr lang="en-DE" sz="2600" dirty="0">
                <a:sym typeface="Wingdings" pitchFamily="2" charset="2"/>
              </a:rPr>
              <a:t>(</a:t>
            </a:r>
            <a:r>
              <a:rPr lang="en-GB" sz="2600" dirty="0"/>
              <a:t>hierarchy of concepts learned from raw data in deep graph with many layers</a:t>
            </a:r>
            <a:r>
              <a:rPr lang="en-DE" sz="2600" dirty="0">
                <a:sym typeface="Wingdings" pitchFamily="2" charset="2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60BE6-DCED-A679-180C-47A1EAE6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0AF890-0265-4349-BF13-E30F01A2AA8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6C3136A-CC61-0BB5-2E4D-A1BF81FF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035" y="1327187"/>
            <a:ext cx="3883214" cy="5446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1B82F6-102E-32C8-8AA5-94A6D1203C26}"/>
              </a:ext>
            </a:extLst>
          </p:cNvPr>
          <p:cNvSpPr txBox="1"/>
          <p:nvPr/>
        </p:nvSpPr>
        <p:spPr>
          <a:xfrm>
            <a:off x="10988826" y="605757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E8683EAA-6842-6621-71A7-D5D71B765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3" y="4230465"/>
            <a:ext cx="3370428" cy="22489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BCC4F2-2EF7-491C-DE9D-1B1BFA6217A6}"/>
              </a:ext>
            </a:extLst>
          </p:cNvPr>
          <p:cNvSpPr txBox="1"/>
          <p:nvPr/>
        </p:nvSpPr>
        <p:spPr>
          <a:xfrm>
            <a:off x="2982133" y="646895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D22C0E-022C-E8A9-A981-DFC932E29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0238" y="4230465"/>
            <a:ext cx="2049456" cy="24426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FDF00F-FF7F-5A98-41DB-3D2849312362}"/>
              </a:ext>
            </a:extLst>
          </p:cNvPr>
          <p:cNvSpPr txBox="1"/>
          <p:nvPr/>
        </p:nvSpPr>
        <p:spPr>
          <a:xfrm>
            <a:off x="6048983" y="652780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37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E0D0-71CD-6943-BDEF-CF58DFB4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44AF-2293-C5C5-7503-970F0CFBB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2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idea:</a:t>
            </a:r>
          </a:p>
          <a:p>
            <a:r>
              <a:rPr lang="en-GB" dirty="0"/>
              <a:t>generic pre-training of foundation models on huge data sets</a:t>
            </a:r>
          </a:p>
          <a:p>
            <a:r>
              <a:rPr lang="en-GB" dirty="0">
                <a:sym typeface="Wingdings" panose="05000000000000000000" pitchFamily="2" charset="2"/>
              </a:rPr>
              <a:t>subsequent finetuning for specific tasks on small(er) data sets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(usually done by means of deep learning methods, thanks to its compositional nature)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very successful for:</a:t>
            </a:r>
          </a:p>
          <a:p>
            <a:r>
              <a:rPr lang="en-GB" dirty="0">
                <a:sym typeface="Wingdings" panose="05000000000000000000" pitchFamily="2" charset="2"/>
              </a:rPr>
              <a:t>computer vision (e.g., object classification)</a:t>
            </a:r>
            <a:endParaRPr lang="en-GB" dirty="0"/>
          </a:p>
          <a:p>
            <a:r>
              <a:rPr lang="en-GB" dirty="0"/>
              <a:t>language models (e.g., BERT, GPT)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8722A-2EBC-D004-BB4F-CBB63440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EFC8A-584C-5E41-A633-418C2FB73F7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21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440F-6B8B-8B9A-28A1-DA82E5F4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CNN Finetuning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3CEF2-F6F8-BB94-0282-D8CCCA27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EFC8A-584C-5E41-A633-418C2FB73F7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44F0CE3B-0B30-475E-9AB0-8A52FDC60368" descr="Two-types-of-fine-tuning-techniques-using-pretrained-model-trained-on-ImageNet-The-first.png">
            <a:extLst>
              <a:ext uri="{FF2B5EF4-FFF2-40B4-BE49-F238E27FC236}">
                <a16:creationId xmlns:a16="http://schemas.microsoft.com/office/drawing/2014/main" id="{D20EA303-0D4E-9A61-ADC5-B11DB54C8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714" y="1413117"/>
            <a:ext cx="5829368" cy="530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AA9FC1-50FD-A96A-1D4E-471CA16E1193}"/>
              </a:ext>
            </a:extLst>
          </p:cNvPr>
          <p:cNvSpPr txBox="1"/>
          <p:nvPr/>
        </p:nvSpPr>
        <p:spPr>
          <a:xfrm>
            <a:off x="8078082" y="6538911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F7663-EBBE-3682-1CBE-A6543D3A9221}"/>
              </a:ext>
            </a:extLst>
          </p:cNvPr>
          <p:cNvSpPr txBox="1"/>
          <p:nvPr/>
        </p:nvSpPr>
        <p:spPr>
          <a:xfrm>
            <a:off x="9554129" y="36934"/>
            <a:ext cx="2598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other 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visual defect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 chip design</a:t>
            </a:r>
          </a:p>
        </p:txBody>
      </p:sp>
    </p:spTree>
    <p:extLst>
      <p:ext uri="{BB962C8B-B14F-4D97-AF65-F5344CB8AC3E}">
        <p14:creationId xmlns:p14="http://schemas.microsoft.com/office/powerpoint/2010/main" val="204430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D4E78A-896B-C79A-E2FE-5D919375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Models: Contextual Semantics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08D6CC-B86F-1636-6F85-AB0B7A2A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self-supervised learning: e.g., next/masked-word prediction</a:t>
            </a:r>
          </a:p>
          <a:p>
            <a:r>
              <a:rPr lang="en-GB" dirty="0"/>
              <a:t>tokenization: split text into chunks (e.g., words)</a:t>
            </a:r>
          </a:p>
          <a:p>
            <a:r>
              <a:rPr lang="en-GB" dirty="0"/>
              <a:t>semantics by means of vector embeddings: e.g., via bag-of-words (or end-to-end in transformer)</a:t>
            </a:r>
          </a:p>
          <a:p>
            <a:r>
              <a:rPr lang="en-GB" dirty="0"/>
              <a:t>positional encoding &amp; embeddings: order of sequence</a:t>
            </a:r>
          </a:p>
          <a:p>
            <a:r>
              <a:rPr lang="en-GB" dirty="0"/>
              <a:t>contextual embeddings: (self-)attention (weighted averages: influence from other tokens)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68FCF-2CF1-B3CF-F33E-FD3F880A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9D05A8-43E9-1C49-8606-50AB68220DEC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F13535-25F6-2D2D-CF2E-13506BC8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80" y="4898321"/>
            <a:ext cx="6149820" cy="1594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55624-1DDD-A961-E47A-09FB20A316B6}"/>
              </a:ext>
            </a:extLst>
          </p:cNvPr>
          <p:cNvSpPr txBox="1"/>
          <p:nvPr/>
        </p:nvSpPr>
        <p:spPr>
          <a:xfrm>
            <a:off x="8766496" y="636976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14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8A6A-D143-5542-CD7F-5B7238BB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Encoder vs Decoder LLMs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9FAAEF-F3E1-A3B4-031D-10EB5A394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701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encoder-only LLMs</a:t>
            </a:r>
          </a:p>
          <a:p>
            <a:r>
              <a:rPr lang="en-GB" sz="2600" dirty="0"/>
              <a:t>prime example: BERT</a:t>
            </a:r>
          </a:p>
          <a:p>
            <a:r>
              <a:rPr lang="en-GB" sz="2600" dirty="0"/>
              <a:t>self-supervised pre-training: masked-word prediction</a:t>
            </a:r>
          </a:p>
          <a:p>
            <a:r>
              <a:rPr lang="en-GB" sz="2600" dirty="0"/>
              <a:t>finetuning on downstream tasks (e.g., sequence classification)</a:t>
            </a:r>
          </a:p>
          <a:p>
            <a:r>
              <a:rPr lang="en-GB" sz="2600" dirty="0"/>
              <a:t>can’t generate text</a:t>
            </a:r>
          </a:p>
          <a:p>
            <a:r>
              <a:rPr lang="en-GB" sz="2600" dirty="0"/>
              <a:t>can’t be prompted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14230-2743-FC30-E5B4-D77F8E906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97016"/>
            <a:ext cx="54694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decoder-only LLMs</a:t>
            </a:r>
          </a:p>
          <a:p>
            <a:r>
              <a:rPr lang="en-GB" sz="2600" dirty="0"/>
              <a:t>prime example: GPT</a:t>
            </a:r>
          </a:p>
          <a:p>
            <a:r>
              <a:rPr lang="en-GB" sz="2600" dirty="0"/>
              <a:t>self-supervised pre-training: next-word prediction</a:t>
            </a:r>
          </a:p>
          <a:p>
            <a:r>
              <a:rPr lang="en-GB" sz="2600" dirty="0"/>
              <a:t>instruction tuning (e.g., RL from human feedback)</a:t>
            </a:r>
          </a:p>
          <a:p>
            <a:r>
              <a:rPr lang="en-GB" sz="2600" dirty="0"/>
              <a:t>generate text: chat bots</a:t>
            </a:r>
          </a:p>
          <a:p>
            <a:r>
              <a:rPr lang="en-GB" sz="2600" dirty="0"/>
              <a:t>prompt engineering (zero-/few-shot)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AA9FF-19A6-7B70-7AE1-AB80A68C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EFC8A-584C-5E41-A633-418C2FB73F7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67B31-AAF2-31B3-26B1-81C47FE97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496" y="5360920"/>
            <a:ext cx="4306608" cy="1443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489AF6-B2A1-29A9-2B65-A84ADE6538C8}"/>
              </a:ext>
            </a:extLst>
          </p:cNvPr>
          <p:cNvSpPr txBox="1"/>
          <p:nvPr/>
        </p:nvSpPr>
        <p:spPr>
          <a:xfrm>
            <a:off x="8344341" y="6598364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9F91E-DE2D-6F25-E1A0-E3A7E2B1BD34}"/>
              </a:ext>
            </a:extLst>
          </p:cNvPr>
          <p:cNvSpPr txBox="1"/>
          <p:nvPr/>
        </p:nvSpPr>
        <p:spPr>
          <a:xfrm>
            <a:off x="6417733" y="5471936"/>
            <a:ext cx="823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aka causal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D8200-2A7E-2AF9-4095-0C7194ADE181}"/>
              </a:ext>
            </a:extLst>
          </p:cNvPr>
          <p:cNvSpPr txBox="1"/>
          <p:nvPr/>
        </p:nvSpPr>
        <p:spPr>
          <a:xfrm>
            <a:off x="8763001" y="36934"/>
            <a:ext cx="334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use case: small language models on edge devices</a:t>
            </a:r>
          </a:p>
        </p:txBody>
      </p:sp>
    </p:spTree>
    <p:extLst>
      <p:ext uri="{BB962C8B-B14F-4D97-AF65-F5344CB8AC3E}">
        <p14:creationId xmlns:p14="http://schemas.microsoft.com/office/powerpoint/2010/main" val="171588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287F-7FFC-9D12-4B98-84381C0C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Structured/Tabular vs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B3F1-0E33-B1E6-8D2C-C146B8F3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03963" cy="4530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unstructured data: homogenous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deep learning rules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allows transfer learning (foundation models in CV and NLP)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structured data: heterogenous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feature engineering needed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 deep learning loses its advantage over shallow methods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e.g., gradient boosting still used a lot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348A1-4625-21AF-5D6B-9492F4FB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EFC8A-584C-5E41-A633-418C2FB73F7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AA98B-F78C-FA06-61D2-4FC08CC5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177" y="1430215"/>
            <a:ext cx="1841655" cy="1998785"/>
          </a:xfrm>
          <a:prstGeom prst="rect">
            <a:avLst/>
          </a:prstGeom>
        </p:spPr>
      </p:pic>
      <p:pic>
        <p:nvPicPr>
          <p:cNvPr id="8" name="Picture 7" descr="A collage of many images&#10;&#10;Description automatically generated">
            <a:extLst>
              <a:ext uri="{FF2B5EF4-FFF2-40B4-BE49-F238E27FC236}">
                <a16:creationId xmlns:a16="http://schemas.microsoft.com/office/drawing/2014/main" id="{14B379EA-1693-4A9C-FD3A-E8A4F4D9C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738" y="1430215"/>
            <a:ext cx="2078016" cy="2078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7E78CC-145B-E48D-A88C-E7848B06E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680" y="4351781"/>
            <a:ext cx="5603963" cy="9212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B0EA5E-633B-54FE-7B7C-F047D17A1BCE}"/>
              </a:ext>
            </a:extLst>
          </p:cNvPr>
          <p:cNvSpPr txBox="1"/>
          <p:nvPr/>
        </p:nvSpPr>
        <p:spPr>
          <a:xfrm>
            <a:off x="7815702" y="3499764"/>
            <a:ext cx="794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ImageNet</a:t>
            </a:r>
          </a:p>
        </p:txBody>
      </p:sp>
    </p:spTree>
    <p:extLst>
      <p:ext uri="{BB962C8B-B14F-4D97-AF65-F5344CB8AC3E}">
        <p14:creationId xmlns:p14="http://schemas.microsoft.com/office/powerpoint/2010/main" val="94935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9D8-B4E3-4B78-FB8D-8B46137D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of Tabular Foundation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85BE-FF3A-E9C0-F2B9-57BEF11B5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426" y="1825625"/>
            <a:ext cx="559937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pre-training across data sets and even different tasks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finetuning on small data sets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benefit from world knowledge in LLMs, for example in terms of data imputation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72D07-1843-69F2-AAFA-80726A90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9</a:t>
            </a:fld>
            <a:endParaRPr lang="en-DE"/>
          </a:p>
        </p:txBody>
      </p:sp>
      <p:pic>
        <p:nvPicPr>
          <p:cNvPr id="6" name="Picture 5" descr="A diagram of a task&#10;&#10;Description automatically generated">
            <a:extLst>
              <a:ext uri="{FF2B5EF4-FFF2-40B4-BE49-F238E27FC236}">
                <a16:creationId xmlns:a16="http://schemas.microsoft.com/office/drawing/2014/main" id="{273349FF-3A5F-72A9-B9FE-C3E987F7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0211"/>
            <a:ext cx="3018842" cy="5251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C3B174-EF56-3904-81A8-6080DEF59B85}"/>
              </a:ext>
            </a:extLst>
          </p:cNvPr>
          <p:cNvSpPr txBox="1"/>
          <p:nvPr/>
        </p:nvSpPr>
        <p:spPr>
          <a:xfrm>
            <a:off x="3857042" y="6475254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19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578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Calibri Light</vt:lpstr>
      <vt:lpstr>Wingdings</vt:lpstr>
      <vt:lpstr>Office Theme</vt:lpstr>
      <vt:lpstr>1_Office Theme</vt:lpstr>
      <vt:lpstr>Toward a Tabular Foundation Model</vt:lpstr>
      <vt:lpstr>Classic Supervised Learning</vt:lpstr>
      <vt:lpstr>Ladder of Generalization</vt:lpstr>
      <vt:lpstr>Transfer Learning</vt:lpstr>
      <vt:lpstr>CNN Finetuning</vt:lpstr>
      <vt:lpstr>Language Models: Contextual Semantics</vt:lpstr>
      <vt:lpstr>Encoder vs Decoder LLMs</vt:lpstr>
      <vt:lpstr>Structured/Tabular vs Unstructured Data</vt:lpstr>
      <vt:lpstr>Idea of Tabular Foundation Models</vt:lpstr>
      <vt:lpstr>Overcome the Data Integration Challenge</vt:lpstr>
      <vt:lpstr>Transformer for Numerical Data</vt:lpstr>
      <vt:lpstr>Concept Model</vt:lpstr>
      <vt:lpstr>Early Results and Outlook</vt:lpstr>
    </vt:vector>
  </TitlesOfParts>
  <Company>Panasonic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Wick, Felix</dc:creator>
  <cp:lastModifiedBy>Wick, Felix</cp:lastModifiedBy>
  <cp:revision>1</cp:revision>
  <dcterms:created xsi:type="dcterms:W3CDTF">2024-09-29T06:33:34Z</dcterms:created>
  <dcterms:modified xsi:type="dcterms:W3CDTF">2024-09-30T21:15:40Z</dcterms:modified>
</cp:coreProperties>
</file>