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3" r:id="rId6"/>
    <p:sldId id="261" r:id="rId7"/>
    <p:sldId id="260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6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7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78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8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6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8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1430-BCA3-4092-BF2D-9B0AEAF9A17A}" type="datetimeFigureOut">
              <a:rPr lang="zh-TW" altLang="en-US" smtClean="0"/>
              <a:t>9/6/2019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CCCB-60E2-4805-91BD-20F72F6F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9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9232"/>
            <a:ext cx="9144000" cy="986218"/>
          </a:xfrm>
        </p:spPr>
        <p:txBody>
          <a:bodyPr/>
          <a:lstStyle/>
          <a:p>
            <a:r>
              <a:rPr lang="en-US" altLang="zh-TW" dirty="0" smtClean="0"/>
              <a:t>GitHub </a:t>
            </a:r>
            <a:r>
              <a:rPr lang="zh-TW" altLang="en-US" dirty="0" smtClean="0"/>
              <a:t>使用方法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925312"/>
            <a:ext cx="9144000" cy="40233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楊</a:t>
            </a:r>
            <a:r>
              <a:rPr lang="zh-TW" altLang="en-US" dirty="0" smtClean="0"/>
              <a:t>于</a:t>
            </a:r>
            <a:r>
              <a:rPr lang="zh-TW" altLang="en-US" dirty="0"/>
              <a:t>姍</a:t>
            </a:r>
            <a:r>
              <a:rPr lang="zh-TW" altLang="en-US" dirty="0" smtClean="0"/>
              <a:t>、</a:t>
            </a:r>
            <a:r>
              <a:rPr lang="zh-TW" altLang="en-US" dirty="0" smtClean="0"/>
              <a:t>陳</a:t>
            </a:r>
            <a:r>
              <a:rPr lang="zh-TW" altLang="en-US" dirty="0"/>
              <a:t>宜</a:t>
            </a:r>
            <a:r>
              <a:rPr lang="zh-TW" altLang="en-US" dirty="0" smtClean="0"/>
              <a:t>婕</a:t>
            </a:r>
            <a:r>
              <a:rPr lang="zh-TW" altLang="en-US" dirty="0"/>
              <a:t>、</a:t>
            </a:r>
            <a:r>
              <a:rPr lang="zh-TW" altLang="en-US" dirty="0" smtClean="0"/>
              <a:t>郭珈吟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進行版本控制的軟體原始碼代管服務平台</a:t>
            </a:r>
            <a:endParaRPr lang="en-US" altLang="zh-TW" dirty="0" smtClean="0"/>
          </a:p>
          <a:p>
            <a:r>
              <a:rPr lang="zh-TW" altLang="en-US" dirty="0" smtClean="0"/>
              <a:t>可建立公開或私有的程式碼倉庫</a:t>
            </a:r>
            <a:endParaRPr lang="en-US" altLang="zh-TW" dirty="0" smtClean="0"/>
          </a:p>
          <a:p>
            <a:r>
              <a:rPr lang="zh-TW" altLang="en-US" dirty="0" smtClean="0"/>
              <a:t>世界上最大的程式碼存放網站和開源社群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798"/>
            <a:ext cx="10515600" cy="1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</a:t>
            </a:r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altLang="zh-TW" sz="3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lang="zh-TW" altLang="zh-TW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通常</a:t>
            </a:r>
            <a:r>
              <a:rPr lang="zh-TW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用於軟體開發，並且支援以下格式和功能：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</a:pPr>
            <a:endParaRPr lang="zh-TW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zh-TW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文件</a:t>
            </a:r>
            <a:r>
              <a:rPr lang="zh-TW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：包括自動生成的、採用類Markdown語言的Readme檔案</a:t>
            </a:r>
            <a:endParaRPr lang="zh-TW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-22824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zh-TW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問題追蹤系統</a:t>
            </a:r>
            <a:r>
              <a:rPr lang="zh-TW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（同時可用於功能需求）</a:t>
            </a:r>
            <a:endParaRPr lang="zh-TW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indent="-228240"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altLang="zh-TW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GitHub Pages</a:t>
            </a:r>
            <a:r>
              <a:rPr lang="zh-TW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：</a:t>
            </a:r>
            <a:r>
              <a:rPr lang="zh-TW" altLang="zh-TW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支援用戶透過軟體倉庫建立靜態網站或靜態部落格（透過一個名為Jekyll的軟體實現）</a:t>
            </a:r>
            <a:endParaRPr lang="zh-TW" altLang="zh-TW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798"/>
            <a:ext cx="10515600" cy="1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名詞解釋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Repository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倉庫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：用來存放項目的空間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Star(</a:t>
            </a:r>
            <a:r>
              <a:rPr lang="zh-TW" altLang="en-US" dirty="0" smtClean="0">
                <a:solidFill>
                  <a:srgbClr val="0070C0"/>
                </a:solidFill>
              </a:rPr>
              <a:t>收藏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：收藏項目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Fork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克隆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：複製他人的倉庫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Pull Request(</a:t>
            </a:r>
            <a:r>
              <a:rPr lang="zh-TW" altLang="en-US" dirty="0" smtClean="0">
                <a:solidFill>
                  <a:srgbClr val="0070C0"/>
                </a:solidFill>
              </a:rPr>
              <a:t>發起請求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：若倉庫有更動，可以發起請求給特定的人查看倉庫→可合併倉庫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Watch(</a:t>
            </a:r>
            <a:r>
              <a:rPr lang="zh-TW" altLang="en-US" dirty="0" smtClean="0">
                <a:solidFill>
                  <a:srgbClr val="0070C0"/>
                </a:solidFill>
              </a:rPr>
              <a:t>關注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：關注某項目後，之後可看見該項目的更新狀況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Issue(</a:t>
            </a:r>
            <a:r>
              <a:rPr lang="zh-TW" altLang="en-US" dirty="0" smtClean="0">
                <a:solidFill>
                  <a:srgbClr val="0070C0"/>
                </a:solidFill>
              </a:rPr>
              <a:t>議題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/>
              <a:t>：程式還沒成形時，發現程式有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，需要討論時用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798"/>
            <a:ext cx="10515600" cy="1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>
                <a:solidFill>
                  <a:srgbClr val="0070C0"/>
                </a:solidFill>
              </a:rPr>
              <a:t>GitHub</a:t>
            </a:r>
            <a:r>
              <a:rPr lang="zh-TW" altLang="en-US" dirty="0" smtClean="0">
                <a:solidFill>
                  <a:srgbClr val="0070C0"/>
                </a:solidFill>
              </a:rPr>
              <a:t> 主頁</a:t>
            </a:r>
            <a:r>
              <a:rPr lang="zh-TW" altLang="en-US" dirty="0" smtClean="0"/>
              <a:t>：左側顯示用戶動態和關注用戶或關注倉庫的動態，右側顯示所有的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倉庫主頁</a:t>
            </a:r>
            <a:r>
              <a:rPr lang="zh-TW" altLang="en-US" dirty="0" smtClean="0"/>
              <a:t>：顯示項目的相關訊息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個</a:t>
            </a:r>
            <a:r>
              <a:rPr lang="zh-TW" altLang="en-US" dirty="0">
                <a:solidFill>
                  <a:srgbClr val="0070C0"/>
                </a:solidFill>
              </a:rPr>
              <a:t>人</a:t>
            </a:r>
            <a:r>
              <a:rPr lang="zh-TW" altLang="en-US" dirty="0" smtClean="0">
                <a:solidFill>
                  <a:srgbClr val="0070C0"/>
                </a:solidFill>
              </a:rPr>
              <a:t>主頁</a:t>
            </a:r>
            <a:r>
              <a:rPr lang="zh-TW" altLang="en-US" dirty="0" smtClean="0"/>
              <a:t>：個人簡介、關注我的人、我關注的人和倉庫、開源項目及貢獻的開源項目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9798"/>
            <a:ext cx="10515600" cy="1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9232"/>
            <a:ext cx="9144000" cy="986218"/>
          </a:xfrm>
        </p:spPr>
        <p:txBody>
          <a:bodyPr/>
          <a:lstStyle/>
          <a:p>
            <a:r>
              <a:rPr lang="zh-TW" altLang="en-US" dirty="0" smtClean="0"/>
              <a:t>專題方向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9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選課系統</a:t>
            </a:r>
            <a:endParaRPr lang="en-US" altLang="zh-TW" dirty="0" smtClean="0"/>
          </a:p>
          <a:p>
            <a:r>
              <a:rPr lang="zh-TW" altLang="en-US" dirty="0" smtClean="0"/>
              <a:t>法律</a:t>
            </a:r>
            <a:endParaRPr lang="en-US" altLang="zh-TW" dirty="0" smtClean="0"/>
          </a:p>
          <a:p>
            <a:r>
              <a:rPr lang="zh-TW" altLang="en-US" dirty="0" smtClean="0"/>
              <a:t>醫療</a:t>
            </a:r>
            <a:endParaRPr lang="en-US" altLang="zh-TW" dirty="0" smtClean="0"/>
          </a:p>
          <a:p>
            <a:r>
              <a:rPr lang="zh-TW" altLang="en-US" dirty="0" smtClean="0"/>
              <a:t>聊天機器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3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9232"/>
            <a:ext cx="9144000" cy="986218"/>
          </a:xfrm>
        </p:spPr>
        <p:txBody>
          <a:bodyPr/>
          <a:lstStyle/>
          <a:p>
            <a:r>
              <a:rPr lang="en-US" altLang="zh-TW" dirty="0" smtClean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4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290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GitHub 使用方法</vt:lpstr>
      <vt:lpstr>GitHub 介紹</vt:lpstr>
      <vt:lpstr>主要功能</vt:lpstr>
      <vt:lpstr>名詞解釋</vt:lpstr>
      <vt:lpstr>GitHub 頁面</vt:lpstr>
      <vt:lpstr>專題方向</vt:lpstr>
      <vt:lpstr>PowerPoint 簡報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使用方法</dc:title>
  <dc:creator>Janine Kuo</dc:creator>
  <cp:lastModifiedBy>Janine Kuo</cp:lastModifiedBy>
  <cp:revision>22</cp:revision>
  <dcterms:created xsi:type="dcterms:W3CDTF">2019-09-04T08:56:36Z</dcterms:created>
  <dcterms:modified xsi:type="dcterms:W3CDTF">2019-09-06T03:31:44Z</dcterms:modified>
</cp:coreProperties>
</file>