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0"/>
  </p:notesMasterIdLst>
  <p:sldIdLst>
    <p:sldId id="256" r:id="rId2"/>
    <p:sldId id="257" r:id="rId3"/>
    <p:sldId id="259" r:id="rId4"/>
    <p:sldId id="277" r:id="rId5"/>
    <p:sldId id="260" r:id="rId6"/>
    <p:sldId id="261" r:id="rId7"/>
    <p:sldId id="278" r:id="rId8"/>
    <p:sldId id="27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C99979-62EF-40D9-A7E7-F3B3722B62C1}" v="268" dt="2022-11-19T04:15:29.130"/>
    <p1510:client id="{FBDA2807-0894-4C8A-A5E6-050A3AFD3AB1}" v="714" dt="2022-11-18T17:43:47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A9945E-FC9E-49D1-8964-FCB19B62BF82}" type="doc">
      <dgm:prSet loTypeId="urn:microsoft.com/office/officeart/2005/8/layout/process2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CB7FBA12-8A45-4E7A-8D94-AF1A6C31ACFE}">
      <dgm:prSet phldrT="[文字]" custT="1"/>
      <dgm:spPr/>
      <dgm:t>
        <a:bodyPr/>
        <a:lstStyle/>
        <a:p>
          <a:r>
            <a: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rPr>
            <a:t>資料前處理</a:t>
          </a:r>
        </a:p>
      </dgm:t>
    </dgm:pt>
    <dgm:pt modelId="{05E34587-8873-4495-97B9-3CDAA77DA4CD}" type="parTrans" cxnId="{8C9742CB-3D71-4C66-A11F-7AEEC908B530}">
      <dgm:prSet/>
      <dgm:spPr/>
      <dgm:t>
        <a:bodyPr/>
        <a:lstStyle/>
        <a:p>
          <a:endParaRPr lang="zh-TW" altLang="en-US"/>
        </a:p>
      </dgm:t>
    </dgm:pt>
    <dgm:pt modelId="{ABA81E78-68F7-4352-BE65-7395BD3A08F7}" type="sibTrans" cxnId="{8C9742CB-3D71-4C66-A11F-7AEEC908B530}">
      <dgm:prSet/>
      <dgm:spPr/>
      <dgm:t>
        <a:bodyPr/>
        <a:lstStyle/>
        <a:p>
          <a:endParaRPr lang="zh-TW" altLang="en-US"/>
        </a:p>
      </dgm:t>
    </dgm:pt>
    <dgm:pt modelId="{E484669D-FFE2-4936-B54C-737945A9F7B9}">
      <dgm:prSet phldrT="[文字]" custT="1"/>
      <dgm:spPr/>
      <dgm:t>
        <a:bodyPr/>
        <a:lstStyle/>
        <a:p>
          <a:r>
            <a: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rPr>
            <a:t>訓練模型</a:t>
          </a:r>
        </a:p>
      </dgm:t>
    </dgm:pt>
    <dgm:pt modelId="{32D4019A-F38E-4F55-BE19-C9F006D238F4}" type="parTrans" cxnId="{09B79F7C-B01D-4C6E-AACF-661420DD3BB0}">
      <dgm:prSet/>
      <dgm:spPr/>
      <dgm:t>
        <a:bodyPr/>
        <a:lstStyle/>
        <a:p>
          <a:endParaRPr lang="zh-TW" altLang="en-US"/>
        </a:p>
      </dgm:t>
    </dgm:pt>
    <dgm:pt modelId="{7CD0508F-ABCF-4054-B781-AE95EFAAEE8E}" type="sibTrans" cxnId="{09B79F7C-B01D-4C6E-AACF-661420DD3BB0}">
      <dgm:prSet/>
      <dgm:spPr/>
      <dgm:t>
        <a:bodyPr/>
        <a:lstStyle/>
        <a:p>
          <a:endParaRPr lang="zh-TW" altLang="en-US"/>
        </a:p>
      </dgm:t>
    </dgm:pt>
    <dgm:pt modelId="{6B3E402D-AB17-4B56-9AD7-7FE336AD71C0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預測</a:t>
          </a:r>
          <a:r>
            <a: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rPr>
            <a:t>2022/6/3-6/30</a:t>
          </a:r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，</a:t>
          </a:r>
          <a:endParaRPr lang="en-US" altLang="zh-TW" sz="18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各爐層燈管異常數量</a:t>
          </a:r>
        </a:p>
      </dgm:t>
    </dgm:pt>
    <dgm:pt modelId="{C0AB85C2-930D-4692-B6E6-F8484BE3B9CB}" type="sibTrans" cxnId="{8F1A9F15-E2DB-469A-86D0-F1E5669D45CD}">
      <dgm:prSet/>
      <dgm:spPr/>
      <dgm:t>
        <a:bodyPr/>
        <a:lstStyle/>
        <a:p>
          <a:endParaRPr lang="zh-TW" altLang="en-US"/>
        </a:p>
      </dgm:t>
    </dgm:pt>
    <dgm:pt modelId="{48F3DE4D-B805-444C-ADEC-8749ED390C0A}" type="parTrans" cxnId="{8F1A9F15-E2DB-469A-86D0-F1E5669D45CD}">
      <dgm:prSet/>
      <dgm:spPr/>
      <dgm:t>
        <a:bodyPr/>
        <a:lstStyle/>
        <a:p>
          <a:endParaRPr lang="zh-TW" altLang="en-US"/>
        </a:p>
      </dgm:t>
    </dgm:pt>
    <dgm:pt modelId="{50A084EC-C0DD-4267-9E9D-AD6DF53BBFA6}" type="pres">
      <dgm:prSet presAssocID="{28A9945E-FC9E-49D1-8964-FCB19B62BF82}" presName="linearFlow" presStyleCnt="0">
        <dgm:presLayoutVars>
          <dgm:resizeHandles val="exact"/>
        </dgm:presLayoutVars>
      </dgm:prSet>
      <dgm:spPr/>
    </dgm:pt>
    <dgm:pt modelId="{FE02B2B8-5F0E-4C9D-AD89-F527FE74C954}" type="pres">
      <dgm:prSet presAssocID="{CB7FBA12-8A45-4E7A-8D94-AF1A6C31ACFE}" presName="node" presStyleLbl="node1" presStyleIdx="0" presStyleCnt="3">
        <dgm:presLayoutVars>
          <dgm:bulletEnabled val="1"/>
        </dgm:presLayoutVars>
      </dgm:prSet>
      <dgm:spPr/>
    </dgm:pt>
    <dgm:pt modelId="{9ED5A72F-3A20-4C4C-85EC-AB8344CB9069}" type="pres">
      <dgm:prSet presAssocID="{ABA81E78-68F7-4352-BE65-7395BD3A08F7}" presName="sibTrans" presStyleLbl="sibTrans2D1" presStyleIdx="0" presStyleCnt="2"/>
      <dgm:spPr/>
    </dgm:pt>
    <dgm:pt modelId="{BF39F290-C3D1-4682-B139-2CACDF0C283C}" type="pres">
      <dgm:prSet presAssocID="{ABA81E78-68F7-4352-BE65-7395BD3A08F7}" presName="connectorText" presStyleLbl="sibTrans2D1" presStyleIdx="0" presStyleCnt="2"/>
      <dgm:spPr/>
    </dgm:pt>
    <dgm:pt modelId="{5046BFB5-4DAC-4679-A6BB-1ABD2E98BC1D}" type="pres">
      <dgm:prSet presAssocID="{E484669D-FFE2-4936-B54C-737945A9F7B9}" presName="node" presStyleLbl="node1" presStyleIdx="1" presStyleCnt="3">
        <dgm:presLayoutVars>
          <dgm:bulletEnabled val="1"/>
        </dgm:presLayoutVars>
      </dgm:prSet>
      <dgm:spPr/>
    </dgm:pt>
    <dgm:pt modelId="{6345237F-F10F-43B9-89DD-E7E85884DE2C}" type="pres">
      <dgm:prSet presAssocID="{7CD0508F-ABCF-4054-B781-AE95EFAAEE8E}" presName="sibTrans" presStyleLbl="sibTrans2D1" presStyleIdx="1" presStyleCnt="2"/>
      <dgm:spPr/>
    </dgm:pt>
    <dgm:pt modelId="{374BD742-1663-4146-8BC4-DA2AD336583B}" type="pres">
      <dgm:prSet presAssocID="{7CD0508F-ABCF-4054-B781-AE95EFAAEE8E}" presName="connectorText" presStyleLbl="sibTrans2D1" presStyleIdx="1" presStyleCnt="2"/>
      <dgm:spPr/>
    </dgm:pt>
    <dgm:pt modelId="{CF859B16-8104-4F20-8444-8B9578CB777F}" type="pres">
      <dgm:prSet presAssocID="{6B3E402D-AB17-4B56-9AD7-7FE336AD71C0}" presName="node" presStyleLbl="node1" presStyleIdx="2" presStyleCnt="3">
        <dgm:presLayoutVars>
          <dgm:bulletEnabled val="1"/>
        </dgm:presLayoutVars>
      </dgm:prSet>
      <dgm:spPr/>
    </dgm:pt>
  </dgm:ptLst>
  <dgm:cxnLst>
    <dgm:cxn modelId="{6A54680F-BC1D-4251-A143-F30DCC948BE8}" type="presOf" srcId="{7CD0508F-ABCF-4054-B781-AE95EFAAEE8E}" destId="{6345237F-F10F-43B9-89DD-E7E85884DE2C}" srcOrd="0" destOrd="0" presId="urn:microsoft.com/office/officeart/2005/8/layout/process2"/>
    <dgm:cxn modelId="{8F1A9F15-E2DB-469A-86D0-F1E5669D45CD}" srcId="{28A9945E-FC9E-49D1-8964-FCB19B62BF82}" destId="{6B3E402D-AB17-4B56-9AD7-7FE336AD71C0}" srcOrd="2" destOrd="0" parTransId="{48F3DE4D-B805-444C-ADEC-8749ED390C0A}" sibTransId="{C0AB85C2-930D-4692-B6E6-F8484BE3B9CB}"/>
    <dgm:cxn modelId="{1D7C5C20-9F72-49C8-B685-D5D31207D642}" type="presOf" srcId="{CB7FBA12-8A45-4E7A-8D94-AF1A6C31ACFE}" destId="{FE02B2B8-5F0E-4C9D-AD89-F527FE74C954}" srcOrd="0" destOrd="0" presId="urn:microsoft.com/office/officeart/2005/8/layout/process2"/>
    <dgm:cxn modelId="{16275B32-39F0-4F65-9090-4894C11F1379}" type="presOf" srcId="{ABA81E78-68F7-4352-BE65-7395BD3A08F7}" destId="{9ED5A72F-3A20-4C4C-85EC-AB8344CB9069}" srcOrd="0" destOrd="0" presId="urn:microsoft.com/office/officeart/2005/8/layout/process2"/>
    <dgm:cxn modelId="{5CAD726A-A61D-489A-BD71-119FB20234CA}" type="presOf" srcId="{28A9945E-FC9E-49D1-8964-FCB19B62BF82}" destId="{50A084EC-C0DD-4267-9E9D-AD6DF53BBFA6}" srcOrd="0" destOrd="0" presId="urn:microsoft.com/office/officeart/2005/8/layout/process2"/>
    <dgm:cxn modelId="{8378D071-32F6-42CF-B094-06063FCDB28B}" type="presOf" srcId="{E484669D-FFE2-4936-B54C-737945A9F7B9}" destId="{5046BFB5-4DAC-4679-A6BB-1ABD2E98BC1D}" srcOrd="0" destOrd="0" presId="urn:microsoft.com/office/officeart/2005/8/layout/process2"/>
    <dgm:cxn modelId="{09B79F7C-B01D-4C6E-AACF-661420DD3BB0}" srcId="{28A9945E-FC9E-49D1-8964-FCB19B62BF82}" destId="{E484669D-FFE2-4936-B54C-737945A9F7B9}" srcOrd="1" destOrd="0" parTransId="{32D4019A-F38E-4F55-BE19-C9F006D238F4}" sibTransId="{7CD0508F-ABCF-4054-B781-AE95EFAAEE8E}"/>
    <dgm:cxn modelId="{E8C60D92-0C3C-422D-BF51-A348BFDBA7E2}" type="presOf" srcId="{ABA81E78-68F7-4352-BE65-7395BD3A08F7}" destId="{BF39F290-C3D1-4682-B139-2CACDF0C283C}" srcOrd="1" destOrd="0" presId="urn:microsoft.com/office/officeart/2005/8/layout/process2"/>
    <dgm:cxn modelId="{8C9742CB-3D71-4C66-A11F-7AEEC908B530}" srcId="{28A9945E-FC9E-49D1-8964-FCB19B62BF82}" destId="{CB7FBA12-8A45-4E7A-8D94-AF1A6C31ACFE}" srcOrd="0" destOrd="0" parTransId="{05E34587-8873-4495-97B9-3CDAA77DA4CD}" sibTransId="{ABA81E78-68F7-4352-BE65-7395BD3A08F7}"/>
    <dgm:cxn modelId="{6B9736F8-109E-4116-BDD5-127A332316E9}" type="presOf" srcId="{7CD0508F-ABCF-4054-B781-AE95EFAAEE8E}" destId="{374BD742-1663-4146-8BC4-DA2AD336583B}" srcOrd="1" destOrd="0" presId="urn:microsoft.com/office/officeart/2005/8/layout/process2"/>
    <dgm:cxn modelId="{7AE366FE-BC27-4570-9C18-C306864F89B8}" type="presOf" srcId="{6B3E402D-AB17-4B56-9AD7-7FE336AD71C0}" destId="{CF859B16-8104-4F20-8444-8B9578CB777F}" srcOrd="0" destOrd="0" presId="urn:microsoft.com/office/officeart/2005/8/layout/process2"/>
    <dgm:cxn modelId="{DF069994-E269-4D68-A6FD-09ED4D055077}" type="presParOf" srcId="{50A084EC-C0DD-4267-9E9D-AD6DF53BBFA6}" destId="{FE02B2B8-5F0E-4C9D-AD89-F527FE74C954}" srcOrd="0" destOrd="0" presId="urn:microsoft.com/office/officeart/2005/8/layout/process2"/>
    <dgm:cxn modelId="{76E0ED39-90FD-4CAF-8A6F-529F09F5009A}" type="presParOf" srcId="{50A084EC-C0DD-4267-9E9D-AD6DF53BBFA6}" destId="{9ED5A72F-3A20-4C4C-85EC-AB8344CB9069}" srcOrd="1" destOrd="0" presId="urn:microsoft.com/office/officeart/2005/8/layout/process2"/>
    <dgm:cxn modelId="{FBAF74FB-8892-4F25-8D0F-FBB1FE8F6704}" type="presParOf" srcId="{9ED5A72F-3A20-4C4C-85EC-AB8344CB9069}" destId="{BF39F290-C3D1-4682-B139-2CACDF0C283C}" srcOrd="0" destOrd="0" presId="urn:microsoft.com/office/officeart/2005/8/layout/process2"/>
    <dgm:cxn modelId="{92CF9F47-057D-4C83-8041-F92587199459}" type="presParOf" srcId="{50A084EC-C0DD-4267-9E9D-AD6DF53BBFA6}" destId="{5046BFB5-4DAC-4679-A6BB-1ABD2E98BC1D}" srcOrd="2" destOrd="0" presId="urn:microsoft.com/office/officeart/2005/8/layout/process2"/>
    <dgm:cxn modelId="{F3A97CD4-D89F-4496-B2EE-743B38B8DF76}" type="presParOf" srcId="{50A084EC-C0DD-4267-9E9D-AD6DF53BBFA6}" destId="{6345237F-F10F-43B9-89DD-E7E85884DE2C}" srcOrd="3" destOrd="0" presId="urn:microsoft.com/office/officeart/2005/8/layout/process2"/>
    <dgm:cxn modelId="{BFEA9233-1C73-46A3-921E-806CEDCB8BEC}" type="presParOf" srcId="{6345237F-F10F-43B9-89DD-E7E85884DE2C}" destId="{374BD742-1663-4146-8BC4-DA2AD336583B}" srcOrd="0" destOrd="0" presId="urn:microsoft.com/office/officeart/2005/8/layout/process2"/>
    <dgm:cxn modelId="{72B6EF3E-9CD9-4517-824A-6BFCD6F4C745}" type="presParOf" srcId="{50A084EC-C0DD-4267-9E9D-AD6DF53BBFA6}" destId="{CF859B16-8104-4F20-8444-8B9578CB777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821EE5-3910-4F42-80C5-7E91AF8088D2}" type="doc">
      <dgm:prSet loTypeId="urn:microsoft.com/office/officeart/2005/8/layout/hProcess9" loCatId="process" qsTypeId="urn:microsoft.com/office/officeart/2005/8/quickstyle/simple4" qsCatId="simple" csTypeId="urn:microsoft.com/office/officeart/2005/8/colors/accent2_2" csCatId="accent2" phldr="1"/>
      <dgm:spPr/>
    </dgm:pt>
    <dgm:pt modelId="{1CF37523-70DD-4400-B2B9-1C1530E905EA}">
      <dgm:prSet phldrT="[文字]" custT="1"/>
      <dgm:spPr/>
      <dgm:t>
        <a:bodyPr/>
        <a:lstStyle/>
        <a:p>
          <a:r>
            <a: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rPr>
            <a:t>把冷水版與各層做對應，再根據壞掉燈管的功率，轉換每爐各層的壞掉燈管數量</a:t>
          </a:r>
          <a:r>
            <a: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rPr>
            <a:t>高、低功率</a:t>
          </a:r>
          <a:r>
            <a: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1BC56B3-D55E-47CE-9644-59E16D7EE1B6}" type="parTrans" cxnId="{0420254C-C374-4BF7-A91B-1B3A4F474B6B}">
      <dgm:prSet/>
      <dgm:spPr/>
      <dgm:t>
        <a:bodyPr/>
        <a:lstStyle/>
        <a:p>
          <a:endParaRPr lang="zh-TW" altLang="en-US"/>
        </a:p>
      </dgm:t>
    </dgm:pt>
    <dgm:pt modelId="{F45C0537-3194-4297-960D-8B30A3AB9852}" type="sibTrans" cxnId="{0420254C-C374-4BF7-A91B-1B3A4F474B6B}">
      <dgm:prSet/>
      <dgm:spPr/>
      <dgm:t>
        <a:bodyPr/>
        <a:lstStyle/>
        <a:p>
          <a:endParaRPr lang="zh-TW" altLang="en-US"/>
        </a:p>
      </dgm:t>
    </dgm:pt>
    <dgm:pt modelId="{29BB8927-E9B6-44DD-8131-56E1958BA412}">
      <dgm:prSet phldrT="[文字]"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合併四個檔案</a:t>
          </a:r>
        </a:p>
      </dgm:t>
    </dgm:pt>
    <dgm:pt modelId="{8310E790-CA58-4299-A53B-97064AAFC06E}" type="parTrans" cxnId="{698111FD-38E5-4A36-B3AC-BBB17A693352}">
      <dgm:prSet/>
      <dgm:spPr/>
      <dgm:t>
        <a:bodyPr/>
        <a:lstStyle/>
        <a:p>
          <a:endParaRPr lang="zh-TW" altLang="en-US"/>
        </a:p>
      </dgm:t>
    </dgm:pt>
    <dgm:pt modelId="{31E9BE2F-D3DC-45E8-A6D5-92607A4795F6}" type="sibTrans" cxnId="{698111FD-38E5-4A36-B3AC-BBB17A693352}">
      <dgm:prSet/>
      <dgm:spPr/>
      <dgm:t>
        <a:bodyPr/>
        <a:lstStyle/>
        <a:p>
          <a:endParaRPr lang="zh-TW" altLang="en-US"/>
        </a:p>
      </dgm:t>
    </dgm:pt>
    <dgm:pt modelId="{45805048-6650-414C-80F0-C76070B25705}">
      <dgm:prSet phldrT="[文字]"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整理和輸出日期內每爐的各層資訊</a:t>
          </a:r>
        </a:p>
      </dgm:t>
    </dgm:pt>
    <dgm:pt modelId="{E508A27C-F800-4F0D-8E98-13864D6AC4C7}" type="parTrans" cxnId="{9E5F5635-0DC8-40A7-B5A3-1D690FEFD0A1}">
      <dgm:prSet/>
      <dgm:spPr/>
      <dgm:t>
        <a:bodyPr/>
        <a:lstStyle/>
        <a:p>
          <a:endParaRPr lang="zh-TW" altLang="en-US"/>
        </a:p>
      </dgm:t>
    </dgm:pt>
    <dgm:pt modelId="{5235BA21-FB1A-41C4-BEB8-D00DDE47D1D5}" type="sibTrans" cxnId="{9E5F5635-0DC8-40A7-B5A3-1D690FEFD0A1}">
      <dgm:prSet/>
      <dgm:spPr/>
      <dgm:t>
        <a:bodyPr/>
        <a:lstStyle/>
        <a:p>
          <a:endParaRPr lang="zh-TW" altLang="en-US"/>
        </a:p>
      </dgm:t>
    </dgm:pt>
    <dgm:pt modelId="{FB8898A8-051A-4187-9160-38CFB575BC0A}">
      <dgm:prSet phldrT="[文字]" custT="1"/>
      <dgm:spPr/>
      <dgm:t>
        <a:bodyPr/>
        <a:lstStyle/>
        <a:p>
          <a:r>
            <a: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rPr>
            <a:t>計算每爐各層的累積使用時數</a:t>
          </a:r>
        </a:p>
      </dgm:t>
    </dgm:pt>
    <dgm:pt modelId="{C68E0515-F25A-41BB-9584-E101D0C9175D}" type="parTrans" cxnId="{3B394D7A-F722-4171-857E-E4370B6F1217}">
      <dgm:prSet/>
      <dgm:spPr/>
      <dgm:t>
        <a:bodyPr/>
        <a:lstStyle/>
        <a:p>
          <a:endParaRPr lang="zh-TW" altLang="en-US"/>
        </a:p>
      </dgm:t>
    </dgm:pt>
    <dgm:pt modelId="{18CCB942-3D7A-43F6-ABB6-47E7EA84E4B4}" type="sibTrans" cxnId="{3B394D7A-F722-4171-857E-E4370B6F1217}">
      <dgm:prSet/>
      <dgm:spPr/>
      <dgm:t>
        <a:bodyPr/>
        <a:lstStyle/>
        <a:p>
          <a:endParaRPr lang="zh-TW" altLang="en-US"/>
        </a:p>
      </dgm:t>
    </dgm:pt>
    <dgm:pt modelId="{EC79C1B3-1204-4407-82E8-F3AAE170884E}" type="pres">
      <dgm:prSet presAssocID="{BB821EE5-3910-4F42-80C5-7E91AF8088D2}" presName="CompostProcess" presStyleCnt="0">
        <dgm:presLayoutVars>
          <dgm:dir/>
          <dgm:resizeHandles val="exact"/>
        </dgm:presLayoutVars>
      </dgm:prSet>
      <dgm:spPr/>
    </dgm:pt>
    <dgm:pt modelId="{F300378D-C1DB-4042-A015-32AB67018F2A}" type="pres">
      <dgm:prSet presAssocID="{BB821EE5-3910-4F42-80C5-7E91AF8088D2}" presName="arrow" presStyleLbl="bgShp" presStyleIdx="0" presStyleCnt="1" custScaleX="113215" custScaleY="87843"/>
      <dgm:spPr/>
    </dgm:pt>
    <dgm:pt modelId="{4CD69E3F-C981-448C-A524-B039EBEC6CAC}" type="pres">
      <dgm:prSet presAssocID="{BB821EE5-3910-4F42-80C5-7E91AF8088D2}" presName="linearProcess" presStyleCnt="0"/>
      <dgm:spPr/>
    </dgm:pt>
    <dgm:pt modelId="{93D3CC64-E700-4906-A0BB-53C466A1CE79}" type="pres">
      <dgm:prSet presAssocID="{29BB8927-E9B6-44DD-8131-56E1958BA412}" presName="textNode" presStyleLbl="node1" presStyleIdx="0" presStyleCnt="4">
        <dgm:presLayoutVars>
          <dgm:bulletEnabled val="1"/>
        </dgm:presLayoutVars>
      </dgm:prSet>
      <dgm:spPr/>
    </dgm:pt>
    <dgm:pt modelId="{CB87B837-3928-498B-9590-B48C1BF1A67B}" type="pres">
      <dgm:prSet presAssocID="{31E9BE2F-D3DC-45E8-A6D5-92607A4795F6}" presName="sibTrans" presStyleCnt="0"/>
      <dgm:spPr/>
    </dgm:pt>
    <dgm:pt modelId="{033BA9E3-27B6-418C-BA93-E357D2D3C935}" type="pres">
      <dgm:prSet presAssocID="{1CF37523-70DD-4400-B2B9-1C1530E905EA}" presName="textNode" presStyleLbl="node1" presStyleIdx="1" presStyleCnt="4" custScaleX="110098" custScaleY="111957" custLinFactNeighborY="4212">
        <dgm:presLayoutVars>
          <dgm:bulletEnabled val="1"/>
        </dgm:presLayoutVars>
      </dgm:prSet>
      <dgm:spPr/>
    </dgm:pt>
    <dgm:pt modelId="{76DD8B90-C715-4B63-A92D-8C0D1110DC33}" type="pres">
      <dgm:prSet presAssocID="{F45C0537-3194-4297-960D-8B30A3AB9852}" presName="sibTrans" presStyleCnt="0"/>
      <dgm:spPr/>
    </dgm:pt>
    <dgm:pt modelId="{6B7B2D73-C1E9-44EC-B96B-66E679E08C13}" type="pres">
      <dgm:prSet presAssocID="{FB8898A8-051A-4187-9160-38CFB575BC0A}" presName="textNode" presStyleLbl="node1" presStyleIdx="2" presStyleCnt="4">
        <dgm:presLayoutVars>
          <dgm:bulletEnabled val="1"/>
        </dgm:presLayoutVars>
      </dgm:prSet>
      <dgm:spPr/>
    </dgm:pt>
    <dgm:pt modelId="{539E8D8B-A2C6-425A-A9D4-8BAFCCEEEE6B}" type="pres">
      <dgm:prSet presAssocID="{18CCB942-3D7A-43F6-ABB6-47E7EA84E4B4}" presName="sibTrans" presStyleCnt="0"/>
      <dgm:spPr/>
    </dgm:pt>
    <dgm:pt modelId="{6177D399-2FDB-4200-94FE-EA9F0C9EE3C4}" type="pres">
      <dgm:prSet presAssocID="{45805048-6650-414C-80F0-C76070B25705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9E5F5635-0DC8-40A7-B5A3-1D690FEFD0A1}" srcId="{BB821EE5-3910-4F42-80C5-7E91AF8088D2}" destId="{45805048-6650-414C-80F0-C76070B25705}" srcOrd="3" destOrd="0" parTransId="{E508A27C-F800-4F0D-8E98-13864D6AC4C7}" sibTransId="{5235BA21-FB1A-41C4-BEB8-D00DDE47D1D5}"/>
    <dgm:cxn modelId="{94B4DD41-EC67-4C88-B65E-569720936508}" type="presOf" srcId="{FB8898A8-051A-4187-9160-38CFB575BC0A}" destId="{6B7B2D73-C1E9-44EC-B96B-66E679E08C13}" srcOrd="0" destOrd="0" presId="urn:microsoft.com/office/officeart/2005/8/layout/hProcess9"/>
    <dgm:cxn modelId="{20F6E061-A479-4F76-95FF-445804E6E716}" type="presOf" srcId="{45805048-6650-414C-80F0-C76070B25705}" destId="{6177D399-2FDB-4200-94FE-EA9F0C9EE3C4}" srcOrd="0" destOrd="0" presId="urn:microsoft.com/office/officeart/2005/8/layout/hProcess9"/>
    <dgm:cxn modelId="{7062E441-6E47-48D3-9046-F67408FC68C6}" type="presOf" srcId="{1CF37523-70DD-4400-B2B9-1C1530E905EA}" destId="{033BA9E3-27B6-418C-BA93-E357D2D3C935}" srcOrd="0" destOrd="0" presId="urn:microsoft.com/office/officeart/2005/8/layout/hProcess9"/>
    <dgm:cxn modelId="{555DA344-8310-4520-B190-7EF6CB8B0909}" type="presOf" srcId="{BB821EE5-3910-4F42-80C5-7E91AF8088D2}" destId="{EC79C1B3-1204-4407-82E8-F3AAE170884E}" srcOrd="0" destOrd="0" presId="urn:microsoft.com/office/officeart/2005/8/layout/hProcess9"/>
    <dgm:cxn modelId="{0420254C-C374-4BF7-A91B-1B3A4F474B6B}" srcId="{BB821EE5-3910-4F42-80C5-7E91AF8088D2}" destId="{1CF37523-70DD-4400-B2B9-1C1530E905EA}" srcOrd="1" destOrd="0" parTransId="{81BC56B3-D55E-47CE-9644-59E16D7EE1B6}" sibTransId="{F45C0537-3194-4297-960D-8B30A3AB9852}"/>
    <dgm:cxn modelId="{3B394D7A-F722-4171-857E-E4370B6F1217}" srcId="{BB821EE5-3910-4F42-80C5-7E91AF8088D2}" destId="{FB8898A8-051A-4187-9160-38CFB575BC0A}" srcOrd="2" destOrd="0" parTransId="{C68E0515-F25A-41BB-9584-E101D0C9175D}" sibTransId="{18CCB942-3D7A-43F6-ABB6-47E7EA84E4B4}"/>
    <dgm:cxn modelId="{5DB7DCD1-F38B-42DE-BEE2-99DD2E392D8E}" type="presOf" srcId="{29BB8927-E9B6-44DD-8131-56E1958BA412}" destId="{93D3CC64-E700-4906-A0BB-53C466A1CE79}" srcOrd="0" destOrd="0" presId="urn:microsoft.com/office/officeart/2005/8/layout/hProcess9"/>
    <dgm:cxn modelId="{698111FD-38E5-4A36-B3AC-BBB17A693352}" srcId="{BB821EE5-3910-4F42-80C5-7E91AF8088D2}" destId="{29BB8927-E9B6-44DD-8131-56E1958BA412}" srcOrd="0" destOrd="0" parTransId="{8310E790-CA58-4299-A53B-97064AAFC06E}" sibTransId="{31E9BE2F-D3DC-45E8-A6D5-92607A4795F6}"/>
    <dgm:cxn modelId="{32DC6BFF-3CC4-4763-B0AF-0C75DD71208E}" type="presParOf" srcId="{EC79C1B3-1204-4407-82E8-F3AAE170884E}" destId="{F300378D-C1DB-4042-A015-32AB67018F2A}" srcOrd="0" destOrd="0" presId="urn:microsoft.com/office/officeart/2005/8/layout/hProcess9"/>
    <dgm:cxn modelId="{A14E4D76-4D75-4B88-AF64-8722850DA64C}" type="presParOf" srcId="{EC79C1B3-1204-4407-82E8-F3AAE170884E}" destId="{4CD69E3F-C981-448C-A524-B039EBEC6CAC}" srcOrd="1" destOrd="0" presId="urn:microsoft.com/office/officeart/2005/8/layout/hProcess9"/>
    <dgm:cxn modelId="{58409080-90FD-4545-B5E4-DF48626B1F11}" type="presParOf" srcId="{4CD69E3F-C981-448C-A524-B039EBEC6CAC}" destId="{93D3CC64-E700-4906-A0BB-53C466A1CE79}" srcOrd="0" destOrd="0" presId="urn:microsoft.com/office/officeart/2005/8/layout/hProcess9"/>
    <dgm:cxn modelId="{7080BEB4-C326-4696-9EB1-D4692785C9C9}" type="presParOf" srcId="{4CD69E3F-C981-448C-A524-B039EBEC6CAC}" destId="{CB87B837-3928-498B-9590-B48C1BF1A67B}" srcOrd="1" destOrd="0" presId="urn:microsoft.com/office/officeart/2005/8/layout/hProcess9"/>
    <dgm:cxn modelId="{699CD6D9-1BC7-4394-B5CB-F9964785D9AF}" type="presParOf" srcId="{4CD69E3F-C981-448C-A524-B039EBEC6CAC}" destId="{033BA9E3-27B6-418C-BA93-E357D2D3C935}" srcOrd="2" destOrd="0" presId="urn:microsoft.com/office/officeart/2005/8/layout/hProcess9"/>
    <dgm:cxn modelId="{88D4E311-56EF-47B8-A3BD-67D0F8624C14}" type="presParOf" srcId="{4CD69E3F-C981-448C-A524-B039EBEC6CAC}" destId="{76DD8B90-C715-4B63-A92D-8C0D1110DC33}" srcOrd="3" destOrd="0" presId="urn:microsoft.com/office/officeart/2005/8/layout/hProcess9"/>
    <dgm:cxn modelId="{DB547662-C499-4734-A8DE-3C748B9FFA67}" type="presParOf" srcId="{4CD69E3F-C981-448C-A524-B039EBEC6CAC}" destId="{6B7B2D73-C1E9-44EC-B96B-66E679E08C13}" srcOrd="4" destOrd="0" presId="urn:microsoft.com/office/officeart/2005/8/layout/hProcess9"/>
    <dgm:cxn modelId="{1268E16B-2E03-44E0-BF32-EFCAADA85CFD}" type="presParOf" srcId="{4CD69E3F-C981-448C-A524-B039EBEC6CAC}" destId="{539E8D8B-A2C6-425A-A9D4-8BAFCCEEEE6B}" srcOrd="5" destOrd="0" presId="urn:microsoft.com/office/officeart/2005/8/layout/hProcess9"/>
    <dgm:cxn modelId="{E55BAF54-307B-44D8-8448-215BC971A80F}" type="presParOf" srcId="{4CD69E3F-C981-448C-A524-B039EBEC6CAC}" destId="{6177D399-2FDB-4200-94FE-EA9F0C9EE3C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821EE5-3910-4F42-80C5-7E91AF8088D2}" type="doc">
      <dgm:prSet loTypeId="urn:microsoft.com/office/officeart/2005/8/layout/hProcess9" loCatId="process" qsTypeId="urn:microsoft.com/office/officeart/2005/8/quickstyle/simple4" qsCatId="simple" csTypeId="urn:microsoft.com/office/officeart/2005/8/colors/accent3_2" csCatId="accent3" phldr="1"/>
      <dgm:spPr/>
    </dgm:pt>
    <dgm:pt modelId="{1CF37523-70DD-4400-B2B9-1C1530E905EA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依照參數執行    </a:t>
          </a:r>
          <a:r>
            <a: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rPr>
            <a:t>LSTM</a:t>
          </a:r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模型</a:t>
          </a:r>
        </a:p>
      </dgm:t>
    </dgm:pt>
    <dgm:pt modelId="{81BC56B3-D55E-47CE-9644-59E16D7EE1B6}" type="parTrans" cxnId="{0420254C-C374-4BF7-A91B-1B3A4F474B6B}">
      <dgm:prSet/>
      <dgm:spPr/>
      <dgm:t>
        <a:bodyPr/>
        <a:lstStyle/>
        <a:p>
          <a:endParaRPr lang="zh-TW" altLang="en-US"/>
        </a:p>
      </dgm:t>
    </dgm:pt>
    <dgm:pt modelId="{F45C0537-3194-4297-960D-8B30A3AB9852}" type="sibTrans" cxnId="{0420254C-C374-4BF7-A91B-1B3A4F474B6B}">
      <dgm:prSet/>
      <dgm:spPr/>
      <dgm:t>
        <a:bodyPr/>
        <a:lstStyle/>
        <a:p>
          <a:endParaRPr lang="zh-TW" altLang="en-US"/>
        </a:p>
      </dgm:t>
    </dgm:pt>
    <dgm:pt modelId="{14FE810C-9932-4181-B29B-9B81A44E7F54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選擇最佳參數   組合</a:t>
          </a:r>
        </a:p>
      </dgm:t>
    </dgm:pt>
    <dgm:pt modelId="{C1DA383E-A23B-4F38-A3B5-04984333B6EB}" type="parTrans" cxnId="{F47B77E1-11A8-42EA-9997-A70B3BB1DEC7}">
      <dgm:prSet/>
      <dgm:spPr/>
      <dgm:t>
        <a:bodyPr/>
        <a:lstStyle/>
        <a:p>
          <a:endParaRPr lang="zh-TW" altLang="en-US"/>
        </a:p>
      </dgm:t>
    </dgm:pt>
    <dgm:pt modelId="{00973644-D5B7-4ADD-A25F-791DBA383B92}" type="sibTrans" cxnId="{F47B77E1-11A8-42EA-9997-A70B3BB1DEC7}">
      <dgm:prSet/>
      <dgm:spPr/>
      <dgm:t>
        <a:bodyPr/>
        <a:lstStyle/>
        <a:p>
          <a:endParaRPr lang="zh-TW" altLang="en-US"/>
        </a:p>
      </dgm:t>
    </dgm:pt>
    <dgm:pt modelId="{EC79C1B3-1204-4407-82E8-F3AAE170884E}" type="pres">
      <dgm:prSet presAssocID="{BB821EE5-3910-4F42-80C5-7E91AF8088D2}" presName="CompostProcess" presStyleCnt="0">
        <dgm:presLayoutVars>
          <dgm:dir/>
          <dgm:resizeHandles val="exact"/>
        </dgm:presLayoutVars>
      </dgm:prSet>
      <dgm:spPr/>
    </dgm:pt>
    <dgm:pt modelId="{F300378D-C1DB-4042-A015-32AB67018F2A}" type="pres">
      <dgm:prSet presAssocID="{BB821EE5-3910-4F42-80C5-7E91AF8088D2}" presName="arrow" presStyleLbl="bgShp" presStyleIdx="0" presStyleCnt="1" custScaleX="113564" custScaleY="87843" custLinFactNeighborY="-84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4CD69E3F-C981-448C-A524-B039EBEC6CAC}" type="pres">
      <dgm:prSet presAssocID="{BB821EE5-3910-4F42-80C5-7E91AF8088D2}" presName="linearProcess" presStyleCnt="0"/>
      <dgm:spPr/>
    </dgm:pt>
    <dgm:pt modelId="{033BA9E3-27B6-418C-BA93-E357D2D3C935}" type="pres">
      <dgm:prSet presAssocID="{1CF37523-70DD-4400-B2B9-1C1530E905EA}" presName="textNode" presStyleLbl="node1" presStyleIdx="0" presStyleCnt="2">
        <dgm:presLayoutVars>
          <dgm:bulletEnabled val="1"/>
        </dgm:presLayoutVars>
      </dgm:prSet>
      <dgm:spPr/>
    </dgm:pt>
    <dgm:pt modelId="{6727B800-55AE-47F1-8D91-A83FEF5FAD59}" type="pres">
      <dgm:prSet presAssocID="{F45C0537-3194-4297-960D-8B30A3AB9852}" presName="sibTrans" presStyleCnt="0"/>
      <dgm:spPr/>
    </dgm:pt>
    <dgm:pt modelId="{7CC92F0E-B3D3-41F0-875E-B3BAED6C292E}" type="pres">
      <dgm:prSet presAssocID="{14FE810C-9932-4181-B29B-9B81A44E7F54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7062E441-6E47-48D3-9046-F67408FC68C6}" type="presOf" srcId="{1CF37523-70DD-4400-B2B9-1C1530E905EA}" destId="{033BA9E3-27B6-418C-BA93-E357D2D3C935}" srcOrd="0" destOrd="0" presId="urn:microsoft.com/office/officeart/2005/8/layout/hProcess9"/>
    <dgm:cxn modelId="{99F67044-3621-4C86-A0E1-2911B2C59DAE}" type="presOf" srcId="{14FE810C-9932-4181-B29B-9B81A44E7F54}" destId="{7CC92F0E-B3D3-41F0-875E-B3BAED6C292E}" srcOrd="0" destOrd="0" presId="urn:microsoft.com/office/officeart/2005/8/layout/hProcess9"/>
    <dgm:cxn modelId="{555DA344-8310-4520-B190-7EF6CB8B0909}" type="presOf" srcId="{BB821EE5-3910-4F42-80C5-7E91AF8088D2}" destId="{EC79C1B3-1204-4407-82E8-F3AAE170884E}" srcOrd="0" destOrd="0" presId="urn:microsoft.com/office/officeart/2005/8/layout/hProcess9"/>
    <dgm:cxn modelId="{0420254C-C374-4BF7-A91B-1B3A4F474B6B}" srcId="{BB821EE5-3910-4F42-80C5-7E91AF8088D2}" destId="{1CF37523-70DD-4400-B2B9-1C1530E905EA}" srcOrd="0" destOrd="0" parTransId="{81BC56B3-D55E-47CE-9644-59E16D7EE1B6}" sibTransId="{F45C0537-3194-4297-960D-8B30A3AB9852}"/>
    <dgm:cxn modelId="{F47B77E1-11A8-42EA-9997-A70B3BB1DEC7}" srcId="{BB821EE5-3910-4F42-80C5-7E91AF8088D2}" destId="{14FE810C-9932-4181-B29B-9B81A44E7F54}" srcOrd="1" destOrd="0" parTransId="{C1DA383E-A23B-4F38-A3B5-04984333B6EB}" sibTransId="{00973644-D5B7-4ADD-A25F-791DBA383B92}"/>
    <dgm:cxn modelId="{32DC6BFF-3CC4-4763-B0AF-0C75DD71208E}" type="presParOf" srcId="{EC79C1B3-1204-4407-82E8-F3AAE170884E}" destId="{F300378D-C1DB-4042-A015-32AB67018F2A}" srcOrd="0" destOrd="0" presId="urn:microsoft.com/office/officeart/2005/8/layout/hProcess9"/>
    <dgm:cxn modelId="{A14E4D76-4D75-4B88-AF64-8722850DA64C}" type="presParOf" srcId="{EC79C1B3-1204-4407-82E8-F3AAE170884E}" destId="{4CD69E3F-C981-448C-A524-B039EBEC6CAC}" srcOrd="1" destOrd="0" presId="urn:microsoft.com/office/officeart/2005/8/layout/hProcess9"/>
    <dgm:cxn modelId="{699CD6D9-1BC7-4394-B5CB-F9964785D9AF}" type="presParOf" srcId="{4CD69E3F-C981-448C-A524-B039EBEC6CAC}" destId="{033BA9E3-27B6-418C-BA93-E357D2D3C935}" srcOrd="0" destOrd="0" presId="urn:microsoft.com/office/officeart/2005/8/layout/hProcess9"/>
    <dgm:cxn modelId="{0CB626C0-2947-4589-9A16-5A6536771A8F}" type="presParOf" srcId="{4CD69E3F-C981-448C-A524-B039EBEC6CAC}" destId="{6727B800-55AE-47F1-8D91-A83FEF5FAD59}" srcOrd="1" destOrd="0" presId="urn:microsoft.com/office/officeart/2005/8/layout/hProcess9"/>
    <dgm:cxn modelId="{3A903A34-C17D-432C-A1DD-4EF8912ADDB0}" type="presParOf" srcId="{4CD69E3F-C981-448C-A524-B039EBEC6CAC}" destId="{7CC92F0E-B3D3-41F0-875E-B3BAED6C292E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821EE5-3910-4F42-80C5-7E91AF8088D2}" type="doc">
      <dgm:prSet loTypeId="urn:microsoft.com/office/officeart/2005/8/layout/hProcess9" loCatId="process" qsTypeId="urn:microsoft.com/office/officeart/2005/8/quickstyle/simple4" qsCatId="simple" csTypeId="urn:microsoft.com/office/officeart/2005/8/colors/accent4_2" csCatId="accent4" phldr="1"/>
      <dgm:spPr/>
    </dgm:pt>
    <dgm:pt modelId="{ADA19635-ADA8-4911-A2C6-0E17BCD33F9D}">
      <dgm:prSet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按照格式輸出資料</a:t>
          </a:r>
        </a:p>
      </dgm:t>
    </dgm:pt>
    <dgm:pt modelId="{F81EA447-63E1-473A-AFD7-761F7BF787AD}" type="parTrans" cxnId="{412315B0-D62D-4BA3-8E28-0429A52616B7}">
      <dgm:prSet/>
      <dgm:spPr/>
      <dgm:t>
        <a:bodyPr/>
        <a:lstStyle/>
        <a:p>
          <a:endParaRPr lang="zh-TW" altLang="en-US"/>
        </a:p>
      </dgm:t>
    </dgm:pt>
    <dgm:pt modelId="{5358DFAB-BCD3-4E85-BC2E-CDAA42C37556}" type="sibTrans" cxnId="{412315B0-D62D-4BA3-8E28-0429A52616B7}">
      <dgm:prSet/>
      <dgm:spPr/>
      <dgm:t>
        <a:bodyPr/>
        <a:lstStyle/>
        <a:p>
          <a:endParaRPr lang="zh-TW" altLang="en-US"/>
        </a:p>
      </dgm:t>
    </dgm:pt>
    <dgm:pt modelId="{EC79C1B3-1204-4407-82E8-F3AAE170884E}" type="pres">
      <dgm:prSet presAssocID="{BB821EE5-3910-4F42-80C5-7E91AF8088D2}" presName="CompostProcess" presStyleCnt="0">
        <dgm:presLayoutVars>
          <dgm:dir/>
          <dgm:resizeHandles val="exact"/>
        </dgm:presLayoutVars>
      </dgm:prSet>
      <dgm:spPr/>
    </dgm:pt>
    <dgm:pt modelId="{F300378D-C1DB-4042-A015-32AB67018F2A}" type="pres">
      <dgm:prSet presAssocID="{BB821EE5-3910-4F42-80C5-7E91AF8088D2}" presName="arrow" presStyleLbl="bgShp" presStyleIdx="0" presStyleCnt="1" custScaleX="113564" custScaleY="87843" custLinFactNeighborY="-842"/>
      <dgm:spPr/>
    </dgm:pt>
    <dgm:pt modelId="{4CD69E3F-C981-448C-A524-B039EBEC6CAC}" type="pres">
      <dgm:prSet presAssocID="{BB821EE5-3910-4F42-80C5-7E91AF8088D2}" presName="linearProcess" presStyleCnt="0"/>
      <dgm:spPr/>
    </dgm:pt>
    <dgm:pt modelId="{22479246-BB85-4D6C-B76F-7E2780D08299}" type="pres">
      <dgm:prSet presAssocID="{ADA19635-ADA8-4911-A2C6-0E17BCD33F9D}" presName="textNode" presStyleLbl="node1" presStyleIdx="0" presStyleCnt="1" custScaleX="112557">
        <dgm:presLayoutVars>
          <dgm:bulletEnabled val="1"/>
        </dgm:presLayoutVars>
      </dgm:prSet>
      <dgm:spPr/>
    </dgm:pt>
  </dgm:ptLst>
  <dgm:cxnLst>
    <dgm:cxn modelId="{68D7348D-4179-4EFE-951D-5392ABD62A12}" type="presOf" srcId="{ADA19635-ADA8-4911-A2C6-0E17BCD33F9D}" destId="{22479246-BB85-4D6C-B76F-7E2780D08299}" srcOrd="0" destOrd="0" presId="urn:microsoft.com/office/officeart/2005/8/layout/hProcess9"/>
    <dgm:cxn modelId="{A85B64A7-9561-4F33-94BF-F0AD64DE2FE6}" type="presOf" srcId="{BB821EE5-3910-4F42-80C5-7E91AF8088D2}" destId="{EC79C1B3-1204-4407-82E8-F3AAE170884E}" srcOrd="0" destOrd="0" presId="urn:microsoft.com/office/officeart/2005/8/layout/hProcess9"/>
    <dgm:cxn modelId="{412315B0-D62D-4BA3-8E28-0429A52616B7}" srcId="{BB821EE5-3910-4F42-80C5-7E91AF8088D2}" destId="{ADA19635-ADA8-4911-A2C6-0E17BCD33F9D}" srcOrd="0" destOrd="0" parTransId="{F81EA447-63E1-473A-AFD7-761F7BF787AD}" sibTransId="{5358DFAB-BCD3-4E85-BC2E-CDAA42C37556}"/>
    <dgm:cxn modelId="{C98A79D3-8DCC-4216-8FF0-A5A2EFB79C54}" type="presParOf" srcId="{EC79C1B3-1204-4407-82E8-F3AAE170884E}" destId="{F300378D-C1DB-4042-A015-32AB67018F2A}" srcOrd="0" destOrd="0" presId="urn:microsoft.com/office/officeart/2005/8/layout/hProcess9"/>
    <dgm:cxn modelId="{9D2C9642-071E-4865-B75F-4A0ADD1BE9AD}" type="presParOf" srcId="{EC79C1B3-1204-4407-82E8-F3AAE170884E}" destId="{4CD69E3F-C981-448C-A524-B039EBEC6CAC}" srcOrd="1" destOrd="0" presId="urn:microsoft.com/office/officeart/2005/8/layout/hProcess9"/>
    <dgm:cxn modelId="{BBC46EDD-EF10-4741-8DEA-D43BBDE352FB}" type="presParOf" srcId="{4CD69E3F-C981-448C-A524-B039EBEC6CAC}" destId="{22479246-BB85-4D6C-B76F-7E2780D08299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721178-2D26-4D0D-A0FC-079B10668E0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B663E85-9CB8-442F-967F-0698767E50E8}">
      <dgm:prSet phldrT="[文字]" custT="1"/>
      <dgm:spPr/>
      <dgm:t>
        <a:bodyPr/>
        <a:lstStyle/>
        <a:p>
          <a:r>
            <a: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rPr>
            <a:t>LSTM</a:t>
          </a:r>
          <a:r>
            <a: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rPr>
            <a:t> </a:t>
          </a:r>
          <a:endParaRPr lang="zh-TW" altLang="en-US" sz="32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CC3D0DA-9948-4356-9C6C-6A13EA8E0476}" type="parTrans" cxnId="{099629E2-C8D5-4AA6-81C1-13C52A822733}">
      <dgm:prSet/>
      <dgm:spPr/>
      <dgm:t>
        <a:bodyPr/>
        <a:lstStyle/>
        <a:p>
          <a:endParaRPr lang="zh-TW" altLang="en-US"/>
        </a:p>
      </dgm:t>
    </dgm:pt>
    <dgm:pt modelId="{54CF7589-7F4B-45A8-9B66-56A766E0E9EC}" type="sibTrans" cxnId="{099629E2-C8D5-4AA6-81C1-13C52A822733}">
      <dgm:prSet/>
      <dgm:spPr/>
      <dgm:t>
        <a:bodyPr/>
        <a:lstStyle/>
        <a:p>
          <a:endParaRPr lang="zh-TW" altLang="en-US"/>
        </a:p>
      </dgm:t>
    </dgm:pt>
    <dgm:pt modelId="{F784B682-0EFB-46F0-8392-B81E77CFD584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用於學習和預測時間序列的資料</a:t>
          </a:r>
        </a:p>
      </dgm:t>
    </dgm:pt>
    <dgm:pt modelId="{597E5010-6A20-4872-B489-E2E8B2158721}" type="sibTrans" cxnId="{905826F9-1EC0-404A-89F9-125532FB35E9}">
      <dgm:prSet/>
      <dgm:spPr/>
      <dgm:t>
        <a:bodyPr/>
        <a:lstStyle/>
        <a:p>
          <a:endParaRPr lang="zh-TW" altLang="en-US"/>
        </a:p>
      </dgm:t>
    </dgm:pt>
    <dgm:pt modelId="{65AA095D-A147-4E7C-83C5-25AC13C89FB4}" type="parTrans" cxnId="{905826F9-1EC0-404A-89F9-125532FB35E9}">
      <dgm:prSet/>
      <dgm:spPr/>
      <dgm:t>
        <a:bodyPr/>
        <a:lstStyle/>
        <a:p>
          <a:endParaRPr lang="zh-TW" altLang="en-US"/>
        </a:p>
      </dgm:t>
    </dgm:pt>
    <dgm:pt modelId="{C793B3AD-A761-492E-A1A0-3A87988CB259}">
      <dgm:prSet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找出特徵規律和代表觀察資料關係的函數</a:t>
          </a:r>
        </a:p>
      </dgm:t>
    </dgm:pt>
    <dgm:pt modelId="{509DF5B5-4135-45AE-9A6F-474497EFE479}" type="sibTrans" cxnId="{91B4BB81-3E9B-42CA-9509-FCDE46934F47}">
      <dgm:prSet/>
      <dgm:spPr/>
      <dgm:t>
        <a:bodyPr/>
        <a:lstStyle/>
        <a:p>
          <a:endParaRPr lang="zh-TW" altLang="en-US"/>
        </a:p>
      </dgm:t>
    </dgm:pt>
    <dgm:pt modelId="{07439FFB-A129-412C-90C8-6D06296242A1}" type="parTrans" cxnId="{91B4BB81-3E9B-42CA-9509-FCDE46934F47}">
      <dgm:prSet/>
      <dgm:spPr/>
      <dgm:t>
        <a:bodyPr/>
        <a:lstStyle/>
        <a:p>
          <a:endParaRPr lang="zh-TW" altLang="en-US"/>
        </a:p>
      </dgm:t>
    </dgm:pt>
    <dgm:pt modelId="{6360F622-AB3C-4D2D-924A-601783BCECB9}" type="pres">
      <dgm:prSet presAssocID="{D9721178-2D26-4D0D-A0FC-079B10668E01}" presName="Name0" presStyleCnt="0">
        <dgm:presLayoutVars>
          <dgm:dir/>
          <dgm:animLvl val="lvl"/>
          <dgm:resizeHandles val="exact"/>
        </dgm:presLayoutVars>
      </dgm:prSet>
      <dgm:spPr/>
    </dgm:pt>
    <dgm:pt modelId="{8E12982E-1457-4BDA-BAC9-591F5EDA812C}" type="pres">
      <dgm:prSet presAssocID="{4B663E85-9CB8-442F-967F-0698767E50E8}" presName="linNode" presStyleCnt="0"/>
      <dgm:spPr/>
    </dgm:pt>
    <dgm:pt modelId="{8A8B2998-B08B-4C12-88F9-07731FA5220D}" type="pres">
      <dgm:prSet presAssocID="{4B663E85-9CB8-442F-967F-0698767E50E8}" presName="parentText" presStyleLbl="node1" presStyleIdx="0" presStyleCnt="1" custScaleX="67024">
        <dgm:presLayoutVars>
          <dgm:chMax val="1"/>
          <dgm:bulletEnabled val="1"/>
        </dgm:presLayoutVars>
      </dgm:prSet>
      <dgm:spPr/>
    </dgm:pt>
    <dgm:pt modelId="{DA0360CF-C618-4CB7-8AC1-6C5B0CE78CA1}" type="pres">
      <dgm:prSet presAssocID="{4B663E85-9CB8-442F-967F-0698767E50E8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0964CB18-9D66-45FA-9AA1-22EEE86179A1}" type="presOf" srcId="{C793B3AD-A761-492E-A1A0-3A87988CB259}" destId="{DA0360CF-C618-4CB7-8AC1-6C5B0CE78CA1}" srcOrd="0" destOrd="1" presId="urn:microsoft.com/office/officeart/2005/8/layout/vList5"/>
    <dgm:cxn modelId="{91B4BB81-3E9B-42CA-9509-FCDE46934F47}" srcId="{4B663E85-9CB8-442F-967F-0698767E50E8}" destId="{C793B3AD-A761-492E-A1A0-3A87988CB259}" srcOrd="1" destOrd="0" parTransId="{07439FFB-A129-412C-90C8-6D06296242A1}" sibTransId="{509DF5B5-4135-45AE-9A6F-474497EFE479}"/>
    <dgm:cxn modelId="{21B2358E-2939-46E6-B203-8A120FBAD6C3}" type="presOf" srcId="{F784B682-0EFB-46F0-8392-B81E77CFD584}" destId="{DA0360CF-C618-4CB7-8AC1-6C5B0CE78CA1}" srcOrd="0" destOrd="0" presId="urn:microsoft.com/office/officeart/2005/8/layout/vList5"/>
    <dgm:cxn modelId="{63D7AFB8-B077-4091-9C99-FE9A10DDFA1B}" type="presOf" srcId="{D9721178-2D26-4D0D-A0FC-079B10668E01}" destId="{6360F622-AB3C-4D2D-924A-601783BCECB9}" srcOrd="0" destOrd="0" presId="urn:microsoft.com/office/officeart/2005/8/layout/vList5"/>
    <dgm:cxn modelId="{C1E23ABC-C093-4699-B1F7-035204A6F8A1}" type="presOf" srcId="{4B663E85-9CB8-442F-967F-0698767E50E8}" destId="{8A8B2998-B08B-4C12-88F9-07731FA5220D}" srcOrd="0" destOrd="0" presId="urn:microsoft.com/office/officeart/2005/8/layout/vList5"/>
    <dgm:cxn modelId="{099629E2-C8D5-4AA6-81C1-13C52A822733}" srcId="{D9721178-2D26-4D0D-A0FC-079B10668E01}" destId="{4B663E85-9CB8-442F-967F-0698767E50E8}" srcOrd="0" destOrd="0" parTransId="{4CC3D0DA-9948-4356-9C6C-6A13EA8E0476}" sibTransId="{54CF7589-7F4B-45A8-9B66-56A766E0E9EC}"/>
    <dgm:cxn modelId="{905826F9-1EC0-404A-89F9-125532FB35E9}" srcId="{4B663E85-9CB8-442F-967F-0698767E50E8}" destId="{F784B682-0EFB-46F0-8392-B81E77CFD584}" srcOrd="0" destOrd="0" parTransId="{65AA095D-A147-4E7C-83C5-25AC13C89FB4}" sibTransId="{597E5010-6A20-4872-B489-E2E8B2158721}"/>
    <dgm:cxn modelId="{911925E0-D2F6-41A5-81EB-9A584E2EDC75}" type="presParOf" srcId="{6360F622-AB3C-4D2D-924A-601783BCECB9}" destId="{8E12982E-1457-4BDA-BAC9-591F5EDA812C}" srcOrd="0" destOrd="0" presId="urn:microsoft.com/office/officeart/2005/8/layout/vList5"/>
    <dgm:cxn modelId="{0A9C4BE6-154D-4DF0-A213-5BF26E08B9F1}" type="presParOf" srcId="{8E12982E-1457-4BDA-BAC9-591F5EDA812C}" destId="{8A8B2998-B08B-4C12-88F9-07731FA5220D}" srcOrd="0" destOrd="0" presId="urn:microsoft.com/office/officeart/2005/8/layout/vList5"/>
    <dgm:cxn modelId="{C4842481-50E7-47BE-8C19-BE92E193AAC5}" type="presParOf" srcId="{8E12982E-1457-4BDA-BAC9-591F5EDA812C}" destId="{DA0360CF-C618-4CB7-8AC1-6C5B0CE78CA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7FA047-1F97-4E98-9519-832D85DF6A11}" type="doc">
      <dgm:prSet loTypeId="urn:microsoft.com/office/officeart/2005/8/layout/list1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zh-TW" altLang="en-US"/>
        </a:p>
      </dgm:t>
    </dgm:pt>
    <dgm:pt modelId="{95B0530D-7B8B-4C8D-BE20-E95B6A964E74}">
      <dgm:prSet phldrT="[文字]" custT="1"/>
      <dgm:spPr>
        <a:solidFill>
          <a:srgbClr val="14B1BC">
            <a:shade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16342" tIns="0" rIns="116342" bIns="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特徵欄位</a:t>
          </a:r>
        </a:p>
      </dgm:t>
    </dgm:pt>
    <dgm:pt modelId="{9409B3C9-2C38-4DA1-A623-24E84E6E5074}" type="parTrans" cxnId="{9E9C3642-323D-4785-963A-5960CBAE9FFA}">
      <dgm:prSet/>
      <dgm:spPr/>
      <dgm:t>
        <a:bodyPr/>
        <a:lstStyle/>
        <a:p>
          <a:endParaRPr lang="zh-TW" altLang="en-US"/>
        </a:p>
      </dgm:t>
    </dgm:pt>
    <dgm:pt modelId="{196C3C2C-94A6-453E-B37E-78A10607C125}" type="sibTrans" cxnId="{9E9C3642-323D-4785-963A-5960CBAE9FFA}">
      <dgm:prSet/>
      <dgm:spPr/>
      <dgm:t>
        <a:bodyPr/>
        <a:lstStyle/>
        <a:p>
          <a:endParaRPr lang="zh-TW" altLang="en-US"/>
        </a:p>
      </dgm:t>
    </dgm:pt>
    <dgm:pt modelId="{39EEA242-4678-40F7-92C0-4D24AA4F57D3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壞掉燈管數</a:t>
          </a:r>
          <a:r>
            <a:rPr lang="en-US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低功率</a:t>
          </a:r>
          <a:r>
            <a:rPr lang="en-US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FC89ED1-2F2F-47BD-89EE-E9A36DDB8E64}" type="parTrans" cxnId="{C1C3C622-3EA2-44D3-A612-C27AD67E2DE7}">
      <dgm:prSet/>
      <dgm:spPr/>
      <dgm:t>
        <a:bodyPr/>
        <a:lstStyle/>
        <a:p>
          <a:endParaRPr lang="zh-TW" altLang="en-US"/>
        </a:p>
      </dgm:t>
    </dgm:pt>
    <dgm:pt modelId="{6DF65719-6833-48AD-BBAA-12CD798945AF}" type="sibTrans" cxnId="{C1C3C622-3EA2-44D3-A612-C27AD67E2DE7}">
      <dgm:prSet/>
      <dgm:spPr/>
      <dgm:t>
        <a:bodyPr/>
        <a:lstStyle/>
        <a:p>
          <a:endParaRPr lang="zh-TW" altLang="en-US"/>
        </a:p>
      </dgm:t>
    </dgm:pt>
    <dgm:pt modelId="{79B21E4C-3C67-4CD5-BB1C-3ADC70CB4878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壞掉燈管數</a:t>
          </a:r>
          <a:r>
            <a:rPr lang="en-US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高功率</a:t>
          </a:r>
          <a:r>
            <a:rPr lang="en-US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3E62AA9-B622-4BDD-A8F3-4380DDC16437}" type="parTrans" cxnId="{29A95641-50B0-4EE0-89AB-745BB75BDA1B}">
      <dgm:prSet/>
      <dgm:spPr/>
      <dgm:t>
        <a:bodyPr/>
        <a:lstStyle/>
        <a:p>
          <a:endParaRPr lang="zh-TW" altLang="en-US"/>
        </a:p>
      </dgm:t>
    </dgm:pt>
    <dgm:pt modelId="{7E8A4B8B-9025-49D3-B590-933E322E4A00}" type="sibTrans" cxnId="{29A95641-50B0-4EE0-89AB-745BB75BDA1B}">
      <dgm:prSet/>
      <dgm:spPr/>
      <dgm:t>
        <a:bodyPr/>
        <a:lstStyle/>
        <a:p>
          <a:endParaRPr lang="zh-TW" altLang="en-US"/>
        </a:p>
      </dgm:t>
    </dgm:pt>
    <dgm:pt modelId="{EE6D95DF-73D4-4B13-A796-D01D0026C724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燈管功率</a:t>
          </a:r>
          <a:r>
            <a:rPr lang="en-US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高功率</a:t>
          </a:r>
          <a:r>
            <a:rPr lang="en-US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26E23E6-0876-4AD9-94DD-BD561EB7FCB8}" type="parTrans" cxnId="{6C9C5F0E-9CE8-4B41-B8DC-0AD933FCC720}">
      <dgm:prSet/>
      <dgm:spPr/>
      <dgm:t>
        <a:bodyPr/>
        <a:lstStyle/>
        <a:p>
          <a:endParaRPr lang="zh-TW" altLang="en-US"/>
        </a:p>
      </dgm:t>
    </dgm:pt>
    <dgm:pt modelId="{A9221EA4-2C51-49D4-91AA-0C6644F33755}" type="sibTrans" cxnId="{6C9C5F0E-9CE8-4B41-B8DC-0AD933FCC720}">
      <dgm:prSet/>
      <dgm:spPr/>
      <dgm:t>
        <a:bodyPr/>
        <a:lstStyle/>
        <a:p>
          <a:endParaRPr lang="zh-TW" altLang="en-US"/>
        </a:p>
      </dgm:t>
    </dgm:pt>
    <dgm:pt modelId="{BAA5B0BF-3A0E-416E-8027-F3A07EBDBE26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累積時數</a:t>
          </a:r>
        </a:p>
      </dgm:t>
    </dgm:pt>
    <dgm:pt modelId="{4EE40AB8-6320-48BA-87FF-9C00845FA772}" type="parTrans" cxnId="{D263EC9C-CEDD-4CDA-9671-19609E7A5C8D}">
      <dgm:prSet/>
      <dgm:spPr/>
      <dgm:t>
        <a:bodyPr/>
        <a:lstStyle/>
        <a:p>
          <a:endParaRPr lang="zh-TW" altLang="en-US"/>
        </a:p>
      </dgm:t>
    </dgm:pt>
    <dgm:pt modelId="{44351B67-AE2E-4166-80BE-B5B17C13A3F8}" type="sibTrans" cxnId="{D263EC9C-CEDD-4CDA-9671-19609E7A5C8D}">
      <dgm:prSet/>
      <dgm:spPr/>
      <dgm:t>
        <a:bodyPr/>
        <a:lstStyle/>
        <a:p>
          <a:endParaRPr lang="zh-TW" altLang="en-US"/>
        </a:p>
      </dgm:t>
    </dgm:pt>
    <dgm:pt modelId="{455E87ED-DB64-43A5-A453-767D18CA49FC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進水量</a:t>
          </a:r>
        </a:p>
      </dgm:t>
    </dgm:pt>
    <dgm:pt modelId="{D676929E-56B7-41C2-8E9A-4616CE769444}" type="parTrans" cxnId="{7BF9F86D-4CEA-4A6B-81CD-6FD9B66A640E}">
      <dgm:prSet/>
      <dgm:spPr/>
      <dgm:t>
        <a:bodyPr/>
        <a:lstStyle/>
        <a:p>
          <a:endParaRPr lang="zh-TW" altLang="en-US"/>
        </a:p>
      </dgm:t>
    </dgm:pt>
    <dgm:pt modelId="{91D19660-4BE4-423B-9F6D-267774F90D78}" type="sibTrans" cxnId="{7BF9F86D-4CEA-4A6B-81CD-6FD9B66A640E}">
      <dgm:prSet/>
      <dgm:spPr/>
      <dgm:t>
        <a:bodyPr/>
        <a:lstStyle/>
        <a:p>
          <a:endParaRPr lang="zh-TW" altLang="en-US"/>
        </a:p>
      </dgm:t>
    </dgm:pt>
    <dgm:pt modelId="{C954C8F0-D2A8-43F8-8A77-0460C04296B9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進水溫</a:t>
          </a:r>
        </a:p>
      </dgm:t>
    </dgm:pt>
    <dgm:pt modelId="{0CAEEE43-1C7F-41D6-A46A-C0FFB6D63E09}" type="parTrans" cxnId="{A273ECCE-E8C9-4C4A-ABB8-E166332F5E25}">
      <dgm:prSet/>
      <dgm:spPr/>
      <dgm:t>
        <a:bodyPr/>
        <a:lstStyle/>
        <a:p>
          <a:endParaRPr lang="zh-TW" altLang="en-US"/>
        </a:p>
      </dgm:t>
    </dgm:pt>
    <dgm:pt modelId="{B80C3AE9-122C-48F8-8B55-E8049C44186C}" type="sibTrans" cxnId="{A273ECCE-E8C9-4C4A-ABB8-E166332F5E25}">
      <dgm:prSet/>
      <dgm:spPr/>
      <dgm:t>
        <a:bodyPr/>
        <a:lstStyle/>
        <a:p>
          <a:endParaRPr lang="zh-TW" altLang="en-US"/>
        </a:p>
      </dgm:t>
    </dgm:pt>
    <dgm:pt modelId="{B6B13B7A-7C4C-4890-A110-71FCDA29D755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出水溫</a:t>
          </a:r>
        </a:p>
      </dgm:t>
    </dgm:pt>
    <dgm:pt modelId="{156D8134-AF50-4862-AADA-BC19DF828A4F}" type="parTrans" cxnId="{C2001F24-938A-461E-AEE4-C71719DD61AC}">
      <dgm:prSet/>
      <dgm:spPr/>
      <dgm:t>
        <a:bodyPr/>
        <a:lstStyle/>
        <a:p>
          <a:endParaRPr lang="zh-TW" altLang="en-US"/>
        </a:p>
      </dgm:t>
    </dgm:pt>
    <dgm:pt modelId="{C99BFA15-0860-434F-A2F2-9B79C8BB905F}" type="sibTrans" cxnId="{C2001F24-938A-461E-AEE4-C71719DD61AC}">
      <dgm:prSet/>
      <dgm:spPr/>
      <dgm:t>
        <a:bodyPr/>
        <a:lstStyle/>
        <a:p>
          <a:endParaRPr lang="zh-TW" altLang="en-US"/>
        </a:p>
      </dgm:t>
    </dgm:pt>
    <dgm:pt modelId="{9A2B7B1C-B0C8-49B7-9C86-AACFED29AC02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水冷板</a:t>
          </a:r>
          <a:r>
            <a:rPr lang="en-US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A</a:t>
          </a:r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溫度</a:t>
          </a:r>
        </a:p>
      </dgm:t>
    </dgm:pt>
    <dgm:pt modelId="{A2C44CF6-338C-487E-ABEA-61495D699BFF}" type="parTrans" cxnId="{2B0D5873-13AA-4831-B12F-A083881DB059}">
      <dgm:prSet/>
      <dgm:spPr/>
      <dgm:t>
        <a:bodyPr/>
        <a:lstStyle/>
        <a:p>
          <a:endParaRPr lang="zh-TW" altLang="en-US"/>
        </a:p>
      </dgm:t>
    </dgm:pt>
    <dgm:pt modelId="{433E9A06-85C0-4A90-B693-23957D11E246}" type="sibTrans" cxnId="{2B0D5873-13AA-4831-B12F-A083881DB059}">
      <dgm:prSet/>
      <dgm:spPr/>
      <dgm:t>
        <a:bodyPr/>
        <a:lstStyle/>
        <a:p>
          <a:endParaRPr lang="zh-TW" altLang="en-US"/>
        </a:p>
      </dgm:t>
    </dgm:pt>
    <dgm:pt modelId="{D16BDA36-1F8A-42A9-8B25-5A0455C7128F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水冷板</a:t>
          </a:r>
          <a:r>
            <a:rPr lang="en-US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B</a:t>
          </a:r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溫度</a:t>
          </a:r>
        </a:p>
      </dgm:t>
    </dgm:pt>
    <dgm:pt modelId="{356D3299-8F94-4FF5-BE3C-30FBCC792013}" type="parTrans" cxnId="{A163349F-E4EC-4B98-999F-F9B9DA44A19F}">
      <dgm:prSet/>
      <dgm:spPr/>
      <dgm:t>
        <a:bodyPr/>
        <a:lstStyle/>
        <a:p>
          <a:endParaRPr lang="zh-TW" altLang="en-US"/>
        </a:p>
      </dgm:t>
    </dgm:pt>
    <dgm:pt modelId="{320A0C3B-7B85-4BCB-B716-EB01BAB4AB91}" type="sibTrans" cxnId="{A163349F-E4EC-4B98-999F-F9B9DA44A19F}">
      <dgm:prSet/>
      <dgm:spPr/>
      <dgm:t>
        <a:bodyPr/>
        <a:lstStyle/>
        <a:p>
          <a:endParaRPr lang="zh-TW" altLang="en-US"/>
        </a:p>
      </dgm:t>
    </dgm:pt>
    <dgm:pt modelId="{493247F8-20C0-4D7F-9D75-470038ACA338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燈管功率</a:t>
          </a:r>
          <a:r>
            <a:rPr lang="en-US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低功率</a:t>
          </a:r>
          <a:r>
            <a:rPr lang="en-US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4F02C44-9F34-4B92-A6C9-1868F7CE5F01}" type="parTrans" cxnId="{15D604B4-9B7B-4359-BB6C-98C1D27DEBEC}">
      <dgm:prSet/>
      <dgm:spPr/>
      <dgm:t>
        <a:bodyPr/>
        <a:lstStyle/>
        <a:p>
          <a:endParaRPr lang="zh-TW" altLang="en-US"/>
        </a:p>
      </dgm:t>
    </dgm:pt>
    <dgm:pt modelId="{37934A51-CDD0-42DB-97F0-90E6F84D9160}" type="sibTrans" cxnId="{15D604B4-9B7B-4359-BB6C-98C1D27DEBEC}">
      <dgm:prSet/>
      <dgm:spPr/>
      <dgm:t>
        <a:bodyPr/>
        <a:lstStyle/>
        <a:p>
          <a:endParaRPr lang="zh-TW" altLang="en-US"/>
        </a:p>
      </dgm:t>
    </dgm:pt>
    <dgm:pt modelId="{B468C752-A09E-4FA7-96B4-160AA669D4C6}" type="pres">
      <dgm:prSet presAssocID="{5F7FA047-1F97-4E98-9519-832D85DF6A11}" presName="linear" presStyleCnt="0">
        <dgm:presLayoutVars>
          <dgm:dir/>
          <dgm:animLvl val="lvl"/>
          <dgm:resizeHandles val="exact"/>
        </dgm:presLayoutVars>
      </dgm:prSet>
      <dgm:spPr/>
    </dgm:pt>
    <dgm:pt modelId="{B89C64C4-67BA-453F-8EDF-09692058C315}" type="pres">
      <dgm:prSet presAssocID="{95B0530D-7B8B-4C8D-BE20-E95B6A964E74}" presName="parentLin" presStyleCnt="0"/>
      <dgm:spPr/>
    </dgm:pt>
    <dgm:pt modelId="{793E1464-18E4-472A-AC27-F68156AFAC57}" type="pres">
      <dgm:prSet presAssocID="{95B0530D-7B8B-4C8D-BE20-E95B6A964E74}" presName="parentLeftMargin" presStyleLbl="node1" presStyleIdx="0" presStyleCnt="1"/>
      <dgm:spPr/>
    </dgm:pt>
    <dgm:pt modelId="{A5356444-8FF0-48CA-84AB-A9297494FA8F}" type="pres">
      <dgm:prSet presAssocID="{95B0530D-7B8B-4C8D-BE20-E95B6A964E74}" presName="parentText" presStyleLbl="node1" presStyleIdx="0" presStyleCnt="1">
        <dgm:presLayoutVars>
          <dgm:chMax val="0"/>
          <dgm:bulletEnabled val="1"/>
        </dgm:presLayoutVars>
      </dgm:prSet>
      <dgm:spPr>
        <a:xfrm>
          <a:off x="211679" y="17568"/>
          <a:ext cx="2963506" cy="738000"/>
        </a:xfrm>
        <a:prstGeom prst="roundRect">
          <a:avLst/>
        </a:prstGeom>
      </dgm:spPr>
    </dgm:pt>
    <dgm:pt modelId="{AD442BB7-F60B-4F1C-88CF-489F44D45746}" type="pres">
      <dgm:prSet presAssocID="{95B0530D-7B8B-4C8D-BE20-E95B6A964E74}" presName="negativeSpace" presStyleCnt="0"/>
      <dgm:spPr/>
    </dgm:pt>
    <dgm:pt modelId="{32785922-FA0A-406F-AC18-C8398A303E73}" type="pres">
      <dgm:prSet presAssocID="{95B0530D-7B8B-4C8D-BE20-E95B6A964E74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C9C5F0E-9CE8-4B41-B8DC-0AD933FCC720}" srcId="{95B0530D-7B8B-4C8D-BE20-E95B6A964E74}" destId="{EE6D95DF-73D4-4B13-A796-D01D0026C724}" srcOrd="3" destOrd="0" parTransId="{A26E23E6-0876-4AD9-94DD-BD561EB7FCB8}" sibTransId="{A9221EA4-2C51-49D4-91AA-0C6644F33755}"/>
    <dgm:cxn modelId="{C1C3C622-3EA2-44D3-A612-C27AD67E2DE7}" srcId="{95B0530D-7B8B-4C8D-BE20-E95B6A964E74}" destId="{39EEA242-4678-40F7-92C0-4D24AA4F57D3}" srcOrd="0" destOrd="0" parTransId="{EFC89ED1-2F2F-47BD-89EE-E9A36DDB8E64}" sibTransId="{6DF65719-6833-48AD-BBAA-12CD798945AF}"/>
    <dgm:cxn modelId="{C2001F24-938A-461E-AEE4-C71719DD61AC}" srcId="{95B0530D-7B8B-4C8D-BE20-E95B6A964E74}" destId="{B6B13B7A-7C4C-4890-A110-71FCDA29D755}" srcOrd="7" destOrd="0" parTransId="{156D8134-AF50-4862-AADA-BC19DF828A4F}" sibTransId="{C99BFA15-0860-434F-A2F2-9B79C8BB905F}"/>
    <dgm:cxn modelId="{DD506B3D-B560-4FD5-83ED-F14EE19E66E2}" type="presOf" srcId="{493247F8-20C0-4D7F-9D75-470038ACA338}" destId="{32785922-FA0A-406F-AC18-C8398A303E73}" srcOrd="0" destOrd="2" presId="urn:microsoft.com/office/officeart/2005/8/layout/list1"/>
    <dgm:cxn modelId="{862C9C5C-6347-413E-9E30-A186997062D2}" type="presOf" srcId="{5F7FA047-1F97-4E98-9519-832D85DF6A11}" destId="{B468C752-A09E-4FA7-96B4-160AA669D4C6}" srcOrd="0" destOrd="0" presId="urn:microsoft.com/office/officeart/2005/8/layout/list1"/>
    <dgm:cxn modelId="{29A95641-50B0-4EE0-89AB-745BB75BDA1B}" srcId="{95B0530D-7B8B-4C8D-BE20-E95B6A964E74}" destId="{79B21E4C-3C67-4CD5-BB1C-3ADC70CB4878}" srcOrd="1" destOrd="0" parTransId="{53E62AA9-B622-4BDD-A8F3-4380DDC16437}" sibTransId="{7E8A4B8B-9025-49D3-B590-933E322E4A00}"/>
    <dgm:cxn modelId="{9E9C3642-323D-4785-963A-5960CBAE9FFA}" srcId="{5F7FA047-1F97-4E98-9519-832D85DF6A11}" destId="{95B0530D-7B8B-4C8D-BE20-E95B6A964E74}" srcOrd="0" destOrd="0" parTransId="{9409B3C9-2C38-4DA1-A623-24E84E6E5074}" sibTransId="{196C3C2C-94A6-453E-B37E-78A10607C125}"/>
    <dgm:cxn modelId="{906ABA48-B3FF-4E9D-8CB2-00C89F51BB12}" type="presOf" srcId="{C954C8F0-D2A8-43F8-8A77-0460C04296B9}" destId="{32785922-FA0A-406F-AC18-C8398A303E73}" srcOrd="0" destOrd="6" presId="urn:microsoft.com/office/officeart/2005/8/layout/list1"/>
    <dgm:cxn modelId="{7BF9F86D-4CEA-4A6B-81CD-6FD9B66A640E}" srcId="{95B0530D-7B8B-4C8D-BE20-E95B6A964E74}" destId="{455E87ED-DB64-43A5-A453-767D18CA49FC}" srcOrd="5" destOrd="0" parTransId="{D676929E-56B7-41C2-8E9A-4616CE769444}" sibTransId="{91D19660-4BE4-423B-9F6D-267774F90D78}"/>
    <dgm:cxn modelId="{1F657C52-34A3-4FAC-AD50-04FC3EC7C416}" type="presOf" srcId="{B6B13B7A-7C4C-4890-A110-71FCDA29D755}" destId="{32785922-FA0A-406F-AC18-C8398A303E73}" srcOrd="0" destOrd="7" presId="urn:microsoft.com/office/officeart/2005/8/layout/list1"/>
    <dgm:cxn modelId="{2B0D5873-13AA-4831-B12F-A083881DB059}" srcId="{95B0530D-7B8B-4C8D-BE20-E95B6A964E74}" destId="{9A2B7B1C-B0C8-49B7-9C86-AACFED29AC02}" srcOrd="8" destOrd="0" parTransId="{A2C44CF6-338C-487E-ABEA-61495D699BFF}" sibTransId="{433E9A06-85C0-4A90-B693-23957D11E246}"/>
    <dgm:cxn modelId="{4243898C-FC27-4297-BE81-47A88352DBE5}" type="presOf" srcId="{95B0530D-7B8B-4C8D-BE20-E95B6A964E74}" destId="{A5356444-8FF0-48CA-84AB-A9297494FA8F}" srcOrd="1" destOrd="0" presId="urn:microsoft.com/office/officeart/2005/8/layout/list1"/>
    <dgm:cxn modelId="{D2426E92-E0FC-46BA-9E52-B10570399DE0}" type="presOf" srcId="{EE6D95DF-73D4-4B13-A796-D01D0026C724}" destId="{32785922-FA0A-406F-AC18-C8398A303E73}" srcOrd="0" destOrd="3" presId="urn:microsoft.com/office/officeart/2005/8/layout/list1"/>
    <dgm:cxn modelId="{182C559C-BF46-4E67-8372-92A0EC85225C}" type="presOf" srcId="{39EEA242-4678-40F7-92C0-4D24AA4F57D3}" destId="{32785922-FA0A-406F-AC18-C8398A303E73}" srcOrd="0" destOrd="0" presId="urn:microsoft.com/office/officeart/2005/8/layout/list1"/>
    <dgm:cxn modelId="{D263EC9C-CEDD-4CDA-9671-19609E7A5C8D}" srcId="{95B0530D-7B8B-4C8D-BE20-E95B6A964E74}" destId="{BAA5B0BF-3A0E-416E-8027-F3A07EBDBE26}" srcOrd="4" destOrd="0" parTransId="{4EE40AB8-6320-48BA-87FF-9C00845FA772}" sibTransId="{44351B67-AE2E-4166-80BE-B5B17C13A3F8}"/>
    <dgm:cxn modelId="{6516B59E-E6D2-4E73-BC0F-D8F008726DAB}" type="presOf" srcId="{BAA5B0BF-3A0E-416E-8027-F3A07EBDBE26}" destId="{32785922-FA0A-406F-AC18-C8398A303E73}" srcOrd="0" destOrd="4" presId="urn:microsoft.com/office/officeart/2005/8/layout/list1"/>
    <dgm:cxn modelId="{A163349F-E4EC-4B98-999F-F9B9DA44A19F}" srcId="{95B0530D-7B8B-4C8D-BE20-E95B6A964E74}" destId="{D16BDA36-1F8A-42A9-8B25-5A0455C7128F}" srcOrd="9" destOrd="0" parTransId="{356D3299-8F94-4FF5-BE3C-30FBCC792013}" sibTransId="{320A0C3B-7B85-4BCB-B716-EB01BAB4AB91}"/>
    <dgm:cxn modelId="{BFE17BA3-AEB7-454A-BC04-64E981F5CD80}" type="presOf" srcId="{95B0530D-7B8B-4C8D-BE20-E95B6A964E74}" destId="{793E1464-18E4-472A-AC27-F68156AFAC57}" srcOrd="0" destOrd="0" presId="urn:microsoft.com/office/officeart/2005/8/layout/list1"/>
    <dgm:cxn modelId="{15D604B4-9B7B-4359-BB6C-98C1D27DEBEC}" srcId="{95B0530D-7B8B-4C8D-BE20-E95B6A964E74}" destId="{493247F8-20C0-4D7F-9D75-470038ACA338}" srcOrd="2" destOrd="0" parTransId="{64F02C44-9F34-4B92-A6C9-1868F7CE5F01}" sibTransId="{37934A51-CDD0-42DB-97F0-90E6F84D9160}"/>
    <dgm:cxn modelId="{3F3179C0-8939-4880-B55F-DBC19C031DAD}" type="presOf" srcId="{455E87ED-DB64-43A5-A453-767D18CA49FC}" destId="{32785922-FA0A-406F-AC18-C8398A303E73}" srcOrd="0" destOrd="5" presId="urn:microsoft.com/office/officeart/2005/8/layout/list1"/>
    <dgm:cxn modelId="{A273ECCE-E8C9-4C4A-ABB8-E166332F5E25}" srcId="{95B0530D-7B8B-4C8D-BE20-E95B6A964E74}" destId="{C954C8F0-D2A8-43F8-8A77-0460C04296B9}" srcOrd="6" destOrd="0" parTransId="{0CAEEE43-1C7F-41D6-A46A-C0FFB6D63E09}" sibTransId="{B80C3AE9-122C-48F8-8B55-E8049C44186C}"/>
    <dgm:cxn modelId="{232F70E4-8E88-4EE8-B55F-4311E0E61E1E}" type="presOf" srcId="{79B21E4C-3C67-4CD5-BB1C-3ADC70CB4878}" destId="{32785922-FA0A-406F-AC18-C8398A303E73}" srcOrd="0" destOrd="1" presId="urn:microsoft.com/office/officeart/2005/8/layout/list1"/>
    <dgm:cxn modelId="{36B4F7F4-4F2B-4D20-AA4C-99E9984CCACA}" type="presOf" srcId="{9A2B7B1C-B0C8-49B7-9C86-AACFED29AC02}" destId="{32785922-FA0A-406F-AC18-C8398A303E73}" srcOrd="0" destOrd="8" presId="urn:microsoft.com/office/officeart/2005/8/layout/list1"/>
    <dgm:cxn modelId="{7C8917FA-8776-4748-9EE8-3532FAC2AAF8}" type="presOf" srcId="{D16BDA36-1F8A-42A9-8B25-5A0455C7128F}" destId="{32785922-FA0A-406F-AC18-C8398A303E73}" srcOrd="0" destOrd="9" presId="urn:microsoft.com/office/officeart/2005/8/layout/list1"/>
    <dgm:cxn modelId="{5521F6EE-6641-4004-81F3-C5EF001985E1}" type="presParOf" srcId="{B468C752-A09E-4FA7-96B4-160AA669D4C6}" destId="{B89C64C4-67BA-453F-8EDF-09692058C315}" srcOrd="0" destOrd="0" presId="urn:microsoft.com/office/officeart/2005/8/layout/list1"/>
    <dgm:cxn modelId="{7FA6F9B8-9ABE-479B-AF40-FCE0E23163A0}" type="presParOf" srcId="{B89C64C4-67BA-453F-8EDF-09692058C315}" destId="{793E1464-18E4-472A-AC27-F68156AFAC57}" srcOrd="0" destOrd="0" presId="urn:microsoft.com/office/officeart/2005/8/layout/list1"/>
    <dgm:cxn modelId="{B742DE7A-C8A8-4849-9CEF-213EB78A831A}" type="presParOf" srcId="{B89C64C4-67BA-453F-8EDF-09692058C315}" destId="{A5356444-8FF0-48CA-84AB-A9297494FA8F}" srcOrd="1" destOrd="0" presId="urn:microsoft.com/office/officeart/2005/8/layout/list1"/>
    <dgm:cxn modelId="{72B9F90A-5F16-43FE-A4D6-D027D9109317}" type="presParOf" srcId="{B468C752-A09E-4FA7-96B4-160AA669D4C6}" destId="{AD442BB7-F60B-4F1C-88CF-489F44D45746}" srcOrd="1" destOrd="0" presId="urn:microsoft.com/office/officeart/2005/8/layout/list1"/>
    <dgm:cxn modelId="{BAD51865-B1C0-43FA-8EEF-DB190217069F}" type="presParOf" srcId="{B468C752-A09E-4FA7-96B4-160AA669D4C6}" destId="{32785922-FA0A-406F-AC18-C8398A303E7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F7FA047-1F97-4E98-9519-832D85DF6A11}" type="doc">
      <dgm:prSet loTypeId="urn:microsoft.com/office/officeart/2005/8/layout/list1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zh-TW" altLang="en-US"/>
        </a:p>
      </dgm:t>
    </dgm:pt>
    <dgm:pt modelId="{95B0530D-7B8B-4C8D-BE20-E95B6A964E74}">
      <dgm:prSet phldrT="[文字]" custT="1"/>
      <dgm:spPr>
        <a:solidFill>
          <a:srgbClr val="14B1BC">
            <a:shade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16342" tIns="0" rIns="116342" bIns="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預測欄位</a:t>
          </a:r>
        </a:p>
      </dgm:t>
    </dgm:pt>
    <dgm:pt modelId="{9409B3C9-2C38-4DA1-A623-24E84E6E5074}" type="parTrans" cxnId="{9E9C3642-323D-4785-963A-5960CBAE9FFA}">
      <dgm:prSet/>
      <dgm:spPr/>
      <dgm:t>
        <a:bodyPr/>
        <a:lstStyle/>
        <a:p>
          <a:endParaRPr lang="zh-TW" altLang="en-US"/>
        </a:p>
      </dgm:t>
    </dgm:pt>
    <dgm:pt modelId="{196C3C2C-94A6-453E-B37E-78A10607C125}" type="sibTrans" cxnId="{9E9C3642-323D-4785-963A-5960CBAE9FFA}">
      <dgm:prSet/>
      <dgm:spPr/>
      <dgm:t>
        <a:bodyPr/>
        <a:lstStyle/>
        <a:p>
          <a:endParaRPr lang="zh-TW" altLang="en-US"/>
        </a:p>
      </dgm:t>
    </dgm:pt>
    <dgm:pt modelId="{39EEA242-4678-40F7-92C0-4D24AA4F57D3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壞掉燈管數</a:t>
          </a:r>
          <a:r>
            <a:rPr lang="en-US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低功率</a:t>
          </a:r>
          <a:r>
            <a:rPr lang="en-US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FC89ED1-2F2F-47BD-89EE-E9A36DDB8E64}" type="parTrans" cxnId="{C1C3C622-3EA2-44D3-A612-C27AD67E2DE7}">
      <dgm:prSet/>
      <dgm:spPr/>
      <dgm:t>
        <a:bodyPr/>
        <a:lstStyle/>
        <a:p>
          <a:endParaRPr lang="zh-TW" altLang="en-US"/>
        </a:p>
      </dgm:t>
    </dgm:pt>
    <dgm:pt modelId="{6DF65719-6833-48AD-BBAA-12CD798945AF}" type="sibTrans" cxnId="{C1C3C622-3EA2-44D3-A612-C27AD67E2DE7}">
      <dgm:prSet/>
      <dgm:spPr/>
      <dgm:t>
        <a:bodyPr/>
        <a:lstStyle/>
        <a:p>
          <a:endParaRPr lang="zh-TW" altLang="en-US"/>
        </a:p>
      </dgm:t>
    </dgm:pt>
    <dgm:pt modelId="{79B21E4C-3C67-4CD5-BB1C-3ADC70CB4878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壞掉燈管數</a:t>
          </a:r>
          <a:r>
            <a:rPr lang="en-US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高功率</a:t>
          </a:r>
          <a:r>
            <a:rPr lang="en-US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3E62AA9-B622-4BDD-A8F3-4380DDC16437}" type="parTrans" cxnId="{29A95641-50B0-4EE0-89AB-745BB75BDA1B}">
      <dgm:prSet/>
      <dgm:spPr/>
      <dgm:t>
        <a:bodyPr/>
        <a:lstStyle/>
        <a:p>
          <a:endParaRPr lang="zh-TW" altLang="en-US"/>
        </a:p>
      </dgm:t>
    </dgm:pt>
    <dgm:pt modelId="{7E8A4B8B-9025-49D3-B590-933E322E4A00}" type="sibTrans" cxnId="{29A95641-50B0-4EE0-89AB-745BB75BDA1B}">
      <dgm:prSet/>
      <dgm:spPr/>
      <dgm:t>
        <a:bodyPr/>
        <a:lstStyle/>
        <a:p>
          <a:endParaRPr lang="zh-TW" altLang="en-US"/>
        </a:p>
      </dgm:t>
    </dgm:pt>
    <dgm:pt modelId="{AB0F0F26-6803-46B3-AA87-A387A1825D92}" type="pres">
      <dgm:prSet presAssocID="{5F7FA047-1F97-4E98-9519-832D85DF6A11}" presName="linear" presStyleCnt="0">
        <dgm:presLayoutVars>
          <dgm:dir/>
          <dgm:animLvl val="lvl"/>
          <dgm:resizeHandles val="exact"/>
        </dgm:presLayoutVars>
      </dgm:prSet>
      <dgm:spPr/>
    </dgm:pt>
    <dgm:pt modelId="{9DC6EE32-957C-4775-B7E6-456BC1353502}" type="pres">
      <dgm:prSet presAssocID="{95B0530D-7B8B-4C8D-BE20-E95B6A964E74}" presName="parentLin" presStyleCnt="0"/>
      <dgm:spPr/>
    </dgm:pt>
    <dgm:pt modelId="{E8818CE6-62B7-4A13-9E3D-E709B0CD1B61}" type="pres">
      <dgm:prSet presAssocID="{95B0530D-7B8B-4C8D-BE20-E95B6A964E74}" presName="parentLeftMargin" presStyleLbl="node1" presStyleIdx="0" presStyleCnt="1"/>
      <dgm:spPr/>
    </dgm:pt>
    <dgm:pt modelId="{A65AE733-49FA-4210-A31D-7483ACFE52EE}" type="pres">
      <dgm:prSet presAssocID="{95B0530D-7B8B-4C8D-BE20-E95B6A964E74}" presName="parentText" presStyleLbl="node1" presStyleIdx="0" presStyleCnt="1" custScaleY="43762" custLinFactNeighborX="-8968" custLinFactNeighborY="-25155">
        <dgm:presLayoutVars>
          <dgm:chMax val="0"/>
          <dgm:bulletEnabled val="1"/>
        </dgm:presLayoutVars>
      </dgm:prSet>
      <dgm:spPr>
        <a:xfrm>
          <a:off x="219859" y="417337"/>
          <a:ext cx="3078030" cy="1918800"/>
        </a:xfrm>
        <a:prstGeom prst="roundRect">
          <a:avLst/>
        </a:prstGeom>
      </dgm:spPr>
    </dgm:pt>
    <dgm:pt modelId="{E4FB6089-207E-44FB-ABEE-A59A997CDBC1}" type="pres">
      <dgm:prSet presAssocID="{95B0530D-7B8B-4C8D-BE20-E95B6A964E74}" presName="negativeSpace" presStyleCnt="0"/>
      <dgm:spPr/>
    </dgm:pt>
    <dgm:pt modelId="{C333C9DF-388F-4A92-8739-193F32E30FDD}" type="pres">
      <dgm:prSet presAssocID="{95B0530D-7B8B-4C8D-BE20-E95B6A964E74}" presName="childText" presStyleLbl="conFgAcc1" presStyleIdx="0" presStyleCnt="1" custScaleY="66063">
        <dgm:presLayoutVars>
          <dgm:bulletEnabled val="1"/>
        </dgm:presLayoutVars>
      </dgm:prSet>
      <dgm:spPr/>
    </dgm:pt>
  </dgm:ptLst>
  <dgm:cxnLst>
    <dgm:cxn modelId="{C1C3C622-3EA2-44D3-A612-C27AD67E2DE7}" srcId="{95B0530D-7B8B-4C8D-BE20-E95B6A964E74}" destId="{39EEA242-4678-40F7-92C0-4D24AA4F57D3}" srcOrd="0" destOrd="0" parTransId="{EFC89ED1-2F2F-47BD-89EE-E9A36DDB8E64}" sibTransId="{6DF65719-6833-48AD-BBAA-12CD798945AF}"/>
    <dgm:cxn modelId="{29A95641-50B0-4EE0-89AB-745BB75BDA1B}" srcId="{95B0530D-7B8B-4C8D-BE20-E95B6A964E74}" destId="{79B21E4C-3C67-4CD5-BB1C-3ADC70CB4878}" srcOrd="1" destOrd="0" parTransId="{53E62AA9-B622-4BDD-A8F3-4380DDC16437}" sibTransId="{7E8A4B8B-9025-49D3-B590-933E322E4A00}"/>
    <dgm:cxn modelId="{9E9C3642-323D-4785-963A-5960CBAE9FFA}" srcId="{5F7FA047-1F97-4E98-9519-832D85DF6A11}" destId="{95B0530D-7B8B-4C8D-BE20-E95B6A964E74}" srcOrd="0" destOrd="0" parTransId="{9409B3C9-2C38-4DA1-A623-24E84E6E5074}" sibTransId="{196C3C2C-94A6-453E-B37E-78A10607C125}"/>
    <dgm:cxn modelId="{BEC6E18C-4433-4ADC-B6B5-802B1CDF7B8B}" type="presOf" srcId="{39EEA242-4678-40F7-92C0-4D24AA4F57D3}" destId="{C333C9DF-388F-4A92-8739-193F32E30FDD}" srcOrd="0" destOrd="0" presId="urn:microsoft.com/office/officeart/2005/8/layout/list1"/>
    <dgm:cxn modelId="{84F6B096-CB8A-40D2-B494-4824CBA893F9}" type="presOf" srcId="{79B21E4C-3C67-4CD5-BB1C-3ADC70CB4878}" destId="{C333C9DF-388F-4A92-8739-193F32E30FDD}" srcOrd="0" destOrd="1" presId="urn:microsoft.com/office/officeart/2005/8/layout/list1"/>
    <dgm:cxn modelId="{7D484BA1-E117-4C98-8FA0-B1A29FA12881}" type="presOf" srcId="{95B0530D-7B8B-4C8D-BE20-E95B6A964E74}" destId="{A65AE733-49FA-4210-A31D-7483ACFE52EE}" srcOrd="1" destOrd="0" presId="urn:microsoft.com/office/officeart/2005/8/layout/list1"/>
    <dgm:cxn modelId="{66CDF0A7-B207-40A5-9124-4F4B1622E797}" type="presOf" srcId="{5F7FA047-1F97-4E98-9519-832D85DF6A11}" destId="{AB0F0F26-6803-46B3-AA87-A387A1825D92}" srcOrd="0" destOrd="0" presId="urn:microsoft.com/office/officeart/2005/8/layout/list1"/>
    <dgm:cxn modelId="{C8FA1EAC-35A7-4E51-9852-87239533AFC7}" type="presOf" srcId="{95B0530D-7B8B-4C8D-BE20-E95B6A964E74}" destId="{E8818CE6-62B7-4A13-9E3D-E709B0CD1B61}" srcOrd="0" destOrd="0" presId="urn:microsoft.com/office/officeart/2005/8/layout/list1"/>
    <dgm:cxn modelId="{74D31DD5-F6C3-4EF3-93E2-767987A3FAF3}" type="presParOf" srcId="{AB0F0F26-6803-46B3-AA87-A387A1825D92}" destId="{9DC6EE32-957C-4775-B7E6-456BC1353502}" srcOrd="0" destOrd="0" presId="urn:microsoft.com/office/officeart/2005/8/layout/list1"/>
    <dgm:cxn modelId="{535227CF-2295-4739-8081-6CA75D53C9EA}" type="presParOf" srcId="{9DC6EE32-957C-4775-B7E6-456BC1353502}" destId="{E8818CE6-62B7-4A13-9E3D-E709B0CD1B61}" srcOrd="0" destOrd="0" presId="urn:microsoft.com/office/officeart/2005/8/layout/list1"/>
    <dgm:cxn modelId="{0DB400CF-CBE0-4B4D-96F1-076DC6F1BE60}" type="presParOf" srcId="{9DC6EE32-957C-4775-B7E6-456BC1353502}" destId="{A65AE733-49FA-4210-A31D-7483ACFE52EE}" srcOrd="1" destOrd="0" presId="urn:microsoft.com/office/officeart/2005/8/layout/list1"/>
    <dgm:cxn modelId="{C674F8AA-7D15-4854-95ED-F285E920C49C}" type="presParOf" srcId="{AB0F0F26-6803-46B3-AA87-A387A1825D92}" destId="{E4FB6089-207E-44FB-ABEE-A59A997CDBC1}" srcOrd="1" destOrd="0" presId="urn:microsoft.com/office/officeart/2005/8/layout/list1"/>
    <dgm:cxn modelId="{C3B92CBE-5946-45EA-AA27-821DD697E61E}" type="presParOf" srcId="{AB0F0F26-6803-46B3-AA87-A387A1825D92}" destId="{C333C9DF-388F-4A92-8739-193F32E30FD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4BFEC20-68A6-47F3-AEB1-B1F6278AF3B6}" type="doc">
      <dgm:prSet loTypeId="urn:microsoft.com/office/officeart/2005/8/layout/vList5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zh-TW" altLang="en-US"/>
        </a:p>
      </dgm:t>
    </dgm:pt>
    <dgm:pt modelId="{049C0199-5636-4827-8B1E-93175D4BBF8C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數值越小，誤差越小，效果越好</a:t>
          </a:r>
        </a:p>
      </dgm:t>
    </dgm:pt>
    <dgm:pt modelId="{2C11FCC2-9331-4A90-B6A6-47D207A50399}" type="parTrans" cxnId="{D69AA07C-2EB5-4CFC-8B10-B8E1BE8CD03E}">
      <dgm:prSet/>
      <dgm:spPr/>
      <dgm:t>
        <a:bodyPr/>
        <a:lstStyle/>
        <a:p>
          <a:endParaRPr lang="zh-TW" altLang="en-US"/>
        </a:p>
      </dgm:t>
    </dgm:pt>
    <dgm:pt modelId="{0075984E-2763-4E26-878B-F784FEE9FA11}" type="sibTrans" cxnId="{D69AA07C-2EB5-4CFC-8B10-B8E1BE8CD03E}">
      <dgm:prSet/>
      <dgm:spPr/>
      <dgm:t>
        <a:bodyPr/>
        <a:lstStyle/>
        <a:p>
          <a:endParaRPr lang="zh-TW" altLang="en-US"/>
        </a:p>
      </dgm:t>
    </dgm:pt>
    <dgm:pt modelId="{01DF8D01-CD34-483D-9688-C4EDEE48D825}">
      <dgm:prSet phldrT="[文字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方均根誤差</a:t>
          </a:r>
          <a:r>
            <a: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(RMSE)</a:t>
          </a:r>
          <a:endParaRPr lang="zh-TW" altLang="en-US" sz="2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6C0BB77-17B5-4551-85C0-8638F595DE50}" type="parTrans" cxnId="{CD71F7EE-21A8-4A1B-B3EB-775F8F0D8676}">
      <dgm:prSet/>
      <dgm:spPr/>
      <dgm:t>
        <a:bodyPr/>
        <a:lstStyle/>
        <a:p>
          <a:endParaRPr lang="zh-TW" altLang="en-US"/>
        </a:p>
      </dgm:t>
    </dgm:pt>
    <dgm:pt modelId="{683CFD80-EF01-40CD-9597-05359F9A79D9}" type="sibTrans" cxnId="{CD71F7EE-21A8-4A1B-B3EB-775F8F0D8676}">
      <dgm:prSet/>
      <dgm:spPr/>
      <dgm:t>
        <a:bodyPr/>
        <a:lstStyle/>
        <a:p>
          <a:endParaRPr lang="zh-TW" altLang="en-US"/>
        </a:p>
      </dgm:t>
    </dgm:pt>
    <dgm:pt modelId="{8F1EF921-F89D-47DB-9B9D-D854C4A1D7B2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公式</a:t>
          </a:r>
          <a:r>
            <a: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rPr>
            <a:t>:</a:t>
          </a:r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 </a:t>
          </a:r>
        </a:p>
      </dgm:t>
    </dgm:pt>
    <dgm:pt modelId="{685D27E3-77B3-4D1E-8B27-E137194B97EC}" type="parTrans" cxnId="{5C66DA3D-2BB8-472F-9F70-E5EF78CCFD3B}">
      <dgm:prSet/>
      <dgm:spPr/>
      <dgm:t>
        <a:bodyPr/>
        <a:lstStyle/>
        <a:p>
          <a:endParaRPr lang="zh-TW" altLang="en-US"/>
        </a:p>
      </dgm:t>
    </dgm:pt>
    <dgm:pt modelId="{A2F2DF0B-CFD2-4E9A-8051-0344EBE96C65}" type="sibTrans" cxnId="{5C66DA3D-2BB8-472F-9F70-E5EF78CCFD3B}">
      <dgm:prSet/>
      <dgm:spPr/>
      <dgm:t>
        <a:bodyPr/>
        <a:lstStyle/>
        <a:p>
          <a:endParaRPr lang="zh-TW" altLang="en-US"/>
        </a:p>
      </dgm:t>
    </dgm:pt>
    <dgm:pt modelId="{743EE1CF-EED3-431E-853E-78857F93502C}">
      <dgm:prSet phldrT="[文字]" custT="1"/>
      <dgm:spPr/>
      <dgm:t>
        <a:bodyPr/>
        <a:lstStyle/>
        <a:p>
          <a:endParaRPr lang="zh-TW" altLang="en-US" sz="18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559D32E-AEA4-4531-A9F9-9E5013EC42E3}" type="parTrans" cxnId="{03AB761F-F73F-4ACD-918E-4C15C0353225}">
      <dgm:prSet/>
      <dgm:spPr/>
      <dgm:t>
        <a:bodyPr/>
        <a:lstStyle/>
        <a:p>
          <a:endParaRPr lang="zh-TW" altLang="en-US"/>
        </a:p>
      </dgm:t>
    </dgm:pt>
    <dgm:pt modelId="{55219ED1-D4BD-4F14-9FBA-83649DDFEBD7}" type="sibTrans" cxnId="{03AB761F-F73F-4ACD-918E-4C15C0353225}">
      <dgm:prSet/>
      <dgm:spPr/>
      <dgm:t>
        <a:bodyPr/>
        <a:lstStyle/>
        <a:p>
          <a:endParaRPr lang="zh-TW" altLang="en-US"/>
        </a:p>
      </dgm:t>
    </dgm:pt>
    <dgm:pt modelId="{FA6AAE8D-408E-4033-9190-FB6CA75CD26A}" type="pres">
      <dgm:prSet presAssocID="{84BFEC20-68A6-47F3-AEB1-B1F6278AF3B6}" presName="Name0" presStyleCnt="0">
        <dgm:presLayoutVars>
          <dgm:dir/>
          <dgm:animLvl val="lvl"/>
          <dgm:resizeHandles val="exact"/>
        </dgm:presLayoutVars>
      </dgm:prSet>
      <dgm:spPr/>
    </dgm:pt>
    <dgm:pt modelId="{7BE83B93-4C23-452D-A992-39CAF033F190}" type="pres">
      <dgm:prSet presAssocID="{01DF8D01-CD34-483D-9688-C4EDEE48D825}" presName="linNode" presStyleCnt="0"/>
      <dgm:spPr/>
    </dgm:pt>
    <dgm:pt modelId="{7332BC13-A24A-42E8-B8D0-ECE9FC47D0A2}" type="pres">
      <dgm:prSet presAssocID="{01DF8D01-CD34-483D-9688-C4EDEE48D825}" presName="parentText" presStyleLbl="node1" presStyleIdx="0" presStyleCnt="1" custScaleX="71868" custScaleY="100098" custLinFactNeighborX="2272" custLinFactNeighborY="2554">
        <dgm:presLayoutVars>
          <dgm:chMax val="1"/>
          <dgm:bulletEnabled val="1"/>
        </dgm:presLayoutVars>
      </dgm:prSet>
      <dgm:spPr/>
    </dgm:pt>
    <dgm:pt modelId="{F4BE2F70-BC51-4457-A5B1-83E893741130}" type="pres">
      <dgm:prSet presAssocID="{01DF8D01-CD34-483D-9688-C4EDEE48D825}" presName="descendantText" presStyleLbl="alignAccFollowNode1" presStyleIdx="0" presStyleCnt="1" custScaleX="101645" custScaleY="125122">
        <dgm:presLayoutVars>
          <dgm:bulletEnabled val="1"/>
        </dgm:presLayoutVars>
      </dgm:prSet>
      <dgm:spPr/>
    </dgm:pt>
  </dgm:ptLst>
  <dgm:cxnLst>
    <dgm:cxn modelId="{F04CCD07-6643-4E0A-82A7-05D9815BD63B}" type="presOf" srcId="{743EE1CF-EED3-431E-853E-78857F93502C}" destId="{F4BE2F70-BC51-4457-A5B1-83E893741130}" srcOrd="0" destOrd="1" presId="urn:microsoft.com/office/officeart/2005/8/layout/vList5"/>
    <dgm:cxn modelId="{03AB761F-F73F-4ACD-918E-4C15C0353225}" srcId="{01DF8D01-CD34-483D-9688-C4EDEE48D825}" destId="{743EE1CF-EED3-431E-853E-78857F93502C}" srcOrd="1" destOrd="0" parTransId="{B559D32E-AEA4-4531-A9F9-9E5013EC42E3}" sibTransId="{55219ED1-D4BD-4F14-9FBA-83649DDFEBD7}"/>
    <dgm:cxn modelId="{A78E8F3B-62AF-4479-BDFB-A5AF393A509E}" type="presOf" srcId="{84BFEC20-68A6-47F3-AEB1-B1F6278AF3B6}" destId="{FA6AAE8D-408E-4033-9190-FB6CA75CD26A}" srcOrd="0" destOrd="0" presId="urn:microsoft.com/office/officeart/2005/8/layout/vList5"/>
    <dgm:cxn modelId="{5C66DA3D-2BB8-472F-9F70-E5EF78CCFD3B}" srcId="{01DF8D01-CD34-483D-9688-C4EDEE48D825}" destId="{8F1EF921-F89D-47DB-9B9D-D854C4A1D7B2}" srcOrd="2" destOrd="0" parTransId="{685D27E3-77B3-4D1E-8B27-E137194B97EC}" sibTransId="{A2F2DF0B-CFD2-4E9A-8051-0344EBE96C65}"/>
    <dgm:cxn modelId="{D5CAD85C-5CB7-4219-93A3-4CA76D38F4C0}" type="presOf" srcId="{01DF8D01-CD34-483D-9688-C4EDEE48D825}" destId="{7332BC13-A24A-42E8-B8D0-ECE9FC47D0A2}" srcOrd="0" destOrd="0" presId="urn:microsoft.com/office/officeart/2005/8/layout/vList5"/>
    <dgm:cxn modelId="{D69AA07C-2EB5-4CFC-8B10-B8E1BE8CD03E}" srcId="{01DF8D01-CD34-483D-9688-C4EDEE48D825}" destId="{049C0199-5636-4827-8B1E-93175D4BBF8C}" srcOrd="0" destOrd="0" parTransId="{2C11FCC2-9331-4A90-B6A6-47D207A50399}" sibTransId="{0075984E-2763-4E26-878B-F784FEE9FA11}"/>
    <dgm:cxn modelId="{CD71F7EE-21A8-4A1B-B3EB-775F8F0D8676}" srcId="{84BFEC20-68A6-47F3-AEB1-B1F6278AF3B6}" destId="{01DF8D01-CD34-483D-9688-C4EDEE48D825}" srcOrd="0" destOrd="0" parTransId="{96C0BB77-17B5-4551-85C0-8638F595DE50}" sibTransId="{683CFD80-EF01-40CD-9597-05359F9A79D9}"/>
    <dgm:cxn modelId="{F8D05BF0-584D-49F0-A27E-60B3C9F480B2}" type="presOf" srcId="{049C0199-5636-4827-8B1E-93175D4BBF8C}" destId="{F4BE2F70-BC51-4457-A5B1-83E893741130}" srcOrd="0" destOrd="0" presId="urn:microsoft.com/office/officeart/2005/8/layout/vList5"/>
    <dgm:cxn modelId="{4EC0BFF1-B93B-49C2-A599-EF4F82F6478D}" type="presOf" srcId="{8F1EF921-F89D-47DB-9B9D-D854C4A1D7B2}" destId="{F4BE2F70-BC51-4457-A5B1-83E893741130}" srcOrd="0" destOrd="2" presId="urn:microsoft.com/office/officeart/2005/8/layout/vList5"/>
    <dgm:cxn modelId="{05A12B2E-AAA5-42A4-A028-A36C5AB75EB2}" type="presParOf" srcId="{FA6AAE8D-408E-4033-9190-FB6CA75CD26A}" destId="{7BE83B93-4C23-452D-A992-39CAF033F190}" srcOrd="0" destOrd="0" presId="urn:microsoft.com/office/officeart/2005/8/layout/vList5"/>
    <dgm:cxn modelId="{8376EB4B-E042-4F7C-BA3A-30553DECAEF9}" type="presParOf" srcId="{7BE83B93-4C23-452D-A992-39CAF033F190}" destId="{7332BC13-A24A-42E8-B8D0-ECE9FC47D0A2}" srcOrd="0" destOrd="0" presId="urn:microsoft.com/office/officeart/2005/8/layout/vList5"/>
    <dgm:cxn modelId="{695A3B89-E3C6-4961-8F08-B3F170D042F4}" type="presParOf" srcId="{7BE83B93-4C23-452D-A992-39CAF033F190}" destId="{F4BE2F70-BC51-4457-A5B1-83E89374113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FC8EC2D-405F-4767-9AA0-C83B234D0C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B8A16F9-664C-43E1-9E6A-C329BFAECD4C}">
      <dgm:prSet phldrT="[文字]" custT="1"/>
      <dgm:spPr/>
      <dgm:t>
        <a:bodyPr/>
        <a:lstStyle/>
        <a:p>
          <a:r>
            <a:rPr lang="en-US" sz="2400" b="0" i="0" dirty="0" err="1">
              <a:latin typeface="標楷體" panose="03000509000000000000" pitchFamily="65" charset="-120"/>
              <a:ea typeface="標楷體" panose="03000509000000000000" pitchFamily="65" charset="-120"/>
            </a:rPr>
            <a:t>input_dim</a:t>
          </a:r>
          <a:endParaRPr lang="zh-TW" altLang="en-US" sz="2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AA8AE5D-D901-45F3-AAE3-35F0BB3F1BB2}" type="parTrans" cxnId="{56B83E6F-0528-4352-9AD0-204637968C7A}">
      <dgm:prSet/>
      <dgm:spPr/>
      <dgm:t>
        <a:bodyPr/>
        <a:lstStyle/>
        <a:p>
          <a:endParaRPr lang="zh-TW" altLang="en-US"/>
        </a:p>
      </dgm:t>
    </dgm:pt>
    <dgm:pt modelId="{D3F0BD24-E3E8-4672-A8CE-B5A6E28DFFE0}" type="sibTrans" cxnId="{56B83E6F-0528-4352-9AD0-204637968C7A}">
      <dgm:prSet/>
      <dgm:spPr/>
      <dgm:t>
        <a:bodyPr/>
        <a:lstStyle/>
        <a:p>
          <a:endParaRPr lang="zh-TW" altLang="en-US"/>
        </a:p>
      </dgm:t>
    </dgm:pt>
    <dgm:pt modelId="{AAA40B57-A40A-443C-9DDC-FD5A08290A82}">
      <dgm:prSet phldrT="[文字]" custT="1"/>
      <dgm:spPr/>
      <dgm:t>
        <a:bodyPr/>
        <a:lstStyle/>
        <a:p>
          <a:pPr algn="ctr">
            <a:buNone/>
          </a:pPr>
          <a:r>
            <a: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rPr>
            <a:t>1900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584E46A-A5F1-46B4-B05B-A98E2FF9456E}" type="parTrans" cxnId="{00786B32-2161-4416-A0B9-2239502561A8}">
      <dgm:prSet/>
      <dgm:spPr/>
      <dgm:t>
        <a:bodyPr/>
        <a:lstStyle/>
        <a:p>
          <a:endParaRPr lang="zh-TW" altLang="en-US"/>
        </a:p>
      </dgm:t>
    </dgm:pt>
    <dgm:pt modelId="{5B0FF208-4511-4141-BE88-9B18B783C0B1}" type="sibTrans" cxnId="{00786B32-2161-4416-A0B9-2239502561A8}">
      <dgm:prSet/>
      <dgm:spPr/>
      <dgm:t>
        <a:bodyPr/>
        <a:lstStyle/>
        <a:p>
          <a:endParaRPr lang="zh-TW" altLang="en-US"/>
        </a:p>
      </dgm:t>
    </dgm:pt>
    <dgm:pt modelId="{CDC25325-B230-4717-8446-15B0C0AC8888}">
      <dgm:prSet phldrT="[文字]" custT="1"/>
      <dgm:spPr/>
      <dgm:t>
        <a:bodyPr/>
        <a:lstStyle/>
        <a:p>
          <a:r>
            <a:rPr lang="en-US" sz="2400" b="0" i="0" dirty="0" err="1">
              <a:latin typeface="標楷體" panose="03000509000000000000" pitchFamily="65" charset="-120"/>
              <a:ea typeface="標楷體" panose="03000509000000000000" pitchFamily="65" charset="-120"/>
            </a:rPr>
            <a:t>hidden_dim</a:t>
          </a:r>
          <a:endParaRPr lang="zh-TW" altLang="en-US" sz="2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F6C7D86-949D-491F-B269-9FEDFCD1D8D6}" type="parTrans" cxnId="{5A687A6A-8586-412A-9862-33E7C8DE622C}">
      <dgm:prSet/>
      <dgm:spPr/>
      <dgm:t>
        <a:bodyPr/>
        <a:lstStyle/>
        <a:p>
          <a:endParaRPr lang="zh-TW" altLang="en-US"/>
        </a:p>
      </dgm:t>
    </dgm:pt>
    <dgm:pt modelId="{4B6BF2DD-CC0A-41C5-9A2D-36E0EBC55969}" type="sibTrans" cxnId="{5A687A6A-8586-412A-9862-33E7C8DE622C}">
      <dgm:prSet/>
      <dgm:spPr/>
      <dgm:t>
        <a:bodyPr/>
        <a:lstStyle/>
        <a:p>
          <a:endParaRPr lang="zh-TW" altLang="en-US"/>
        </a:p>
      </dgm:t>
    </dgm:pt>
    <dgm:pt modelId="{E856ED65-0249-44FC-9987-B2B2444ABEAE}">
      <dgm:prSet phldrT="[文字]" custT="1"/>
      <dgm:spPr/>
      <dgm:t>
        <a:bodyPr/>
        <a:lstStyle/>
        <a:p>
          <a:r>
            <a:rPr lang="en-US" sz="2400" b="0" i="0" dirty="0" err="1">
              <a:latin typeface="標楷體" panose="03000509000000000000" pitchFamily="65" charset="-120"/>
              <a:ea typeface="標楷體" panose="03000509000000000000" pitchFamily="65" charset="-120"/>
            </a:rPr>
            <a:t>num_layers</a:t>
          </a:r>
          <a:endParaRPr lang="zh-TW" altLang="en-US" sz="2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3338925-2BA8-4674-A6D3-99FD590589CA}" type="parTrans" cxnId="{AA3B0543-AD19-48F5-9CFA-2FF6C22CFE44}">
      <dgm:prSet/>
      <dgm:spPr/>
      <dgm:t>
        <a:bodyPr/>
        <a:lstStyle/>
        <a:p>
          <a:endParaRPr lang="zh-TW" altLang="en-US"/>
        </a:p>
      </dgm:t>
    </dgm:pt>
    <dgm:pt modelId="{8F63614D-E018-4D2A-A1CE-348DA6A75190}" type="sibTrans" cxnId="{AA3B0543-AD19-48F5-9CFA-2FF6C22CFE44}">
      <dgm:prSet/>
      <dgm:spPr/>
      <dgm:t>
        <a:bodyPr/>
        <a:lstStyle/>
        <a:p>
          <a:endParaRPr lang="zh-TW" altLang="en-US"/>
        </a:p>
      </dgm:t>
    </dgm:pt>
    <dgm:pt modelId="{DC006F9C-8D92-44DB-B4B0-E8D015A6F87E}">
      <dgm:prSet phldrT="[文字]" custT="1"/>
      <dgm:spPr/>
      <dgm:t>
        <a:bodyPr/>
        <a:lstStyle/>
        <a:p>
          <a:pPr algn="ctr">
            <a:buNone/>
          </a:pPr>
          <a:r>
            <a: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rPr>
            <a:t>3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0A4319D-3088-4141-B3E5-564F61C79909}" type="parTrans" cxnId="{33C49B88-2B29-451A-92C0-80B6D6EFB496}">
      <dgm:prSet/>
      <dgm:spPr/>
      <dgm:t>
        <a:bodyPr/>
        <a:lstStyle/>
        <a:p>
          <a:endParaRPr lang="zh-TW" altLang="en-US"/>
        </a:p>
      </dgm:t>
    </dgm:pt>
    <dgm:pt modelId="{B43B873B-AADE-45FE-B66F-789D9F078F8F}" type="sibTrans" cxnId="{33C49B88-2B29-451A-92C0-80B6D6EFB496}">
      <dgm:prSet/>
      <dgm:spPr/>
      <dgm:t>
        <a:bodyPr/>
        <a:lstStyle/>
        <a:p>
          <a:endParaRPr lang="zh-TW" altLang="en-US"/>
        </a:p>
      </dgm:t>
    </dgm:pt>
    <dgm:pt modelId="{BD1C144E-3CDF-4800-9849-0DD49A34E114}">
      <dgm:prSet phldrT="[文字]" custT="1"/>
      <dgm:spPr/>
      <dgm:t>
        <a:bodyPr/>
        <a:lstStyle/>
        <a:p>
          <a:r>
            <a:rPr lang="en-US" sz="2400" b="0" i="0" dirty="0" err="1">
              <a:latin typeface="標楷體" panose="03000509000000000000" pitchFamily="65" charset="-120"/>
              <a:ea typeface="標楷體" panose="03000509000000000000" pitchFamily="65" charset="-120"/>
            </a:rPr>
            <a:t>output_dim</a:t>
          </a:r>
          <a:endParaRPr lang="zh-TW" altLang="en-US" sz="2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4CD3FD5-AC33-4FAA-BB03-8A16B0D29B28}" type="parTrans" cxnId="{A46DE2B8-B747-4F2C-8E86-C8B224698AF9}">
      <dgm:prSet/>
      <dgm:spPr/>
      <dgm:t>
        <a:bodyPr/>
        <a:lstStyle/>
        <a:p>
          <a:endParaRPr lang="zh-TW" altLang="en-US"/>
        </a:p>
      </dgm:t>
    </dgm:pt>
    <dgm:pt modelId="{AC069BE5-4973-441B-927B-967AA1458F9C}" type="sibTrans" cxnId="{A46DE2B8-B747-4F2C-8E86-C8B224698AF9}">
      <dgm:prSet/>
      <dgm:spPr/>
      <dgm:t>
        <a:bodyPr/>
        <a:lstStyle/>
        <a:p>
          <a:endParaRPr lang="zh-TW" altLang="en-US"/>
        </a:p>
      </dgm:t>
    </dgm:pt>
    <dgm:pt modelId="{FCD4A204-C2B3-43D4-B127-CCEF3F8BB670}">
      <dgm:prSet phldrT="[文字]" custT="1"/>
      <dgm:spPr/>
      <dgm:t>
        <a:bodyPr/>
        <a:lstStyle/>
        <a:p>
          <a:r>
            <a:rPr lang="en-US" sz="2400" dirty="0" err="1">
              <a:latin typeface="標楷體" panose="03000509000000000000" pitchFamily="65" charset="-120"/>
              <a:ea typeface="標楷體" panose="03000509000000000000" pitchFamily="65" charset="-120"/>
            </a:rPr>
            <a:t>num_epochs</a:t>
          </a:r>
          <a:endParaRPr lang="zh-TW" altLang="en-US" sz="2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A35819E-E864-43F8-A96D-CE84CC3FBDC3}" type="parTrans" cxnId="{E2DF090E-787F-4712-85D4-060289C4DDB1}">
      <dgm:prSet/>
      <dgm:spPr/>
      <dgm:t>
        <a:bodyPr/>
        <a:lstStyle/>
        <a:p>
          <a:endParaRPr lang="zh-TW" altLang="en-US"/>
        </a:p>
      </dgm:t>
    </dgm:pt>
    <dgm:pt modelId="{AF92C38D-E565-4174-8D2E-C4AA61E5FD0A}" type="sibTrans" cxnId="{E2DF090E-787F-4712-85D4-060289C4DDB1}">
      <dgm:prSet/>
      <dgm:spPr/>
      <dgm:t>
        <a:bodyPr/>
        <a:lstStyle/>
        <a:p>
          <a:endParaRPr lang="zh-TW" altLang="en-US"/>
        </a:p>
      </dgm:t>
    </dgm:pt>
    <dgm:pt modelId="{22E39770-CDBD-419C-A529-9E251CEA94C4}">
      <dgm:prSet custT="1"/>
      <dgm:spPr/>
      <dgm:t>
        <a:bodyPr/>
        <a:lstStyle/>
        <a:p>
          <a:r>
            <a:rPr lang="en-US" sz="2400" dirty="0" err="1">
              <a:latin typeface="標楷體" panose="03000509000000000000" pitchFamily="65" charset="-120"/>
              <a:ea typeface="標楷體" panose="03000509000000000000" pitchFamily="65" charset="-120"/>
            </a:rPr>
            <a:t>learning_rate</a:t>
          </a:r>
          <a:endParaRPr lang="en-US" sz="2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1E5ABBE-A5E6-4C4E-B9ED-716776640488}" type="parTrans" cxnId="{95F91027-C15A-4BF2-A74E-4E8F6897D129}">
      <dgm:prSet/>
      <dgm:spPr/>
      <dgm:t>
        <a:bodyPr/>
        <a:lstStyle/>
        <a:p>
          <a:endParaRPr lang="zh-TW" altLang="en-US"/>
        </a:p>
      </dgm:t>
    </dgm:pt>
    <dgm:pt modelId="{95E760F5-F5DE-4E9A-9C83-9B7BD37B5995}" type="sibTrans" cxnId="{95F91027-C15A-4BF2-A74E-4E8F6897D129}">
      <dgm:prSet/>
      <dgm:spPr/>
      <dgm:t>
        <a:bodyPr/>
        <a:lstStyle/>
        <a:p>
          <a:endParaRPr lang="zh-TW" altLang="en-US"/>
        </a:p>
      </dgm:t>
    </dgm:pt>
    <dgm:pt modelId="{031E9157-052B-400B-8BA1-61FC1DBB5386}">
      <dgm:prSet custT="1"/>
      <dgm:spPr/>
      <dgm:t>
        <a:bodyPr/>
        <a:lstStyle/>
        <a:p>
          <a:r>
            <a:rPr 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batch</a:t>
          </a:r>
          <a:endParaRPr lang="en-US" altLang="zh-TW" sz="2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7289C77-07C6-4C76-9321-A827228615F7}" type="parTrans" cxnId="{31A19EC1-B0DA-4BD9-AC47-E64A81B42E7B}">
      <dgm:prSet/>
      <dgm:spPr/>
      <dgm:t>
        <a:bodyPr/>
        <a:lstStyle/>
        <a:p>
          <a:endParaRPr lang="zh-TW" altLang="en-US"/>
        </a:p>
      </dgm:t>
    </dgm:pt>
    <dgm:pt modelId="{6FEBCE94-2041-4CF5-8C78-F4533E9573EF}" type="sibTrans" cxnId="{31A19EC1-B0DA-4BD9-AC47-E64A81B42E7B}">
      <dgm:prSet/>
      <dgm:spPr/>
      <dgm:t>
        <a:bodyPr/>
        <a:lstStyle/>
        <a:p>
          <a:endParaRPr lang="zh-TW" altLang="en-US"/>
        </a:p>
      </dgm:t>
    </dgm:pt>
    <dgm:pt modelId="{C0BCC183-352C-4F54-B380-083EA7B6D30C}">
      <dgm:prSet phldrT="[文字]" custT="1"/>
      <dgm:spPr/>
      <dgm:t>
        <a:bodyPr/>
        <a:lstStyle/>
        <a:p>
          <a:pPr algn="ctr">
            <a:buNone/>
          </a:pPr>
          <a:r>
            <a: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rPr>
            <a:t>380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1EDE56F-9A78-4DBE-B15F-E74038B532AA}" type="parTrans" cxnId="{78B55309-AD23-41F9-A30E-60EF8A086484}">
      <dgm:prSet/>
      <dgm:spPr/>
      <dgm:t>
        <a:bodyPr/>
        <a:lstStyle/>
        <a:p>
          <a:endParaRPr lang="zh-TW" altLang="en-US"/>
        </a:p>
      </dgm:t>
    </dgm:pt>
    <dgm:pt modelId="{8C159465-8FB5-4636-900B-76D55FAE8A3F}" type="sibTrans" cxnId="{78B55309-AD23-41F9-A30E-60EF8A086484}">
      <dgm:prSet/>
      <dgm:spPr/>
      <dgm:t>
        <a:bodyPr/>
        <a:lstStyle/>
        <a:p>
          <a:endParaRPr lang="zh-TW" altLang="en-US"/>
        </a:p>
      </dgm:t>
    </dgm:pt>
    <dgm:pt modelId="{B4AEB404-A4B9-4D03-B066-22EA9A0373BF}">
      <dgm:prSet phldrT="[文字]" custT="1"/>
      <dgm:spPr/>
      <dgm:t>
        <a:bodyPr/>
        <a:lstStyle/>
        <a:p>
          <a:pPr algn="ctr">
            <a:buNone/>
          </a:pPr>
          <a:r>
            <a: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rPr>
            <a:t>500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AE33509-C3CC-4986-82A4-352BDD8DE0EB}" type="parTrans" cxnId="{AD355E22-FFA3-4754-9838-8C01ED9CEAAB}">
      <dgm:prSet/>
      <dgm:spPr/>
      <dgm:t>
        <a:bodyPr/>
        <a:lstStyle/>
        <a:p>
          <a:endParaRPr lang="zh-TW" altLang="en-US"/>
        </a:p>
      </dgm:t>
    </dgm:pt>
    <dgm:pt modelId="{496D601C-B828-46F8-92E8-18CF67CA08A7}" type="sibTrans" cxnId="{AD355E22-FFA3-4754-9838-8C01ED9CEAAB}">
      <dgm:prSet/>
      <dgm:spPr/>
      <dgm:t>
        <a:bodyPr/>
        <a:lstStyle/>
        <a:p>
          <a:endParaRPr lang="zh-TW" altLang="en-US"/>
        </a:p>
      </dgm:t>
    </dgm:pt>
    <dgm:pt modelId="{65409D53-09BA-4B86-B871-93BC0E8785DF}">
      <dgm:prSet custT="1"/>
      <dgm:spPr/>
      <dgm:t>
        <a:bodyPr/>
        <a:lstStyle/>
        <a:p>
          <a:pPr algn="ctr">
            <a:buNone/>
          </a:pPr>
          <a:r>
            <a:rPr 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0.002</a:t>
          </a:r>
        </a:p>
      </dgm:t>
    </dgm:pt>
    <dgm:pt modelId="{67790F30-25F4-47AE-967E-89A699A888D2}" type="parTrans" cxnId="{0E3265CF-61CB-45D8-80E0-553680090F36}">
      <dgm:prSet/>
      <dgm:spPr/>
      <dgm:t>
        <a:bodyPr/>
        <a:lstStyle/>
        <a:p>
          <a:endParaRPr lang="zh-TW" altLang="en-US"/>
        </a:p>
      </dgm:t>
    </dgm:pt>
    <dgm:pt modelId="{DA7A158D-7909-44AE-8D31-7A527E8082E0}" type="sibTrans" cxnId="{0E3265CF-61CB-45D8-80E0-553680090F36}">
      <dgm:prSet/>
      <dgm:spPr/>
      <dgm:t>
        <a:bodyPr/>
        <a:lstStyle/>
        <a:p>
          <a:endParaRPr lang="zh-TW" altLang="en-US"/>
        </a:p>
      </dgm:t>
    </dgm:pt>
    <dgm:pt modelId="{D502EB91-2AF8-41D4-951F-C2B1D8A2AEDA}">
      <dgm:prSet custT="1"/>
      <dgm:spPr/>
      <dgm:t>
        <a:bodyPr/>
        <a:lstStyle/>
        <a:p>
          <a:pPr algn="ctr">
            <a:buNone/>
          </a:pPr>
          <a:r>
            <a:rPr 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10</a:t>
          </a:r>
          <a:endParaRPr lang="en-US" altLang="zh-TW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1C975CC-42AB-4CBE-AAAA-938159C6E798}" type="parTrans" cxnId="{76D5C815-FAA3-4891-91E9-89259AB94E97}">
      <dgm:prSet/>
      <dgm:spPr/>
      <dgm:t>
        <a:bodyPr/>
        <a:lstStyle/>
        <a:p>
          <a:endParaRPr lang="zh-TW" altLang="en-US"/>
        </a:p>
      </dgm:t>
    </dgm:pt>
    <dgm:pt modelId="{65C4B4C7-B48D-43E9-AB08-58AA8F0F83F8}" type="sibTrans" cxnId="{76D5C815-FAA3-4891-91E9-89259AB94E97}">
      <dgm:prSet/>
      <dgm:spPr/>
      <dgm:t>
        <a:bodyPr/>
        <a:lstStyle/>
        <a:p>
          <a:endParaRPr lang="zh-TW" altLang="en-US"/>
        </a:p>
      </dgm:t>
    </dgm:pt>
    <dgm:pt modelId="{C8CF902A-4038-46CE-BFBE-7098831F4981}">
      <dgm:prSet phldrT="[文字]" custT="1"/>
      <dgm:spPr/>
      <dgm:t>
        <a:bodyPr/>
        <a:lstStyle/>
        <a:p>
          <a:pPr algn="ctr">
            <a:buNone/>
          </a:pPr>
          <a:r>
            <a: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rPr>
            <a:t>500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A803E66-A5C2-4D4B-A7BD-77024A1E3955}" type="parTrans" cxnId="{2DC3CC63-24C6-429C-B886-3F88D3C6DDA5}">
      <dgm:prSet/>
      <dgm:spPr/>
      <dgm:t>
        <a:bodyPr/>
        <a:lstStyle/>
        <a:p>
          <a:endParaRPr lang="zh-TW" altLang="en-US"/>
        </a:p>
      </dgm:t>
    </dgm:pt>
    <dgm:pt modelId="{9FB8FC2B-548A-4C95-9223-D7B754206B04}" type="sibTrans" cxnId="{2DC3CC63-24C6-429C-B886-3F88D3C6DDA5}">
      <dgm:prSet/>
      <dgm:spPr/>
      <dgm:t>
        <a:bodyPr/>
        <a:lstStyle/>
        <a:p>
          <a:endParaRPr lang="zh-TW" altLang="en-US"/>
        </a:p>
      </dgm:t>
    </dgm:pt>
    <dgm:pt modelId="{0BA44330-DA57-4F2B-AD31-DB18BA2C4195}" type="pres">
      <dgm:prSet presAssocID="{DFC8EC2D-405F-4767-9AA0-C83B234D0CD5}" presName="Name0" presStyleCnt="0">
        <dgm:presLayoutVars>
          <dgm:dir/>
          <dgm:animLvl val="lvl"/>
          <dgm:resizeHandles val="exact"/>
        </dgm:presLayoutVars>
      </dgm:prSet>
      <dgm:spPr/>
    </dgm:pt>
    <dgm:pt modelId="{8F5A16F2-01B8-489B-AD81-F309C560292B}" type="pres">
      <dgm:prSet presAssocID="{5B8A16F9-664C-43E1-9E6A-C329BFAECD4C}" presName="linNode" presStyleCnt="0"/>
      <dgm:spPr/>
    </dgm:pt>
    <dgm:pt modelId="{62B57395-2130-495F-8B48-5AD43163749C}" type="pres">
      <dgm:prSet presAssocID="{5B8A16F9-664C-43E1-9E6A-C329BFAECD4C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2A33C17D-9656-4603-B701-CB645F07287C}" type="pres">
      <dgm:prSet presAssocID="{5B8A16F9-664C-43E1-9E6A-C329BFAECD4C}" presName="descendantText" presStyleLbl="alignAccFollowNode1" presStyleIdx="0" presStyleCnt="7">
        <dgm:presLayoutVars>
          <dgm:bulletEnabled val="1"/>
        </dgm:presLayoutVars>
      </dgm:prSet>
      <dgm:spPr/>
    </dgm:pt>
    <dgm:pt modelId="{D0D93E4D-20DA-4ED9-BF1D-AAC42B00BE84}" type="pres">
      <dgm:prSet presAssocID="{D3F0BD24-E3E8-4672-A8CE-B5A6E28DFFE0}" presName="sp" presStyleCnt="0"/>
      <dgm:spPr/>
    </dgm:pt>
    <dgm:pt modelId="{C0A44971-3224-42C4-89DD-918EC0A5FC99}" type="pres">
      <dgm:prSet presAssocID="{CDC25325-B230-4717-8446-15B0C0AC8888}" presName="linNode" presStyleCnt="0"/>
      <dgm:spPr/>
    </dgm:pt>
    <dgm:pt modelId="{086BEC56-6E3B-47B7-8E3E-683111EB20B6}" type="pres">
      <dgm:prSet presAssocID="{CDC25325-B230-4717-8446-15B0C0AC8888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E744CC3D-95F5-4365-BD03-5FB99BE7D624}" type="pres">
      <dgm:prSet presAssocID="{CDC25325-B230-4717-8446-15B0C0AC8888}" presName="descendantText" presStyleLbl="alignAccFollowNode1" presStyleIdx="1" presStyleCnt="7">
        <dgm:presLayoutVars>
          <dgm:bulletEnabled val="1"/>
        </dgm:presLayoutVars>
      </dgm:prSet>
      <dgm:spPr/>
    </dgm:pt>
    <dgm:pt modelId="{9E3B9863-0588-475A-8FAB-A87137B4B8FD}" type="pres">
      <dgm:prSet presAssocID="{4B6BF2DD-CC0A-41C5-9A2D-36E0EBC55969}" presName="sp" presStyleCnt="0"/>
      <dgm:spPr/>
    </dgm:pt>
    <dgm:pt modelId="{F6B1E130-1AB7-47A5-AE51-56E1A9609086}" type="pres">
      <dgm:prSet presAssocID="{E856ED65-0249-44FC-9987-B2B2444ABEAE}" presName="linNode" presStyleCnt="0"/>
      <dgm:spPr/>
    </dgm:pt>
    <dgm:pt modelId="{3945B38B-C0AC-4162-8F41-01A8863A0631}" type="pres">
      <dgm:prSet presAssocID="{E856ED65-0249-44FC-9987-B2B2444ABEAE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F66C8DA3-A609-4723-A7F8-7C5E1B24B2DA}" type="pres">
      <dgm:prSet presAssocID="{E856ED65-0249-44FC-9987-B2B2444ABEAE}" presName="descendantText" presStyleLbl="alignAccFollowNode1" presStyleIdx="2" presStyleCnt="7">
        <dgm:presLayoutVars>
          <dgm:bulletEnabled val="1"/>
        </dgm:presLayoutVars>
      </dgm:prSet>
      <dgm:spPr/>
    </dgm:pt>
    <dgm:pt modelId="{E5AB42B9-DFDE-4CF6-A5D0-B058DD6589E8}" type="pres">
      <dgm:prSet presAssocID="{8F63614D-E018-4D2A-A1CE-348DA6A75190}" presName="sp" presStyleCnt="0"/>
      <dgm:spPr/>
    </dgm:pt>
    <dgm:pt modelId="{0EB10138-E485-46A0-9C20-AD59BF9C8D5A}" type="pres">
      <dgm:prSet presAssocID="{BD1C144E-3CDF-4800-9849-0DD49A34E114}" presName="linNode" presStyleCnt="0"/>
      <dgm:spPr/>
    </dgm:pt>
    <dgm:pt modelId="{E8F4A5F5-ED77-4119-BD59-5A32660A976D}" type="pres">
      <dgm:prSet presAssocID="{BD1C144E-3CDF-4800-9849-0DD49A34E114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D8201597-A850-4968-AD07-CBBBB8D33777}" type="pres">
      <dgm:prSet presAssocID="{BD1C144E-3CDF-4800-9849-0DD49A34E114}" presName="descendantText" presStyleLbl="alignAccFollowNode1" presStyleIdx="3" presStyleCnt="7">
        <dgm:presLayoutVars>
          <dgm:bulletEnabled val="1"/>
        </dgm:presLayoutVars>
      </dgm:prSet>
      <dgm:spPr/>
    </dgm:pt>
    <dgm:pt modelId="{04894ACD-A58F-43AE-965B-E4FF9B62A500}" type="pres">
      <dgm:prSet presAssocID="{AC069BE5-4973-441B-927B-967AA1458F9C}" presName="sp" presStyleCnt="0"/>
      <dgm:spPr/>
    </dgm:pt>
    <dgm:pt modelId="{E2C64F21-D0B9-4131-A6FF-B9AEDD0526C7}" type="pres">
      <dgm:prSet presAssocID="{FCD4A204-C2B3-43D4-B127-CCEF3F8BB670}" presName="linNode" presStyleCnt="0"/>
      <dgm:spPr/>
    </dgm:pt>
    <dgm:pt modelId="{63988CA8-CED6-4A77-BC5A-E8CB4E47BE2D}" type="pres">
      <dgm:prSet presAssocID="{FCD4A204-C2B3-43D4-B127-CCEF3F8BB670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02EDB2C0-E1D8-498D-B447-441524BD145D}" type="pres">
      <dgm:prSet presAssocID="{FCD4A204-C2B3-43D4-B127-CCEF3F8BB670}" presName="descendantText" presStyleLbl="alignAccFollowNode1" presStyleIdx="4" presStyleCnt="7">
        <dgm:presLayoutVars>
          <dgm:bulletEnabled val="1"/>
        </dgm:presLayoutVars>
      </dgm:prSet>
      <dgm:spPr/>
    </dgm:pt>
    <dgm:pt modelId="{EEDFD291-614C-4206-9E99-1190E32FAB0F}" type="pres">
      <dgm:prSet presAssocID="{AF92C38D-E565-4174-8D2E-C4AA61E5FD0A}" presName="sp" presStyleCnt="0"/>
      <dgm:spPr/>
    </dgm:pt>
    <dgm:pt modelId="{613DF7B4-0799-4A7A-882C-7A4AA3330862}" type="pres">
      <dgm:prSet presAssocID="{22E39770-CDBD-419C-A529-9E251CEA94C4}" presName="linNode" presStyleCnt="0"/>
      <dgm:spPr/>
    </dgm:pt>
    <dgm:pt modelId="{6C41902F-BF2A-4E6F-A8CE-7895D928FB45}" type="pres">
      <dgm:prSet presAssocID="{22E39770-CDBD-419C-A529-9E251CEA94C4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72D8B784-E839-4CD3-AB02-5E6BAEFE4B04}" type="pres">
      <dgm:prSet presAssocID="{22E39770-CDBD-419C-A529-9E251CEA94C4}" presName="descendantText" presStyleLbl="alignAccFollowNode1" presStyleIdx="5" presStyleCnt="7">
        <dgm:presLayoutVars>
          <dgm:bulletEnabled val="1"/>
        </dgm:presLayoutVars>
      </dgm:prSet>
      <dgm:spPr/>
    </dgm:pt>
    <dgm:pt modelId="{E8D30B96-7FAB-4A7E-B605-F2865C5CB873}" type="pres">
      <dgm:prSet presAssocID="{95E760F5-F5DE-4E9A-9C83-9B7BD37B5995}" presName="sp" presStyleCnt="0"/>
      <dgm:spPr/>
    </dgm:pt>
    <dgm:pt modelId="{3D0398FE-A82F-498B-A26C-02BD4BE01AA9}" type="pres">
      <dgm:prSet presAssocID="{031E9157-052B-400B-8BA1-61FC1DBB5386}" presName="linNode" presStyleCnt="0"/>
      <dgm:spPr/>
    </dgm:pt>
    <dgm:pt modelId="{ED2CCC31-6838-4E75-A145-A25E8436DCC2}" type="pres">
      <dgm:prSet presAssocID="{031E9157-052B-400B-8BA1-61FC1DBB5386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71913A1F-D028-4148-B969-752F8F0A45B3}" type="pres">
      <dgm:prSet presAssocID="{031E9157-052B-400B-8BA1-61FC1DBB5386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78B55309-AD23-41F9-A30E-60EF8A086484}" srcId="{BD1C144E-3CDF-4800-9849-0DD49A34E114}" destId="{C0BCC183-352C-4F54-B380-083EA7B6D30C}" srcOrd="0" destOrd="0" parTransId="{C1EDE56F-9A78-4DBE-B15F-E74038B532AA}" sibTransId="{8C159465-8FB5-4636-900B-76D55FAE8A3F}"/>
    <dgm:cxn modelId="{E2DF090E-787F-4712-85D4-060289C4DDB1}" srcId="{DFC8EC2D-405F-4767-9AA0-C83B234D0CD5}" destId="{FCD4A204-C2B3-43D4-B127-CCEF3F8BB670}" srcOrd="4" destOrd="0" parTransId="{EA35819E-E864-43F8-A96D-CE84CC3FBDC3}" sibTransId="{AF92C38D-E565-4174-8D2E-C4AA61E5FD0A}"/>
    <dgm:cxn modelId="{99982411-1A82-4374-AB9C-591E07CA68E4}" type="presOf" srcId="{AAA40B57-A40A-443C-9DDC-FD5A08290A82}" destId="{2A33C17D-9656-4603-B701-CB645F07287C}" srcOrd="0" destOrd="0" presId="urn:microsoft.com/office/officeart/2005/8/layout/vList5"/>
    <dgm:cxn modelId="{76D5C815-FAA3-4891-91E9-89259AB94E97}" srcId="{031E9157-052B-400B-8BA1-61FC1DBB5386}" destId="{D502EB91-2AF8-41D4-951F-C2B1D8A2AEDA}" srcOrd="0" destOrd="0" parTransId="{C1C975CC-42AB-4CBE-AAAA-938159C6E798}" sibTransId="{65C4B4C7-B48D-43E9-AB08-58AA8F0F83F8}"/>
    <dgm:cxn modelId="{AD355E22-FFA3-4754-9838-8C01ED9CEAAB}" srcId="{FCD4A204-C2B3-43D4-B127-CCEF3F8BB670}" destId="{B4AEB404-A4B9-4D03-B066-22EA9A0373BF}" srcOrd="0" destOrd="0" parTransId="{EAE33509-C3CC-4986-82A4-352BDD8DE0EB}" sibTransId="{496D601C-B828-46F8-92E8-18CF67CA08A7}"/>
    <dgm:cxn modelId="{95F91027-C15A-4BF2-A74E-4E8F6897D129}" srcId="{DFC8EC2D-405F-4767-9AA0-C83B234D0CD5}" destId="{22E39770-CDBD-419C-A529-9E251CEA94C4}" srcOrd="5" destOrd="0" parTransId="{91E5ABBE-A5E6-4C4E-B9ED-716776640488}" sibTransId="{95E760F5-F5DE-4E9A-9C83-9B7BD37B5995}"/>
    <dgm:cxn modelId="{00786B32-2161-4416-A0B9-2239502561A8}" srcId="{5B8A16F9-664C-43E1-9E6A-C329BFAECD4C}" destId="{AAA40B57-A40A-443C-9DDC-FD5A08290A82}" srcOrd="0" destOrd="0" parTransId="{4584E46A-A5F1-46B4-B05B-A98E2FF9456E}" sibTransId="{5B0FF208-4511-4141-BE88-9B18B783C0B1}"/>
    <dgm:cxn modelId="{7E1B5532-07C8-4045-B3E6-27365D754F83}" type="presOf" srcId="{BD1C144E-3CDF-4800-9849-0DD49A34E114}" destId="{E8F4A5F5-ED77-4119-BD59-5A32660A976D}" srcOrd="0" destOrd="0" presId="urn:microsoft.com/office/officeart/2005/8/layout/vList5"/>
    <dgm:cxn modelId="{AA3B0543-AD19-48F5-9CFA-2FF6C22CFE44}" srcId="{DFC8EC2D-405F-4767-9AA0-C83B234D0CD5}" destId="{E856ED65-0249-44FC-9987-B2B2444ABEAE}" srcOrd="2" destOrd="0" parTransId="{53338925-2BA8-4674-A6D3-99FD590589CA}" sibTransId="{8F63614D-E018-4D2A-A1CE-348DA6A75190}"/>
    <dgm:cxn modelId="{2DC3CC63-24C6-429C-B886-3F88D3C6DDA5}" srcId="{CDC25325-B230-4717-8446-15B0C0AC8888}" destId="{C8CF902A-4038-46CE-BFBE-7098831F4981}" srcOrd="0" destOrd="0" parTransId="{2A803E66-A5C2-4D4B-A7BD-77024A1E3955}" sibTransId="{9FB8FC2B-548A-4C95-9223-D7B754206B04}"/>
    <dgm:cxn modelId="{08A0494A-AB51-4692-9873-7DD3FA682C1F}" type="presOf" srcId="{DFC8EC2D-405F-4767-9AA0-C83B234D0CD5}" destId="{0BA44330-DA57-4F2B-AD31-DB18BA2C4195}" srcOrd="0" destOrd="0" presId="urn:microsoft.com/office/officeart/2005/8/layout/vList5"/>
    <dgm:cxn modelId="{5A687A6A-8586-412A-9862-33E7C8DE622C}" srcId="{DFC8EC2D-405F-4767-9AA0-C83B234D0CD5}" destId="{CDC25325-B230-4717-8446-15B0C0AC8888}" srcOrd="1" destOrd="0" parTransId="{7F6C7D86-949D-491F-B269-9FEDFCD1D8D6}" sibTransId="{4B6BF2DD-CC0A-41C5-9A2D-36E0EBC55969}"/>
    <dgm:cxn modelId="{C34D484D-9414-4345-9A6F-F41ED7DEC90A}" type="presOf" srcId="{C0BCC183-352C-4F54-B380-083EA7B6D30C}" destId="{D8201597-A850-4968-AD07-CBBBB8D33777}" srcOrd="0" destOrd="0" presId="urn:microsoft.com/office/officeart/2005/8/layout/vList5"/>
    <dgm:cxn modelId="{56B83E6F-0528-4352-9AD0-204637968C7A}" srcId="{DFC8EC2D-405F-4767-9AA0-C83B234D0CD5}" destId="{5B8A16F9-664C-43E1-9E6A-C329BFAECD4C}" srcOrd="0" destOrd="0" parTransId="{4AA8AE5D-D901-45F3-AAE3-35F0BB3F1BB2}" sibTransId="{D3F0BD24-E3E8-4672-A8CE-B5A6E28DFFE0}"/>
    <dgm:cxn modelId="{88F4744F-82DD-4ED0-A8F4-0752A0887B94}" type="presOf" srcId="{031E9157-052B-400B-8BA1-61FC1DBB5386}" destId="{ED2CCC31-6838-4E75-A145-A25E8436DCC2}" srcOrd="0" destOrd="0" presId="urn:microsoft.com/office/officeart/2005/8/layout/vList5"/>
    <dgm:cxn modelId="{C2F5A881-0BE9-41BE-8B8B-E5D1B90898C2}" type="presOf" srcId="{FCD4A204-C2B3-43D4-B127-CCEF3F8BB670}" destId="{63988CA8-CED6-4A77-BC5A-E8CB4E47BE2D}" srcOrd="0" destOrd="0" presId="urn:microsoft.com/office/officeart/2005/8/layout/vList5"/>
    <dgm:cxn modelId="{33C49B88-2B29-451A-92C0-80B6D6EFB496}" srcId="{E856ED65-0249-44FC-9987-B2B2444ABEAE}" destId="{DC006F9C-8D92-44DB-B4B0-E8D015A6F87E}" srcOrd="0" destOrd="0" parTransId="{10A4319D-3088-4141-B3E5-564F61C79909}" sibTransId="{B43B873B-AADE-45FE-B66F-789D9F078F8F}"/>
    <dgm:cxn modelId="{FA51678B-8A5F-4E85-855F-F230CE2FBB52}" type="presOf" srcId="{65409D53-09BA-4B86-B871-93BC0E8785DF}" destId="{72D8B784-E839-4CD3-AB02-5E6BAEFE4B04}" srcOrd="0" destOrd="0" presId="urn:microsoft.com/office/officeart/2005/8/layout/vList5"/>
    <dgm:cxn modelId="{57B83B92-259D-47EB-838A-90E9D9B1D982}" type="presOf" srcId="{D502EB91-2AF8-41D4-951F-C2B1D8A2AEDA}" destId="{71913A1F-D028-4148-B969-752F8F0A45B3}" srcOrd="0" destOrd="0" presId="urn:microsoft.com/office/officeart/2005/8/layout/vList5"/>
    <dgm:cxn modelId="{4F7E389C-46D3-4D5E-83E5-611DF8332D29}" type="presOf" srcId="{5B8A16F9-664C-43E1-9E6A-C329BFAECD4C}" destId="{62B57395-2130-495F-8B48-5AD43163749C}" srcOrd="0" destOrd="0" presId="urn:microsoft.com/office/officeart/2005/8/layout/vList5"/>
    <dgm:cxn modelId="{B3559CB4-4953-4CBF-95B5-B5EF8B9269B8}" type="presOf" srcId="{22E39770-CDBD-419C-A529-9E251CEA94C4}" destId="{6C41902F-BF2A-4E6F-A8CE-7895D928FB45}" srcOrd="0" destOrd="0" presId="urn:microsoft.com/office/officeart/2005/8/layout/vList5"/>
    <dgm:cxn modelId="{A46DE2B8-B747-4F2C-8E86-C8B224698AF9}" srcId="{DFC8EC2D-405F-4767-9AA0-C83B234D0CD5}" destId="{BD1C144E-3CDF-4800-9849-0DD49A34E114}" srcOrd="3" destOrd="0" parTransId="{94CD3FD5-AC33-4FAA-BB03-8A16B0D29B28}" sibTransId="{AC069BE5-4973-441B-927B-967AA1458F9C}"/>
    <dgm:cxn modelId="{E93845BC-C6A6-45BF-9985-E4F77B76AF28}" type="presOf" srcId="{C8CF902A-4038-46CE-BFBE-7098831F4981}" destId="{E744CC3D-95F5-4365-BD03-5FB99BE7D624}" srcOrd="0" destOrd="0" presId="urn:microsoft.com/office/officeart/2005/8/layout/vList5"/>
    <dgm:cxn modelId="{31A19EC1-B0DA-4BD9-AC47-E64A81B42E7B}" srcId="{DFC8EC2D-405F-4767-9AA0-C83B234D0CD5}" destId="{031E9157-052B-400B-8BA1-61FC1DBB5386}" srcOrd="6" destOrd="0" parTransId="{47289C77-07C6-4C76-9321-A827228615F7}" sibTransId="{6FEBCE94-2041-4CF5-8C78-F4533E9573EF}"/>
    <dgm:cxn modelId="{D0CB11CB-731B-469B-9962-23CEACBDE1B7}" type="presOf" srcId="{CDC25325-B230-4717-8446-15B0C0AC8888}" destId="{086BEC56-6E3B-47B7-8E3E-683111EB20B6}" srcOrd="0" destOrd="0" presId="urn:microsoft.com/office/officeart/2005/8/layout/vList5"/>
    <dgm:cxn modelId="{13B427CD-82CA-491B-9D07-2F2E000BB0E4}" type="presOf" srcId="{E856ED65-0249-44FC-9987-B2B2444ABEAE}" destId="{3945B38B-C0AC-4162-8F41-01A8863A0631}" srcOrd="0" destOrd="0" presId="urn:microsoft.com/office/officeart/2005/8/layout/vList5"/>
    <dgm:cxn modelId="{0E3265CF-61CB-45D8-80E0-553680090F36}" srcId="{22E39770-CDBD-419C-A529-9E251CEA94C4}" destId="{65409D53-09BA-4B86-B871-93BC0E8785DF}" srcOrd="0" destOrd="0" parTransId="{67790F30-25F4-47AE-967E-89A699A888D2}" sibTransId="{DA7A158D-7909-44AE-8D31-7A527E8082E0}"/>
    <dgm:cxn modelId="{A45FF7D9-24DF-4522-8DDE-73BCFD406A0B}" type="presOf" srcId="{DC006F9C-8D92-44DB-B4B0-E8D015A6F87E}" destId="{F66C8DA3-A609-4723-A7F8-7C5E1B24B2DA}" srcOrd="0" destOrd="0" presId="urn:microsoft.com/office/officeart/2005/8/layout/vList5"/>
    <dgm:cxn modelId="{3B6C4CF4-13E3-4A75-B415-A9CC5A45D2CC}" type="presOf" srcId="{B4AEB404-A4B9-4D03-B066-22EA9A0373BF}" destId="{02EDB2C0-E1D8-498D-B447-441524BD145D}" srcOrd="0" destOrd="0" presId="urn:microsoft.com/office/officeart/2005/8/layout/vList5"/>
    <dgm:cxn modelId="{7F96C24E-CA70-4183-A600-D5D19D0F6A9A}" type="presParOf" srcId="{0BA44330-DA57-4F2B-AD31-DB18BA2C4195}" destId="{8F5A16F2-01B8-489B-AD81-F309C560292B}" srcOrd="0" destOrd="0" presId="urn:microsoft.com/office/officeart/2005/8/layout/vList5"/>
    <dgm:cxn modelId="{B26B73DE-DB55-4945-B1BF-23B8A4AF1C53}" type="presParOf" srcId="{8F5A16F2-01B8-489B-AD81-F309C560292B}" destId="{62B57395-2130-495F-8B48-5AD43163749C}" srcOrd="0" destOrd="0" presId="urn:microsoft.com/office/officeart/2005/8/layout/vList5"/>
    <dgm:cxn modelId="{0847E70D-79F6-4A1D-9CE4-447FADB47346}" type="presParOf" srcId="{8F5A16F2-01B8-489B-AD81-F309C560292B}" destId="{2A33C17D-9656-4603-B701-CB645F07287C}" srcOrd="1" destOrd="0" presId="urn:microsoft.com/office/officeart/2005/8/layout/vList5"/>
    <dgm:cxn modelId="{3F8E854B-1DFA-4070-A273-4F24E86B88D7}" type="presParOf" srcId="{0BA44330-DA57-4F2B-AD31-DB18BA2C4195}" destId="{D0D93E4D-20DA-4ED9-BF1D-AAC42B00BE84}" srcOrd="1" destOrd="0" presId="urn:microsoft.com/office/officeart/2005/8/layout/vList5"/>
    <dgm:cxn modelId="{433E58F0-E7F0-4758-98CB-DA67E974B45C}" type="presParOf" srcId="{0BA44330-DA57-4F2B-AD31-DB18BA2C4195}" destId="{C0A44971-3224-42C4-89DD-918EC0A5FC99}" srcOrd="2" destOrd="0" presId="urn:microsoft.com/office/officeart/2005/8/layout/vList5"/>
    <dgm:cxn modelId="{2901A0E0-24D9-40AC-BF2C-90C694A3E3C7}" type="presParOf" srcId="{C0A44971-3224-42C4-89DD-918EC0A5FC99}" destId="{086BEC56-6E3B-47B7-8E3E-683111EB20B6}" srcOrd="0" destOrd="0" presId="urn:microsoft.com/office/officeart/2005/8/layout/vList5"/>
    <dgm:cxn modelId="{99AE7073-5EF9-4EC4-9D1B-E2B3D0C6B290}" type="presParOf" srcId="{C0A44971-3224-42C4-89DD-918EC0A5FC99}" destId="{E744CC3D-95F5-4365-BD03-5FB99BE7D624}" srcOrd="1" destOrd="0" presId="urn:microsoft.com/office/officeart/2005/8/layout/vList5"/>
    <dgm:cxn modelId="{9410BF13-68AE-4A7A-B424-666A2232F81F}" type="presParOf" srcId="{0BA44330-DA57-4F2B-AD31-DB18BA2C4195}" destId="{9E3B9863-0588-475A-8FAB-A87137B4B8FD}" srcOrd="3" destOrd="0" presId="urn:microsoft.com/office/officeart/2005/8/layout/vList5"/>
    <dgm:cxn modelId="{2394DB3D-468B-4490-AFA0-BF1316E426E3}" type="presParOf" srcId="{0BA44330-DA57-4F2B-AD31-DB18BA2C4195}" destId="{F6B1E130-1AB7-47A5-AE51-56E1A9609086}" srcOrd="4" destOrd="0" presId="urn:microsoft.com/office/officeart/2005/8/layout/vList5"/>
    <dgm:cxn modelId="{C3E1600E-8525-489A-97BB-ADCECE8DC89B}" type="presParOf" srcId="{F6B1E130-1AB7-47A5-AE51-56E1A9609086}" destId="{3945B38B-C0AC-4162-8F41-01A8863A0631}" srcOrd="0" destOrd="0" presId="urn:microsoft.com/office/officeart/2005/8/layout/vList5"/>
    <dgm:cxn modelId="{E2D3E165-C1CC-4CD2-830F-7F2CE908E25C}" type="presParOf" srcId="{F6B1E130-1AB7-47A5-AE51-56E1A9609086}" destId="{F66C8DA3-A609-4723-A7F8-7C5E1B24B2DA}" srcOrd="1" destOrd="0" presId="urn:microsoft.com/office/officeart/2005/8/layout/vList5"/>
    <dgm:cxn modelId="{070F770C-8C43-4372-8CA9-066350EB41C3}" type="presParOf" srcId="{0BA44330-DA57-4F2B-AD31-DB18BA2C4195}" destId="{E5AB42B9-DFDE-4CF6-A5D0-B058DD6589E8}" srcOrd="5" destOrd="0" presId="urn:microsoft.com/office/officeart/2005/8/layout/vList5"/>
    <dgm:cxn modelId="{BA5E1A45-AEA4-43B1-8ED5-0102CFD44D8B}" type="presParOf" srcId="{0BA44330-DA57-4F2B-AD31-DB18BA2C4195}" destId="{0EB10138-E485-46A0-9C20-AD59BF9C8D5A}" srcOrd="6" destOrd="0" presId="urn:microsoft.com/office/officeart/2005/8/layout/vList5"/>
    <dgm:cxn modelId="{211E152B-17D5-416B-B37D-94A5599B14B3}" type="presParOf" srcId="{0EB10138-E485-46A0-9C20-AD59BF9C8D5A}" destId="{E8F4A5F5-ED77-4119-BD59-5A32660A976D}" srcOrd="0" destOrd="0" presId="urn:microsoft.com/office/officeart/2005/8/layout/vList5"/>
    <dgm:cxn modelId="{634F4703-5FFD-4E11-A43A-0359F4FF31A9}" type="presParOf" srcId="{0EB10138-E485-46A0-9C20-AD59BF9C8D5A}" destId="{D8201597-A850-4968-AD07-CBBBB8D33777}" srcOrd="1" destOrd="0" presId="urn:microsoft.com/office/officeart/2005/8/layout/vList5"/>
    <dgm:cxn modelId="{1F486B8E-8FB2-4A1C-9774-DF7C922C897E}" type="presParOf" srcId="{0BA44330-DA57-4F2B-AD31-DB18BA2C4195}" destId="{04894ACD-A58F-43AE-965B-E4FF9B62A500}" srcOrd="7" destOrd="0" presId="urn:microsoft.com/office/officeart/2005/8/layout/vList5"/>
    <dgm:cxn modelId="{558B45DE-DB55-4D1C-83A7-1D53CEFC7460}" type="presParOf" srcId="{0BA44330-DA57-4F2B-AD31-DB18BA2C4195}" destId="{E2C64F21-D0B9-4131-A6FF-B9AEDD0526C7}" srcOrd="8" destOrd="0" presId="urn:microsoft.com/office/officeart/2005/8/layout/vList5"/>
    <dgm:cxn modelId="{97332BAE-0EB1-4A61-9526-478E5F184F59}" type="presParOf" srcId="{E2C64F21-D0B9-4131-A6FF-B9AEDD0526C7}" destId="{63988CA8-CED6-4A77-BC5A-E8CB4E47BE2D}" srcOrd="0" destOrd="0" presId="urn:microsoft.com/office/officeart/2005/8/layout/vList5"/>
    <dgm:cxn modelId="{50A44F2E-34AA-4CF1-B01F-A1EC6CD96427}" type="presParOf" srcId="{E2C64F21-D0B9-4131-A6FF-B9AEDD0526C7}" destId="{02EDB2C0-E1D8-498D-B447-441524BD145D}" srcOrd="1" destOrd="0" presId="urn:microsoft.com/office/officeart/2005/8/layout/vList5"/>
    <dgm:cxn modelId="{655A4848-1E75-4CB5-B1A5-F6C3556CB209}" type="presParOf" srcId="{0BA44330-DA57-4F2B-AD31-DB18BA2C4195}" destId="{EEDFD291-614C-4206-9E99-1190E32FAB0F}" srcOrd="9" destOrd="0" presId="urn:microsoft.com/office/officeart/2005/8/layout/vList5"/>
    <dgm:cxn modelId="{A08D3871-5065-400F-97F3-564AF2F92962}" type="presParOf" srcId="{0BA44330-DA57-4F2B-AD31-DB18BA2C4195}" destId="{613DF7B4-0799-4A7A-882C-7A4AA3330862}" srcOrd="10" destOrd="0" presId="urn:microsoft.com/office/officeart/2005/8/layout/vList5"/>
    <dgm:cxn modelId="{CBDA32C6-972E-4452-A8EA-3619240EB599}" type="presParOf" srcId="{613DF7B4-0799-4A7A-882C-7A4AA3330862}" destId="{6C41902F-BF2A-4E6F-A8CE-7895D928FB45}" srcOrd="0" destOrd="0" presId="urn:microsoft.com/office/officeart/2005/8/layout/vList5"/>
    <dgm:cxn modelId="{4E402FA3-69EB-4CAA-A10B-C4691E0B6096}" type="presParOf" srcId="{613DF7B4-0799-4A7A-882C-7A4AA3330862}" destId="{72D8B784-E839-4CD3-AB02-5E6BAEFE4B04}" srcOrd="1" destOrd="0" presId="urn:microsoft.com/office/officeart/2005/8/layout/vList5"/>
    <dgm:cxn modelId="{25F13178-0CB1-4E7E-B524-2D39B47FE283}" type="presParOf" srcId="{0BA44330-DA57-4F2B-AD31-DB18BA2C4195}" destId="{E8D30B96-7FAB-4A7E-B605-F2865C5CB873}" srcOrd="11" destOrd="0" presId="urn:microsoft.com/office/officeart/2005/8/layout/vList5"/>
    <dgm:cxn modelId="{CB0687D7-C7FD-4730-AD1B-D64BA2A95F6D}" type="presParOf" srcId="{0BA44330-DA57-4F2B-AD31-DB18BA2C4195}" destId="{3D0398FE-A82F-498B-A26C-02BD4BE01AA9}" srcOrd="12" destOrd="0" presId="urn:microsoft.com/office/officeart/2005/8/layout/vList5"/>
    <dgm:cxn modelId="{FCAEA0B1-4F73-4052-9A5E-67B5FDF7AB2E}" type="presParOf" srcId="{3D0398FE-A82F-498B-A26C-02BD4BE01AA9}" destId="{ED2CCC31-6838-4E75-A145-A25E8436DCC2}" srcOrd="0" destOrd="0" presId="urn:microsoft.com/office/officeart/2005/8/layout/vList5"/>
    <dgm:cxn modelId="{8294DAC4-C1D6-4E45-B22E-121E7C037AAF}" type="presParOf" srcId="{3D0398FE-A82F-498B-A26C-02BD4BE01AA9}" destId="{71913A1F-D028-4148-B969-752F8F0A45B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2B2B8-5F0E-4C9D-AD89-F527FE74C954}">
      <dsp:nvSpPr>
        <dsp:cNvPr id="0" name=""/>
        <dsp:cNvSpPr/>
      </dsp:nvSpPr>
      <dsp:spPr>
        <a:xfrm>
          <a:off x="2844799" y="0"/>
          <a:ext cx="2438400" cy="13546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latin typeface="標楷體" panose="03000509000000000000" pitchFamily="65" charset="-120"/>
              <a:ea typeface="標楷體" panose="03000509000000000000" pitchFamily="65" charset="-120"/>
            </a:rPr>
            <a:t>資料前處理</a:t>
          </a:r>
        </a:p>
      </dsp:txBody>
      <dsp:txXfrm>
        <a:off x="2884476" y="39677"/>
        <a:ext cx="2359046" cy="1275312"/>
      </dsp:txXfrm>
    </dsp:sp>
    <dsp:sp modelId="{9ED5A72F-3A20-4C4C-85EC-AB8344CB9069}">
      <dsp:nvSpPr>
        <dsp:cNvPr id="0" name=""/>
        <dsp:cNvSpPr/>
      </dsp:nvSpPr>
      <dsp:spPr>
        <a:xfrm rot="5400000">
          <a:off x="3809999" y="1388533"/>
          <a:ext cx="508000" cy="6096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500" kern="1200"/>
        </a:p>
      </dsp:txBody>
      <dsp:txXfrm rot="-5400000">
        <a:off x="3881119" y="1439333"/>
        <a:ext cx="365760" cy="355600"/>
      </dsp:txXfrm>
    </dsp:sp>
    <dsp:sp modelId="{5046BFB5-4DAC-4679-A6BB-1ABD2E98BC1D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latin typeface="標楷體" panose="03000509000000000000" pitchFamily="65" charset="-120"/>
              <a:ea typeface="標楷體" panose="03000509000000000000" pitchFamily="65" charset="-120"/>
            </a:rPr>
            <a:t>訓練模型</a:t>
          </a:r>
        </a:p>
      </dsp:txBody>
      <dsp:txXfrm>
        <a:off x="2884476" y="2071677"/>
        <a:ext cx="2359046" cy="1275312"/>
      </dsp:txXfrm>
    </dsp:sp>
    <dsp:sp modelId="{6345237F-F10F-43B9-89DD-E7E85884DE2C}">
      <dsp:nvSpPr>
        <dsp:cNvPr id="0" name=""/>
        <dsp:cNvSpPr/>
      </dsp:nvSpPr>
      <dsp:spPr>
        <a:xfrm rot="5400000">
          <a:off x="3809999" y="3420533"/>
          <a:ext cx="508000" cy="6096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500" kern="1200"/>
        </a:p>
      </dsp:txBody>
      <dsp:txXfrm rot="-5400000">
        <a:off x="3881119" y="3471333"/>
        <a:ext cx="365760" cy="355600"/>
      </dsp:txXfrm>
    </dsp:sp>
    <dsp:sp modelId="{CF859B16-8104-4F20-8444-8B9578CB777F}">
      <dsp:nvSpPr>
        <dsp:cNvPr id="0" name=""/>
        <dsp:cNvSpPr/>
      </dsp:nvSpPr>
      <dsp:spPr>
        <a:xfrm>
          <a:off x="2844799" y="4064000"/>
          <a:ext cx="2438400" cy="13546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預測</a:t>
          </a:r>
          <a:r>
            <a:rPr lang="en-US" altLang="zh-TW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2022/6/3-6/30</a:t>
          </a: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，</a:t>
          </a:r>
          <a:endParaRPr lang="en-US" altLang="zh-TW" sz="18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各爐層燈管異常數量</a:t>
          </a:r>
        </a:p>
      </dsp:txBody>
      <dsp:txXfrm>
        <a:off x="2884476" y="4103677"/>
        <a:ext cx="2359046" cy="1275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0378D-C1DB-4042-A015-32AB67018F2A}">
      <dsp:nvSpPr>
        <dsp:cNvPr id="0" name=""/>
        <dsp:cNvSpPr/>
      </dsp:nvSpPr>
      <dsp:spPr>
        <a:xfrm>
          <a:off x="121045" y="243071"/>
          <a:ext cx="6184108" cy="1642694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3D3CC64-E700-4906-A0BB-53C466A1CE79}">
      <dsp:nvSpPr>
        <dsp:cNvPr id="0" name=""/>
        <dsp:cNvSpPr/>
      </dsp:nvSpPr>
      <dsp:spPr>
        <a:xfrm>
          <a:off x="2754" y="768052"/>
          <a:ext cx="1405888" cy="85153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合併四個檔案</a:t>
          </a:r>
        </a:p>
      </dsp:txBody>
      <dsp:txXfrm>
        <a:off x="44322" y="809620"/>
        <a:ext cx="1322752" cy="768398"/>
      </dsp:txXfrm>
    </dsp:sp>
    <dsp:sp modelId="{033BA9E3-27B6-418C-BA93-E357D2D3C935}">
      <dsp:nvSpPr>
        <dsp:cNvPr id="0" name=""/>
        <dsp:cNvSpPr/>
      </dsp:nvSpPr>
      <dsp:spPr>
        <a:xfrm>
          <a:off x="1627033" y="753010"/>
          <a:ext cx="1547854" cy="95335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把冷水版與各層做對應，再根據壞掉燈管的功率，轉換每爐各層的壞掉燈管數量</a:t>
          </a:r>
          <a:r>
            <a:rPr lang="en-US" altLang="zh-TW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高、低功率</a:t>
          </a:r>
          <a:r>
            <a:rPr lang="en-US" altLang="zh-TW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673572" y="799549"/>
        <a:ext cx="1454776" cy="860274"/>
      </dsp:txXfrm>
    </dsp:sp>
    <dsp:sp modelId="{6B7B2D73-C1E9-44EC-B96B-66E679E08C13}">
      <dsp:nvSpPr>
        <dsp:cNvPr id="0" name=""/>
        <dsp:cNvSpPr/>
      </dsp:nvSpPr>
      <dsp:spPr>
        <a:xfrm>
          <a:off x="3393278" y="768052"/>
          <a:ext cx="1405888" cy="85153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計算每爐各層的累積使用時數</a:t>
          </a:r>
        </a:p>
      </dsp:txBody>
      <dsp:txXfrm>
        <a:off x="3434846" y="809620"/>
        <a:ext cx="1322752" cy="768398"/>
      </dsp:txXfrm>
    </dsp:sp>
    <dsp:sp modelId="{6177D399-2FDB-4200-94FE-EA9F0C9EE3C4}">
      <dsp:nvSpPr>
        <dsp:cNvPr id="0" name=""/>
        <dsp:cNvSpPr/>
      </dsp:nvSpPr>
      <dsp:spPr>
        <a:xfrm>
          <a:off x="5017557" y="768052"/>
          <a:ext cx="1405888" cy="85153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整理和輸出日期內每爐的各層資訊</a:t>
          </a:r>
        </a:p>
      </dsp:txBody>
      <dsp:txXfrm>
        <a:off x="5059125" y="809620"/>
        <a:ext cx="1322752" cy="7683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0378D-C1DB-4042-A015-32AB67018F2A}">
      <dsp:nvSpPr>
        <dsp:cNvPr id="0" name=""/>
        <dsp:cNvSpPr/>
      </dsp:nvSpPr>
      <dsp:spPr>
        <a:xfrm>
          <a:off x="111513" y="111476"/>
          <a:ext cx="6203172" cy="1870034"/>
        </a:xfrm>
        <a:prstGeom prst="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3BA9E3-27B6-418C-BA93-E357D2D3C935}">
      <dsp:nvSpPr>
        <dsp:cNvPr id="0" name=""/>
        <dsp:cNvSpPr/>
      </dsp:nvSpPr>
      <dsp:spPr>
        <a:xfrm>
          <a:off x="1124584" y="638651"/>
          <a:ext cx="1927860" cy="85153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依照參數執行    </a:t>
          </a:r>
          <a:r>
            <a:rPr lang="en-US" altLang="zh-TW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LSTM</a:t>
          </a: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模型</a:t>
          </a:r>
        </a:p>
      </dsp:txBody>
      <dsp:txXfrm>
        <a:off x="1166152" y="680219"/>
        <a:ext cx="1844724" cy="768398"/>
      </dsp:txXfrm>
    </dsp:sp>
    <dsp:sp modelId="{7CC92F0E-B3D3-41F0-875E-B3BAED6C292E}">
      <dsp:nvSpPr>
        <dsp:cNvPr id="0" name=""/>
        <dsp:cNvSpPr/>
      </dsp:nvSpPr>
      <dsp:spPr>
        <a:xfrm>
          <a:off x="3373755" y="638651"/>
          <a:ext cx="1927860" cy="85153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選擇最佳參數   組合</a:t>
          </a:r>
        </a:p>
      </dsp:txBody>
      <dsp:txXfrm>
        <a:off x="3415323" y="680219"/>
        <a:ext cx="1844724" cy="7683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0378D-C1DB-4042-A015-32AB67018F2A}">
      <dsp:nvSpPr>
        <dsp:cNvPr id="0" name=""/>
        <dsp:cNvSpPr/>
      </dsp:nvSpPr>
      <dsp:spPr>
        <a:xfrm>
          <a:off x="111513" y="111476"/>
          <a:ext cx="6203172" cy="1870034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479246-BB85-4D6C-B76F-7E2780D08299}">
      <dsp:nvSpPr>
        <dsp:cNvPr id="0" name=""/>
        <dsp:cNvSpPr/>
      </dsp:nvSpPr>
      <dsp:spPr>
        <a:xfrm>
          <a:off x="2128129" y="638651"/>
          <a:ext cx="2169941" cy="85153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按照格式輸出資料</a:t>
          </a:r>
        </a:p>
      </dsp:txBody>
      <dsp:txXfrm>
        <a:off x="2169697" y="680219"/>
        <a:ext cx="2086805" cy="7683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360CF-C618-4CB7-8AC1-6C5B0CE78CA1}">
      <dsp:nvSpPr>
        <dsp:cNvPr id="0" name=""/>
        <dsp:cNvSpPr/>
      </dsp:nvSpPr>
      <dsp:spPr>
        <a:xfrm rot="5400000">
          <a:off x="6471732" y="-3005461"/>
          <a:ext cx="902296" cy="713879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用於學習和預測時間序列的資料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找出特徵規律和代表觀察資料關係的函數</a:t>
          </a:r>
        </a:p>
      </dsp:txBody>
      <dsp:txXfrm rot="-5400000">
        <a:off x="3353484" y="156833"/>
        <a:ext cx="7094747" cy="814204"/>
      </dsp:txXfrm>
    </dsp:sp>
    <dsp:sp modelId="{8A8B2998-B08B-4C12-88F9-07731FA5220D}">
      <dsp:nvSpPr>
        <dsp:cNvPr id="0" name=""/>
        <dsp:cNvSpPr/>
      </dsp:nvSpPr>
      <dsp:spPr>
        <a:xfrm>
          <a:off x="662087" y="0"/>
          <a:ext cx="2691396" cy="11278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>
              <a:latin typeface="標楷體" panose="03000509000000000000" pitchFamily="65" charset="-120"/>
              <a:ea typeface="標楷體" panose="03000509000000000000" pitchFamily="65" charset="-120"/>
            </a:rPr>
            <a:t>LSTM</a:t>
          </a:r>
          <a:r>
            <a:rPr lang="en-US" altLang="zh-TW" sz="3200" kern="1200" dirty="0">
              <a:latin typeface="標楷體" panose="03000509000000000000" pitchFamily="65" charset="-120"/>
              <a:ea typeface="標楷體" panose="03000509000000000000" pitchFamily="65" charset="-120"/>
            </a:rPr>
            <a:t> </a:t>
          </a:r>
          <a:endParaRPr lang="zh-TW" altLang="en-US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717145" y="55058"/>
        <a:ext cx="2581280" cy="10177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85922-FA0A-406F-AC18-C8398A303E73}">
      <dsp:nvSpPr>
        <dsp:cNvPr id="0" name=""/>
        <dsp:cNvSpPr/>
      </dsp:nvSpPr>
      <dsp:spPr>
        <a:xfrm>
          <a:off x="0" y="386568"/>
          <a:ext cx="3993761" cy="338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960" tIns="520700" rIns="30996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壞掉燈管數</a:t>
          </a:r>
          <a:r>
            <a:rPr lang="en-US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低功率</a:t>
          </a:r>
          <a:r>
            <a:rPr lang="en-US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壞掉燈管數</a:t>
          </a:r>
          <a:r>
            <a:rPr lang="en-US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高功率</a:t>
          </a:r>
          <a:r>
            <a:rPr lang="en-US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燈管功率</a:t>
          </a:r>
          <a:r>
            <a:rPr lang="en-US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低功率</a:t>
          </a:r>
          <a:r>
            <a:rPr lang="en-US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燈管功率</a:t>
          </a:r>
          <a:r>
            <a:rPr lang="en-US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高功率</a:t>
          </a:r>
          <a:r>
            <a:rPr lang="en-US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累積時數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進水量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進水溫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出水溫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水冷板</a:t>
          </a:r>
          <a:r>
            <a:rPr lang="en-US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A</a:t>
          </a: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溫度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水冷板</a:t>
          </a:r>
          <a:r>
            <a:rPr lang="en-US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B</a:t>
          </a: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溫度</a:t>
          </a:r>
        </a:p>
      </dsp:txBody>
      <dsp:txXfrm>
        <a:off x="0" y="386568"/>
        <a:ext cx="3993761" cy="3386250"/>
      </dsp:txXfrm>
    </dsp:sp>
    <dsp:sp modelId="{A5356444-8FF0-48CA-84AB-A9297494FA8F}">
      <dsp:nvSpPr>
        <dsp:cNvPr id="0" name=""/>
        <dsp:cNvSpPr/>
      </dsp:nvSpPr>
      <dsp:spPr>
        <a:xfrm>
          <a:off x="199688" y="17568"/>
          <a:ext cx="2795632" cy="738000"/>
        </a:xfrm>
        <a:prstGeom prst="roundRect">
          <a:avLst/>
        </a:prstGeom>
        <a:solidFill>
          <a:srgbClr val="14B1BC">
            <a:shade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342" tIns="0" rIns="116342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特徵欄位</a:t>
          </a:r>
        </a:p>
      </dsp:txBody>
      <dsp:txXfrm>
        <a:off x="235714" y="53594"/>
        <a:ext cx="2723580" cy="6659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33C9DF-388F-4A92-8739-193F32E30FDD}">
      <dsp:nvSpPr>
        <dsp:cNvPr id="0" name=""/>
        <dsp:cNvSpPr/>
      </dsp:nvSpPr>
      <dsp:spPr>
        <a:xfrm>
          <a:off x="0" y="1048166"/>
          <a:ext cx="4397187" cy="13318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271" tIns="687324" rIns="34127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壞掉燈管數</a:t>
          </a:r>
          <a:r>
            <a:rPr lang="en-US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低功率</a:t>
          </a:r>
          <a:r>
            <a:rPr lang="en-US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壞掉燈管數</a:t>
          </a:r>
          <a:r>
            <a:rPr lang="en-US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高功率</a:t>
          </a:r>
          <a:r>
            <a:rPr lang="en-US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1048166"/>
        <a:ext cx="4397187" cy="1331830"/>
      </dsp:txXfrm>
    </dsp:sp>
    <dsp:sp modelId="{A65AE733-49FA-4210-A31D-7483ACFE52EE}">
      <dsp:nvSpPr>
        <dsp:cNvPr id="0" name=""/>
        <dsp:cNvSpPr/>
      </dsp:nvSpPr>
      <dsp:spPr>
        <a:xfrm>
          <a:off x="200142" y="690771"/>
          <a:ext cx="3078030" cy="826786"/>
        </a:xfrm>
        <a:prstGeom prst="roundRect">
          <a:avLst/>
        </a:prstGeom>
        <a:solidFill>
          <a:srgbClr val="14B1BC">
            <a:shade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342" tIns="0" rIns="116342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預測欄位</a:t>
          </a:r>
        </a:p>
      </dsp:txBody>
      <dsp:txXfrm>
        <a:off x="240502" y="731131"/>
        <a:ext cx="2997310" cy="7460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E2F70-BC51-4457-A5B1-83E893741130}">
      <dsp:nvSpPr>
        <dsp:cNvPr id="0" name=""/>
        <dsp:cNvSpPr/>
      </dsp:nvSpPr>
      <dsp:spPr>
        <a:xfrm rot="5400000">
          <a:off x="5831800" y="-2736050"/>
          <a:ext cx="1137403" cy="6610619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數值越小，誤差越小，效果越好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18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公式</a:t>
          </a:r>
          <a:r>
            <a:rPr lang="en-US" altLang="zh-TW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:</a:t>
          </a: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 </a:t>
          </a:r>
        </a:p>
      </dsp:txBody>
      <dsp:txXfrm rot="-5400000">
        <a:off x="3095193" y="56080"/>
        <a:ext cx="6555096" cy="1026357"/>
      </dsp:txXfrm>
    </dsp:sp>
    <dsp:sp modelId="{7332BC13-A24A-42E8-B8D0-ECE9FC47D0A2}">
      <dsp:nvSpPr>
        <dsp:cNvPr id="0" name=""/>
        <dsp:cNvSpPr/>
      </dsp:nvSpPr>
      <dsp:spPr>
        <a:xfrm>
          <a:off x="613812" y="1110"/>
          <a:ext cx="2629142" cy="1137407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方均根誤差</a:t>
          </a:r>
          <a:r>
            <a:rPr lang="en-US" alt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(RMSE)</a:t>
          </a:r>
          <a:endParaRPr lang="zh-TW" altLang="en-US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669336" y="56634"/>
        <a:ext cx="2518094" cy="102635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33C17D-9656-4603-B701-CB645F07287C}">
      <dsp:nvSpPr>
        <dsp:cNvPr id="0" name=""/>
        <dsp:cNvSpPr/>
      </dsp:nvSpPr>
      <dsp:spPr>
        <a:xfrm rot="5400000">
          <a:off x="5878202" y="-2627064"/>
          <a:ext cx="356347" cy="57001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1900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 rot="-5400000">
        <a:off x="3206317" y="62216"/>
        <a:ext cx="5682723" cy="321557"/>
      </dsp:txXfrm>
    </dsp:sp>
    <dsp:sp modelId="{62B57395-2130-495F-8B48-5AD43163749C}">
      <dsp:nvSpPr>
        <dsp:cNvPr id="0" name=""/>
        <dsp:cNvSpPr/>
      </dsp:nvSpPr>
      <dsp:spPr>
        <a:xfrm>
          <a:off x="0" y="277"/>
          <a:ext cx="3206316" cy="4454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input_dim</a:t>
          </a:r>
          <a:endParaRPr lang="zh-TW" altLang="en-US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1744" y="22021"/>
        <a:ext cx="3162828" cy="401946"/>
      </dsp:txXfrm>
    </dsp:sp>
    <dsp:sp modelId="{E744CC3D-95F5-4365-BD03-5FB99BE7D624}">
      <dsp:nvSpPr>
        <dsp:cNvPr id="0" name=""/>
        <dsp:cNvSpPr/>
      </dsp:nvSpPr>
      <dsp:spPr>
        <a:xfrm rot="5400000">
          <a:off x="5878202" y="-2159358"/>
          <a:ext cx="356347" cy="57001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500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 rot="-5400000">
        <a:off x="3206317" y="529922"/>
        <a:ext cx="5682723" cy="321557"/>
      </dsp:txXfrm>
    </dsp:sp>
    <dsp:sp modelId="{086BEC56-6E3B-47B7-8E3E-683111EB20B6}">
      <dsp:nvSpPr>
        <dsp:cNvPr id="0" name=""/>
        <dsp:cNvSpPr/>
      </dsp:nvSpPr>
      <dsp:spPr>
        <a:xfrm>
          <a:off x="0" y="467983"/>
          <a:ext cx="3206316" cy="4454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hidden_dim</a:t>
          </a:r>
          <a:endParaRPr lang="zh-TW" altLang="en-US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1744" y="489727"/>
        <a:ext cx="3162828" cy="401946"/>
      </dsp:txXfrm>
    </dsp:sp>
    <dsp:sp modelId="{F66C8DA3-A609-4723-A7F8-7C5E1B24B2DA}">
      <dsp:nvSpPr>
        <dsp:cNvPr id="0" name=""/>
        <dsp:cNvSpPr/>
      </dsp:nvSpPr>
      <dsp:spPr>
        <a:xfrm rot="5400000">
          <a:off x="5878202" y="-1691652"/>
          <a:ext cx="356347" cy="57001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3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 rot="-5400000">
        <a:off x="3206317" y="997628"/>
        <a:ext cx="5682723" cy="321557"/>
      </dsp:txXfrm>
    </dsp:sp>
    <dsp:sp modelId="{3945B38B-C0AC-4162-8F41-01A8863A0631}">
      <dsp:nvSpPr>
        <dsp:cNvPr id="0" name=""/>
        <dsp:cNvSpPr/>
      </dsp:nvSpPr>
      <dsp:spPr>
        <a:xfrm>
          <a:off x="0" y="935689"/>
          <a:ext cx="3206316" cy="4454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num_layers</a:t>
          </a:r>
          <a:endParaRPr lang="zh-TW" altLang="en-US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1744" y="957433"/>
        <a:ext cx="3162828" cy="401946"/>
      </dsp:txXfrm>
    </dsp:sp>
    <dsp:sp modelId="{D8201597-A850-4968-AD07-CBBBB8D33777}">
      <dsp:nvSpPr>
        <dsp:cNvPr id="0" name=""/>
        <dsp:cNvSpPr/>
      </dsp:nvSpPr>
      <dsp:spPr>
        <a:xfrm rot="5400000">
          <a:off x="5878202" y="-1223947"/>
          <a:ext cx="356347" cy="57001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380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 rot="-5400000">
        <a:off x="3206317" y="1465333"/>
        <a:ext cx="5682723" cy="321557"/>
      </dsp:txXfrm>
    </dsp:sp>
    <dsp:sp modelId="{E8F4A5F5-ED77-4119-BD59-5A32660A976D}">
      <dsp:nvSpPr>
        <dsp:cNvPr id="0" name=""/>
        <dsp:cNvSpPr/>
      </dsp:nvSpPr>
      <dsp:spPr>
        <a:xfrm>
          <a:off x="0" y="1403395"/>
          <a:ext cx="3206316" cy="4454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output_dim</a:t>
          </a:r>
          <a:endParaRPr lang="zh-TW" altLang="en-US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1744" y="1425139"/>
        <a:ext cx="3162828" cy="401946"/>
      </dsp:txXfrm>
    </dsp:sp>
    <dsp:sp modelId="{02EDB2C0-E1D8-498D-B447-441524BD145D}">
      <dsp:nvSpPr>
        <dsp:cNvPr id="0" name=""/>
        <dsp:cNvSpPr/>
      </dsp:nvSpPr>
      <dsp:spPr>
        <a:xfrm rot="5400000">
          <a:off x="5878202" y="-756241"/>
          <a:ext cx="356347" cy="57001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500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 rot="-5400000">
        <a:off x="3206317" y="1933039"/>
        <a:ext cx="5682723" cy="321557"/>
      </dsp:txXfrm>
    </dsp:sp>
    <dsp:sp modelId="{63988CA8-CED6-4A77-BC5A-E8CB4E47BE2D}">
      <dsp:nvSpPr>
        <dsp:cNvPr id="0" name=""/>
        <dsp:cNvSpPr/>
      </dsp:nvSpPr>
      <dsp:spPr>
        <a:xfrm>
          <a:off x="0" y="1871100"/>
          <a:ext cx="3206316" cy="4454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num_epochs</a:t>
          </a:r>
          <a:endParaRPr lang="zh-TW" altLang="en-US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1744" y="1892844"/>
        <a:ext cx="3162828" cy="401946"/>
      </dsp:txXfrm>
    </dsp:sp>
    <dsp:sp modelId="{72D8B784-E839-4CD3-AB02-5E6BAEFE4B04}">
      <dsp:nvSpPr>
        <dsp:cNvPr id="0" name=""/>
        <dsp:cNvSpPr/>
      </dsp:nvSpPr>
      <dsp:spPr>
        <a:xfrm rot="5400000">
          <a:off x="5878202" y="-288535"/>
          <a:ext cx="356347" cy="57001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0.002</a:t>
          </a:r>
        </a:p>
      </dsp:txBody>
      <dsp:txXfrm rot="-5400000">
        <a:off x="3206317" y="2400745"/>
        <a:ext cx="5682723" cy="321557"/>
      </dsp:txXfrm>
    </dsp:sp>
    <dsp:sp modelId="{6C41902F-BF2A-4E6F-A8CE-7895D928FB45}">
      <dsp:nvSpPr>
        <dsp:cNvPr id="0" name=""/>
        <dsp:cNvSpPr/>
      </dsp:nvSpPr>
      <dsp:spPr>
        <a:xfrm>
          <a:off x="0" y="2338806"/>
          <a:ext cx="3206316" cy="4454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learning_rate</a:t>
          </a:r>
          <a:endParaRPr lang="en-US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1744" y="2360550"/>
        <a:ext cx="3162828" cy="401946"/>
      </dsp:txXfrm>
    </dsp:sp>
    <dsp:sp modelId="{71913A1F-D028-4148-B969-752F8F0A45B3}">
      <dsp:nvSpPr>
        <dsp:cNvPr id="0" name=""/>
        <dsp:cNvSpPr/>
      </dsp:nvSpPr>
      <dsp:spPr>
        <a:xfrm rot="5400000">
          <a:off x="5878202" y="179169"/>
          <a:ext cx="356347" cy="57001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10</a:t>
          </a:r>
          <a:endParaRPr lang="en-US" altLang="zh-TW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 rot="-5400000">
        <a:off x="3206317" y="2868450"/>
        <a:ext cx="5682723" cy="321557"/>
      </dsp:txXfrm>
    </dsp:sp>
    <dsp:sp modelId="{ED2CCC31-6838-4E75-A145-A25E8436DCC2}">
      <dsp:nvSpPr>
        <dsp:cNvPr id="0" name=""/>
        <dsp:cNvSpPr/>
      </dsp:nvSpPr>
      <dsp:spPr>
        <a:xfrm>
          <a:off x="0" y="2806512"/>
          <a:ext cx="3206316" cy="4454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batch</a:t>
          </a:r>
          <a:endParaRPr lang="en-US" altLang="zh-TW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1744" y="2828256"/>
        <a:ext cx="3162828" cy="401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1A8B6-B9F7-459C-8D93-DE890CF6C2C1}" type="datetimeFigureOut">
              <a:rPr lang="zh-TW" altLang="en-US" smtClean="0"/>
              <a:t>2023/8/23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067F7-877C-45A5-A650-BCC7DA02E5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278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2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7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6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8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6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4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4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1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4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0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0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image" Target="../media/image8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37CD0F7-6091-B3A6-E15C-DD6381967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6138530" cy="3902149"/>
          </a:xfrm>
        </p:spPr>
        <p:txBody>
          <a:bodyPr anchor="t">
            <a:normAutofit fontScale="90000"/>
          </a:bodyPr>
          <a:lstStyle/>
          <a:p>
            <a:br>
              <a:rPr lang="en-US" altLang="zh-TW" sz="5800" b="1" i="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5800" b="1" i="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2022</a:t>
            </a:r>
            <a:r>
              <a:rPr lang="zh-TW" altLang="en-US" sz="5800" b="1" i="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全國智慧製造</a:t>
            </a:r>
            <a:br>
              <a:rPr lang="en-US" altLang="zh-TW" sz="5800" b="1" i="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5800" b="1" i="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大數據分析競賽</a:t>
            </a:r>
            <a:br>
              <a:rPr lang="en-US" altLang="zh-TW" sz="5800" b="1" i="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5800" b="1" i="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決賽團隊測驗報告</a:t>
            </a:r>
            <a:br>
              <a:rPr lang="zh-TW" altLang="en-US" sz="66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44CC90-EC3F-F6F1-F91A-0094CD7C0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5646" y="4152014"/>
            <a:ext cx="4890977" cy="999460"/>
          </a:xfrm>
        </p:spPr>
        <p:txBody>
          <a:bodyPr anchor="b">
            <a:noAutofit/>
          </a:bodyPr>
          <a:lstStyle/>
          <a:p>
            <a:pPr algn="l"/>
            <a:r>
              <a:rPr lang="zh-TW" altLang="en-US" sz="2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報名序號：</a:t>
            </a:r>
            <a:r>
              <a:rPr lang="en-US" altLang="zh-TW" sz="2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111060 </a:t>
            </a:r>
            <a:r>
              <a:rPr lang="zh-TW" altLang="en-US" sz="2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br>
              <a:rPr lang="en-US" altLang="zh-TW" sz="2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團隊名稱：別問你會怕</a:t>
            </a:r>
            <a:endParaRPr lang="en-US" altLang="zh-TW" sz="26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6" name="Picture 3" descr="鮮豔色彩潑灑出的向量背景">
            <a:extLst>
              <a:ext uri="{FF2B5EF4-FFF2-40B4-BE49-F238E27FC236}">
                <a16:creationId xmlns:a16="http://schemas.microsoft.com/office/drawing/2014/main" id="{0AB28FAD-F5D9-190E-46D6-953986525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95" r="13165" b="-1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049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12870-3F36-045D-30FD-86799426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2215"/>
            <a:ext cx="9906000" cy="766481"/>
          </a:xfrm>
        </p:spPr>
        <p:txBody>
          <a:bodyPr>
            <a:normAutofit/>
          </a:bodyPr>
          <a:lstStyle/>
          <a:p>
            <a:r>
              <a:rPr lang="zh-TW" altLang="en-US" sz="3200" i="0" dirty="0">
                <a:latin typeface="標楷體" panose="03000509000000000000" pitchFamily="65" charset="-120"/>
                <a:ea typeface="標楷體" panose="03000509000000000000" pitchFamily="65" charset="-120"/>
              </a:rPr>
              <a:t>一、主要流程圖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A0A09E-08B3-F534-5314-65397506E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99882"/>
            <a:ext cx="9906000" cy="4734096"/>
          </a:xfrm>
        </p:spPr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5723839C-B324-75EC-6E57-64CE4E65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86CFD2-0AD6-4F60-A1EA-3E4A485A23ED}" type="slidenum">
              <a:rPr lang="zh-TW" altLang="en-US" smtClean="0"/>
              <a:t>2</a:t>
            </a:fld>
            <a:endParaRPr lang="zh-TW" altLang="en-US" dirty="0"/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01F560F6-B50C-ED0D-445C-D1AD9309B6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217807"/>
              </p:ext>
            </p:extLst>
          </p:nvPr>
        </p:nvGraphicFramePr>
        <p:xfrm>
          <a:off x="-1258094" y="127566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9E22AEA1-F3BC-834B-C77E-4444011648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4516040"/>
              </p:ext>
            </p:extLst>
          </p:nvPr>
        </p:nvGraphicFramePr>
        <p:xfrm>
          <a:off x="4250316" y="914426"/>
          <a:ext cx="6426200" cy="2128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資料庫圖表 8">
            <a:extLst>
              <a:ext uri="{FF2B5EF4-FFF2-40B4-BE49-F238E27FC236}">
                <a16:creationId xmlns:a16="http://schemas.microsoft.com/office/drawing/2014/main" id="{9901B2FE-A202-6026-F720-152CC9C5DF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132331"/>
              </p:ext>
            </p:extLst>
          </p:nvPr>
        </p:nvGraphicFramePr>
        <p:xfrm>
          <a:off x="4250316" y="2920579"/>
          <a:ext cx="6426200" cy="2128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資料庫圖表 9">
            <a:extLst>
              <a:ext uri="{FF2B5EF4-FFF2-40B4-BE49-F238E27FC236}">
                <a16:creationId xmlns:a16="http://schemas.microsoft.com/office/drawing/2014/main" id="{0499C2B4-5239-166B-F39B-012DAB1663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018685"/>
              </p:ext>
            </p:extLst>
          </p:nvPr>
        </p:nvGraphicFramePr>
        <p:xfrm>
          <a:off x="4250316" y="4912372"/>
          <a:ext cx="6426200" cy="2128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00538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74AC37D-C39D-5271-4653-CEAC1AD3B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759" y="3265388"/>
            <a:ext cx="7559488" cy="3370596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A0A09E-08B3-F534-5314-65397506E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99882"/>
            <a:ext cx="9906000" cy="4734096"/>
          </a:xfrm>
        </p:spPr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24C2852-4680-9244-F078-E93185BFF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61" y="1240212"/>
            <a:ext cx="5876925" cy="431482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0E12870-3F36-045D-30FD-86799426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766481"/>
          </a:xfrm>
        </p:spPr>
        <p:txBody>
          <a:bodyPr>
            <a:normAutofit/>
          </a:bodyPr>
          <a:lstStyle/>
          <a:p>
            <a:r>
              <a:rPr lang="zh-TW" altLang="en-US" sz="3200" i="0" dirty="0">
                <a:latin typeface="標楷體" panose="03000509000000000000" pitchFamily="65" charset="-120"/>
                <a:ea typeface="標楷體" panose="03000509000000000000" pitchFamily="65" charset="-120"/>
              </a:rPr>
              <a:t>二、資料前處理</a:t>
            </a:r>
            <a:r>
              <a:rPr lang="en-US" altLang="zh-TW" sz="3200" i="0" dirty="0">
                <a:latin typeface="標楷體" panose="03000509000000000000" pitchFamily="65" charset="-120"/>
                <a:ea typeface="標楷體" panose="03000509000000000000" pitchFamily="65" charset="-120"/>
              </a:rPr>
              <a:t>-1</a:t>
            </a:r>
            <a:endParaRPr lang="zh-TW" altLang="en-US" sz="3200" i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204176-D4B0-42B5-FF73-8A352FE39F25}"/>
              </a:ext>
            </a:extLst>
          </p:cNvPr>
          <p:cNvSpPr/>
          <p:nvPr/>
        </p:nvSpPr>
        <p:spPr>
          <a:xfrm>
            <a:off x="5262285" y="3043519"/>
            <a:ext cx="833717" cy="3496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845AA40-DD7F-BDB9-F5D2-4C35FAFAF91E}"/>
              </a:ext>
            </a:extLst>
          </p:cNvPr>
          <p:cNvSpPr txBox="1"/>
          <p:nvPr/>
        </p:nvSpPr>
        <p:spPr>
          <a:xfrm>
            <a:off x="6017840" y="3079831"/>
            <a:ext cx="934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rgbClr val="FF0000"/>
                </a:solidFill>
              </a:rPr>
              <a:t>查表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13D2A44-CFCA-FEC7-A7CB-F1B266361913}"/>
              </a:ext>
            </a:extLst>
          </p:cNvPr>
          <p:cNvCxnSpPr>
            <a:cxnSpLocks/>
          </p:cNvCxnSpPr>
          <p:nvPr/>
        </p:nvCxnSpPr>
        <p:spPr>
          <a:xfrm>
            <a:off x="6176682" y="3491755"/>
            <a:ext cx="86061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9F5F0C4-1045-A8B4-5821-480D885E1913}"/>
              </a:ext>
            </a:extLst>
          </p:cNvPr>
          <p:cNvSpPr txBox="1"/>
          <p:nvPr/>
        </p:nvSpPr>
        <p:spPr>
          <a:xfrm>
            <a:off x="7079457" y="3347647"/>
            <a:ext cx="1841685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1300" b="1" dirty="0"/>
              <a:t>計算累積時數的示意圖</a:t>
            </a:r>
            <a:r>
              <a:rPr lang="en-US" altLang="zh-TW" sz="1300" b="1" dirty="0"/>
              <a:t>:</a:t>
            </a:r>
            <a:endParaRPr lang="zh-TW" altLang="en-US" sz="1300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B30CAF5-81B0-559A-F18F-F957FA85CFF6}"/>
              </a:ext>
            </a:extLst>
          </p:cNvPr>
          <p:cNvSpPr txBox="1"/>
          <p:nvPr/>
        </p:nvSpPr>
        <p:spPr>
          <a:xfrm>
            <a:off x="3540369" y="5001039"/>
            <a:ext cx="3252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標楷體" panose="03000509000000000000" pitchFamily="65" charset="-120"/>
              <a:buChar char="★"/>
            </a:pPr>
            <a:r>
              <a:rPr lang="zh-TW" altLang="en-US" sz="1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根據</a:t>
            </a:r>
            <a:r>
              <a:rPr lang="zh-TW" altLang="en-US" sz="1000" b="1" dirty="0">
                <a:latin typeface="PMingLiU" panose="02020500000000000000" pitchFamily="18" charset="-120"/>
                <a:ea typeface="PMingLiU" panose="02020500000000000000" pitchFamily="18" charset="-120"/>
              </a:rPr>
              <a:t>「</a:t>
            </a:r>
            <a:r>
              <a:rPr lang="zh-TW" altLang="en-US" sz="1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累積時數」對應</a:t>
            </a:r>
            <a:r>
              <a:rPr lang="zh-TW" altLang="en-US" sz="1000" b="1" dirty="0">
                <a:latin typeface="PMingLiU" panose="02020500000000000000" pitchFamily="18" charset="-120"/>
                <a:ea typeface="PMingLiU" panose="02020500000000000000" pitchFamily="18" charset="-120"/>
              </a:rPr>
              <a:t>「</a:t>
            </a:r>
            <a:r>
              <a:rPr lang="zh-TW" altLang="en-US" sz="1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燈管的功率」，</a:t>
            </a:r>
            <a:endParaRPr lang="en-US" altLang="zh-TW" sz="1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其中燈管</a:t>
            </a:r>
            <a:r>
              <a:rPr lang="en-US" altLang="zh-TW" sz="1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ID</a:t>
            </a:r>
            <a:r>
              <a:rPr lang="zh-TW" altLang="en-US" sz="1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1000" b="1" i="0" dirty="0">
                <a:solidFill>
                  <a:srgbClr val="24292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00" b="1" i="0" dirty="0">
                <a:solidFill>
                  <a:srgbClr val="24292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000" b="1" i="0" dirty="0">
                <a:solidFill>
                  <a:srgbClr val="24292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000" b="1" i="0" dirty="0">
                <a:solidFill>
                  <a:srgbClr val="24292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000" b="1" i="0" dirty="0">
                <a:solidFill>
                  <a:srgbClr val="24292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60</a:t>
            </a:r>
            <a:r>
              <a:rPr lang="zh-TW" altLang="en-US" sz="1000" b="1" i="0" dirty="0">
                <a:solidFill>
                  <a:srgbClr val="24292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000" b="1" i="0" dirty="0">
                <a:solidFill>
                  <a:srgbClr val="24292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61</a:t>
            </a:r>
            <a:r>
              <a:rPr lang="zh-TW" altLang="en-US" sz="1000" b="1" i="0" dirty="0">
                <a:solidFill>
                  <a:srgbClr val="24292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000" b="1" i="0" dirty="0">
                <a:solidFill>
                  <a:srgbClr val="24292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62</a:t>
            </a:r>
            <a:r>
              <a:rPr lang="zh-TW" altLang="en-US" sz="1000" b="1" i="0" dirty="0">
                <a:solidFill>
                  <a:srgbClr val="24292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000" b="1" i="0" dirty="0">
                <a:solidFill>
                  <a:srgbClr val="24292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63</a:t>
            </a:r>
            <a:r>
              <a:rPr lang="zh-TW" altLang="en-US" sz="1000" b="1" i="0" dirty="0">
                <a:solidFill>
                  <a:srgbClr val="24292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000" b="1" i="0" dirty="0">
                <a:solidFill>
                  <a:srgbClr val="24292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121</a:t>
            </a:r>
            <a:r>
              <a:rPr lang="zh-TW" altLang="en-US" sz="1000" b="1" i="0" dirty="0">
                <a:solidFill>
                  <a:srgbClr val="24292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000" b="1" i="0" dirty="0">
                <a:solidFill>
                  <a:srgbClr val="24292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122)</a:t>
            </a:r>
            <a:r>
              <a:rPr lang="zh-TW" altLang="en-US" sz="1000" b="1" i="0" dirty="0">
                <a:solidFill>
                  <a:srgbClr val="24292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為高功率，其他則為低功率</a:t>
            </a:r>
            <a:endParaRPr lang="zh-TW" altLang="en-US" sz="1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625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12870-3F36-045D-30FD-86799426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766481"/>
          </a:xfrm>
        </p:spPr>
        <p:txBody>
          <a:bodyPr>
            <a:normAutofit/>
          </a:bodyPr>
          <a:lstStyle/>
          <a:p>
            <a:r>
              <a:rPr lang="zh-TW" altLang="en-US" sz="3200" i="0" dirty="0">
                <a:latin typeface="標楷體" panose="03000509000000000000" pitchFamily="65" charset="-120"/>
                <a:ea typeface="標楷體" panose="03000509000000000000" pitchFamily="65" charset="-120"/>
              </a:rPr>
              <a:t>二、資料前處理</a:t>
            </a:r>
            <a:r>
              <a:rPr lang="en-US" altLang="zh-TW" sz="3200" i="0" dirty="0">
                <a:latin typeface="標楷體" panose="03000509000000000000" pitchFamily="65" charset="-120"/>
                <a:ea typeface="標楷體" panose="03000509000000000000" pitchFamily="65" charset="-120"/>
              </a:rPr>
              <a:t>-2</a:t>
            </a:r>
            <a:endParaRPr lang="zh-TW" altLang="en-US" sz="3200" i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849287-5315-7867-DEA9-25FF9144DB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3" r="349" b="42080"/>
          <a:stretch/>
        </p:blipFill>
        <p:spPr>
          <a:xfrm>
            <a:off x="92075" y="1130854"/>
            <a:ext cx="8598096" cy="3191379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155FBFC2-4AF8-9E66-7753-FA44AFEC8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180" y="5230122"/>
            <a:ext cx="4119283" cy="1239227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548D59B4-E48A-F9A4-D0CE-F309555B3915}"/>
              </a:ext>
            </a:extLst>
          </p:cNvPr>
          <p:cNvSpPr txBox="1"/>
          <p:nvPr/>
        </p:nvSpPr>
        <p:spPr>
          <a:xfrm>
            <a:off x="6754102" y="5004132"/>
            <a:ext cx="2002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訓練資料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204176-D4B0-42B5-FF73-8A352FE39F25}"/>
              </a:ext>
            </a:extLst>
          </p:cNvPr>
          <p:cNvSpPr/>
          <p:nvPr/>
        </p:nvSpPr>
        <p:spPr>
          <a:xfrm>
            <a:off x="6877170" y="5369816"/>
            <a:ext cx="2639360" cy="5229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BF48874-23D3-4A3A-A390-689C7D190207}"/>
              </a:ext>
            </a:extLst>
          </p:cNvPr>
          <p:cNvCxnSpPr>
            <a:cxnSpLocks/>
          </p:cNvCxnSpPr>
          <p:nvPr/>
        </p:nvCxnSpPr>
        <p:spPr>
          <a:xfrm>
            <a:off x="9795929" y="5190343"/>
            <a:ext cx="0" cy="202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5873CC4-5543-E5F5-D9F5-7F0055B73B61}"/>
              </a:ext>
            </a:extLst>
          </p:cNvPr>
          <p:cNvSpPr txBox="1"/>
          <p:nvPr/>
        </p:nvSpPr>
        <p:spPr>
          <a:xfrm>
            <a:off x="9351179" y="4871679"/>
            <a:ext cx="2366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預測目標的壞掉燈管數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D8BA43C-DDBF-DDA0-C543-FD2D6CE86D11}"/>
              </a:ext>
            </a:extLst>
          </p:cNvPr>
          <p:cNvSpPr txBox="1"/>
          <p:nvPr/>
        </p:nvSpPr>
        <p:spPr>
          <a:xfrm>
            <a:off x="7393587" y="5004132"/>
            <a:ext cx="2002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訓練資料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2DDEBC4-B657-14A2-ED1A-644517207542}"/>
              </a:ext>
            </a:extLst>
          </p:cNvPr>
          <p:cNvSpPr/>
          <p:nvPr/>
        </p:nvSpPr>
        <p:spPr>
          <a:xfrm>
            <a:off x="7516654" y="5371042"/>
            <a:ext cx="2639360" cy="5229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EB5DC97-CBB0-D829-19CA-BE94B9F08D32}"/>
              </a:ext>
            </a:extLst>
          </p:cNvPr>
          <p:cNvCxnSpPr>
            <a:cxnSpLocks/>
          </p:cNvCxnSpPr>
          <p:nvPr/>
        </p:nvCxnSpPr>
        <p:spPr>
          <a:xfrm>
            <a:off x="10435414" y="5190343"/>
            <a:ext cx="0" cy="202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EB4675D-382C-B59C-75D9-75D2693FD182}"/>
              </a:ext>
            </a:extLst>
          </p:cNvPr>
          <p:cNvSpPr txBox="1"/>
          <p:nvPr/>
        </p:nvSpPr>
        <p:spPr>
          <a:xfrm>
            <a:off x="9990664" y="4871679"/>
            <a:ext cx="2366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預測目標的壞掉燈管數</a:t>
            </a: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74C3FC13-1F2F-9AE2-1620-9E804DA8C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193" y="4356329"/>
            <a:ext cx="4240304" cy="2359456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C59509F-A90D-4B34-A070-E8DDECAF7DCF}"/>
              </a:ext>
            </a:extLst>
          </p:cNvPr>
          <p:cNvSpPr txBox="1"/>
          <p:nvPr/>
        </p:nvSpPr>
        <p:spPr>
          <a:xfrm>
            <a:off x="3534935" y="4483334"/>
            <a:ext cx="1799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轉換資料格式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3AC2339-62DC-171F-B67E-2C102F5CCC5C}"/>
              </a:ext>
            </a:extLst>
          </p:cNvPr>
          <p:cNvSpPr txBox="1"/>
          <p:nvPr/>
        </p:nvSpPr>
        <p:spPr>
          <a:xfrm>
            <a:off x="10748962" y="5489928"/>
            <a:ext cx="61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…</a:t>
            </a:r>
            <a:endParaRPr lang="zh-TW" altLang="en-US" b="1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43F02AD6-E019-2F8A-C17B-EDF4AAD85772}"/>
              </a:ext>
            </a:extLst>
          </p:cNvPr>
          <p:cNvSpPr txBox="1"/>
          <p:nvPr/>
        </p:nvSpPr>
        <p:spPr>
          <a:xfrm>
            <a:off x="6362700" y="4540484"/>
            <a:ext cx="215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訓練過程如下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403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6" grpId="0" animBg="1"/>
      <p:bldP spid="6" grpId="1" animBg="1"/>
      <p:bldP spid="23" grpId="0"/>
      <p:bldP spid="23" grpId="1"/>
      <p:bldP spid="26" grpId="0"/>
      <p:bldP spid="27" grpId="0" animBg="1"/>
      <p:bldP spid="29" grpId="0"/>
      <p:bldP spid="18" grpId="0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12870-3F36-045D-30FD-86799426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766481"/>
          </a:xfrm>
        </p:spPr>
        <p:txBody>
          <a:bodyPr>
            <a:normAutofit/>
          </a:bodyPr>
          <a:lstStyle/>
          <a:p>
            <a:r>
              <a:rPr lang="zh-TW" altLang="en-US" sz="3200" i="0" dirty="0">
                <a:latin typeface="標楷體" panose="03000509000000000000" pitchFamily="65" charset="-120"/>
                <a:ea typeface="標楷體" panose="03000509000000000000" pitchFamily="65" charset="-120"/>
              </a:rPr>
              <a:t>三、訓練模型介紹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782A8A5-0E94-A45A-A15B-0FE71763C1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316544"/>
              </p:ext>
            </p:extLst>
          </p:nvPr>
        </p:nvGraphicFramePr>
        <p:xfrm>
          <a:off x="705942" y="1373210"/>
          <a:ext cx="11154365" cy="1127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內容版面配置區 4">
            <a:extLst>
              <a:ext uri="{FF2B5EF4-FFF2-40B4-BE49-F238E27FC236}">
                <a16:creationId xmlns:a16="http://schemas.microsoft.com/office/drawing/2014/main" id="{F2FA112E-E18C-D071-1B03-9C0F3A1BDF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1368530"/>
              </p:ext>
            </p:extLst>
          </p:nvPr>
        </p:nvGraphicFramePr>
        <p:xfrm>
          <a:off x="1376104" y="2713226"/>
          <a:ext cx="3993761" cy="3790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內容版面配置區 4">
            <a:extLst>
              <a:ext uri="{FF2B5EF4-FFF2-40B4-BE49-F238E27FC236}">
                <a16:creationId xmlns:a16="http://schemas.microsoft.com/office/drawing/2014/main" id="{DCB6704F-9EE4-03B0-1B25-EDA87FE1B5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2590919"/>
              </p:ext>
            </p:extLst>
          </p:nvPr>
        </p:nvGraphicFramePr>
        <p:xfrm>
          <a:off x="6970096" y="2056627"/>
          <a:ext cx="4397187" cy="342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B0D698D0-6A33-0B2C-6033-E2F37F23A592}"/>
              </a:ext>
            </a:extLst>
          </p:cNvPr>
          <p:cNvSpPr/>
          <p:nvPr/>
        </p:nvSpPr>
        <p:spPr>
          <a:xfrm>
            <a:off x="5609684" y="3321424"/>
            <a:ext cx="1138524" cy="395498"/>
          </a:xfrm>
          <a:prstGeom prst="rightArrow">
            <a:avLst/>
          </a:prstGeom>
          <a:solidFill>
            <a:srgbClr val="14B1BC">
              <a:shade val="5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algn="ctr"/>
            <a:endParaRPr lang="zh-TW" altLang="en-US" sz="2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726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12870-3F36-045D-30FD-86799426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766481"/>
          </a:xfrm>
        </p:spPr>
        <p:txBody>
          <a:bodyPr>
            <a:normAutofit/>
          </a:bodyPr>
          <a:lstStyle/>
          <a:p>
            <a:r>
              <a:rPr lang="zh-TW" altLang="en-US" sz="3200" i="0" dirty="0">
                <a:latin typeface="標楷體" panose="03000509000000000000" pitchFamily="65" charset="-120"/>
                <a:ea typeface="標楷體" panose="03000509000000000000" pitchFamily="65" charset="-120"/>
              </a:rPr>
              <a:t>四、實驗評估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A0A09E-08B3-F534-5314-65397506E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99882"/>
            <a:ext cx="9906000" cy="4734096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參數選擇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11A50CB0-0275-E2CD-386F-11DE88E06B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1122901"/>
              </p:ext>
            </p:extLst>
          </p:nvPr>
        </p:nvGraphicFramePr>
        <p:xfrm>
          <a:off x="576821" y="5502649"/>
          <a:ext cx="10171862" cy="1138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id="{5FD937F8-C152-42E4-DE51-14E684249D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5224415"/>
              </p:ext>
            </p:extLst>
          </p:nvPr>
        </p:nvGraphicFramePr>
        <p:xfrm>
          <a:off x="1178858" y="1814613"/>
          <a:ext cx="8906435" cy="3252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DAE6FAAE-B46E-7BBC-BAE7-1AD13870C24A}"/>
              </a:ext>
            </a:extLst>
          </p:cNvPr>
          <p:cNvSpPr txBox="1"/>
          <p:nvPr/>
        </p:nvSpPr>
        <p:spPr>
          <a:xfrm>
            <a:off x="1143000" y="5081307"/>
            <a:ext cx="5862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評估指標</a:t>
            </a: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FA98977-552C-BAB5-C41E-2726AFC053AA}"/>
                  </a:ext>
                </a:extLst>
              </p:cNvPr>
              <p:cNvSpPr txBox="1"/>
              <p:nvPr/>
            </p:nvSpPr>
            <p:spPr>
              <a:xfrm>
                <a:off x="3970943" y="6032543"/>
                <a:ext cx="3288368" cy="6585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RMSE</m:t>
                      </m:r>
                      <m:r>
                        <a:rPr lang="en-US" altLang="zh-TW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TW" alt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TW" alt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TW" altLang="en-US" sz="11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190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TW" altLang="en-US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TW" altLang="en-US" sz="11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190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11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TW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FA98977-552C-BAB5-C41E-2726AFC05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943" y="6032543"/>
                <a:ext cx="3288368" cy="65851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333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12870-3F36-045D-30FD-86799426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766481"/>
          </a:xfrm>
        </p:spPr>
        <p:txBody>
          <a:bodyPr>
            <a:normAutofit/>
          </a:bodyPr>
          <a:lstStyle/>
          <a:p>
            <a:r>
              <a:rPr lang="zh-TW" altLang="en-US" sz="3200" i="0" dirty="0">
                <a:latin typeface="標楷體" panose="03000509000000000000" pitchFamily="65" charset="-120"/>
                <a:ea typeface="標楷體" panose="03000509000000000000" pitchFamily="65" charset="-120"/>
              </a:rPr>
              <a:t>五、</a:t>
            </a:r>
            <a:r>
              <a:rPr lang="zh-TW" altLang="en-US" sz="3200" i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資料後處理</a:t>
            </a:r>
            <a:endParaRPr lang="zh-TW" altLang="en-US" sz="3200" i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A0A09E-08B3-F534-5314-65397506E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99882"/>
            <a:ext cx="9906000" cy="473409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輸出結果格式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第一次的調整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將壞掉燈管數量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低功率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、壞掉燈管數量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高功率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無條件進位後，相加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24B62E2D-F43B-E993-3F62-1D93FBB63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789325"/>
              </p:ext>
            </p:extLst>
          </p:nvPr>
        </p:nvGraphicFramePr>
        <p:xfrm>
          <a:off x="1584325" y="1840636"/>
          <a:ext cx="812799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151538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70905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15727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爐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ID_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層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ID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壞掉燈管數量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低功率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壞掉燈管數量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高功率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22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1B0_1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0.5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0.3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4095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49AD3BC-8A13-4691-D23A-9D8A0C75C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847518"/>
              </p:ext>
            </p:extLst>
          </p:nvPr>
        </p:nvGraphicFramePr>
        <p:xfrm>
          <a:off x="1584325" y="4275685"/>
          <a:ext cx="5418666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151538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7090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爐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ID_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層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ID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壞掉燈管數量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高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+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低功率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22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1B0_1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1+1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40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59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12870-3F36-045D-30FD-86799426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766481"/>
          </a:xfrm>
        </p:spPr>
        <p:txBody>
          <a:bodyPr>
            <a:normAutofit/>
          </a:bodyPr>
          <a:lstStyle/>
          <a:p>
            <a:r>
              <a:rPr lang="zh-TW" altLang="en-US" sz="3200" i="0" dirty="0">
                <a:latin typeface="標楷體" panose="03000509000000000000" pitchFamily="65" charset="-120"/>
                <a:ea typeface="標楷體" panose="03000509000000000000" pitchFamily="65" charset="-120"/>
              </a:rPr>
              <a:t>六、</a:t>
            </a:r>
            <a:r>
              <a:rPr lang="zh-TW" altLang="en-US" sz="3200" i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執行環境、套裝選擇、程式執行流程</a:t>
            </a:r>
            <a:endParaRPr lang="zh-TW" altLang="en-US" sz="3200" i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A0A09E-08B3-F534-5314-65397506E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99882"/>
            <a:ext cx="9906000" cy="4734096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作業系統：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Linux</a:t>
            </a:r>
          </a:p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程式語言：開發工具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</a:p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執行環境：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 3.7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Anaconda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Spyder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pytorch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i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程式執行流程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1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envs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pytorch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執行程式碼</a:t>
            </a:r>
          </a:p>
          <a:p>
            <a:pPr marL="914400" lvl="2" indent="0">
              <a:buNone/>
            </a:pP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 preprocess_final.py      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前處理</a:t>
            </a:r>
          </a:p>
          <a:p>
            <a:pPr marL="914400" lvl="2" indent="0">
              <a:buNone/>
            </a:pP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 LSTM_final.py     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訓練模型 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 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預測結果</a:t>
            </a:r>
          </a:p>
          <a:p>
            <a:pPr lvl="1"/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F73164-B7B1-10F3-32E9-62D07BC16370}"/>
              </a:ext>
            </a:extLst>
          </p:cNvPr>
          <p:cNvCxnSpPr>
            <a:cxnSpLocks/>
          </p:cNvCxnSpPr>
          <p:nvPr/>
        </p:nvCxnSpPr>
        <p:spPr>
          <a:xfrm>
            <a:off x="5610225" y="5227864"/>
            <a:ext cx="4286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57C14F7-38A1-996A-98EF-1B5042714BBC}"/>
              </a:ext>
            </a:extLst>
          </p:cNvPr>
          <p:cNvCxnSpPr>
            <a:cxnSpLocks/>
          </p:cNvCxnSpPr>
          <p:nvPr/>
        </p:nvCxnSpPr>
        <p:spPr>
          <a:xfrm>
            <a:off x="4791075" y="5652407"/>
            <a:ext cx="4286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74D341C-FC31-1582-21FB-7A38362AA407}"/>
              </a:ext>
            </a:extLst>
          </p:cNvPr>
          <p:cNvSpPr txBox="1"/>
          <p:nvPr/>
        </p:nvSpPr>
        <p:spPr>
          <a:xfrm>
            <a:off x="3543299" y="4337719"/>
            <a:ext cx="7781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標楷體" panose="03000509000000000000" pitchFamily="65" charset="-120"/>
              <a:buChar char="★"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ssh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進入比賽環境，將上傳到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/FTP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的程式碼複製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envs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pytorch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029960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511</Words>
  <Application>Microsoft Office PowerPoint</Application>
  <PresentationFormat>寬螢幕</PresentationFormat>
  <Paragraphs>103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9" baseType="lpstr">
      <vt:lpstr>微軟正黑體</vt:lpstr>
      <vt:lpstr>PMingLiU</vt:lpstr>
      <vt:lpstr>PMingLiU</vt:lpstr>
      <vt:lpstr>標楷體</vt:lpstr>
      <vt:lpstr>Arial</vt:lpstr>
      <vt:lpstr>Calibri</vt:lpstr>
      <vt:lpstr>Cambria Math</vt:lpstr>
      <vt:lpstr>Univers Condensed Light</vt:lpstr>
      <vt:lpstr>Walbaum Display Light</vt:lpstr>
      <vt:lpstr>Wingdings</vt:lpstr>
      <vt:lpstr>AngleLinesVTI</vt:lpstr>
      <vt:lpstr> 2022全國智慧製造 大數據分析競賽 決賽團隊測驗報告 </vt:lpstr>
      <vt:lpstr>一、主要流程圖</vt:lpstr>
      <vt:lpstr>二、資料前處理-1</vt:lpstr>
      <vt:lpstr>二、資料前處理-2</vt:lpstr>
      <vt:lpstr>三、訓練模型介紹</vt:lpstr>
      <vt:lpstr>四、實驗評估</vt:lpstr>
      <vt:lpstr>五、資料後處理</vt:lpstr>
      <vt:lpstr>六、執行環境、套裝選擇、程式執行流程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2022全國智慧製造 大數據分析競賽 決賽團隊測驗報告</dc:title>
  <dc:creator>瑤 李</dc:creator>
  <cp:lastModifiedBy>吳宜鴻</cp:lastModifiedBy>
  <cp:revision>5</cp:revision>
  <dcterms:created xsi:type="dcterms:W3CDTF">2022-11-18T14:10:28Z</dcterms:created>
  <dcterms:modified xsi:type="dcterms:W3CDTF">2023-08-23T14:56:17Z</dcterms:modified>
</cp:coreProperties>
</file>