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284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mputingdatascience19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3"/>
              </a:rPr>
              <a:t>http://bit.ly/computingdatascience1920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20603</TotalTime>
  <Words>102</Words>
  <Application>Microsoft Office PowerPoint</Application>
  <PresentationFormat>On-screen Show (4:3)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409</cp:revision>
  <cp:lastPrinted>2017-04-21T16:42:54Z</cp:lastPrinted>
  <dcterms:created xsi:type="dcterms:W3CDTF">2014-10-29T16:03:49Z</dcterms:created>
  <dcterms:modified xsi:type="dcterms:W3CDTF">2020-10-08T08:32:28Z</dcterms:modified>
</cp:coreProperties>
</file>