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20603</TotalTime>
  <Words>102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410</cp:revision>
  <cp:lastPrinted>2017-04-21T16:42:54Z</cp:lastPrinted>
  <dcterms:created xsi:type="dcterms:W3CDTF">2014-10-29T16:03:49Z</dcterms:created>
  <dcterms:modified xsi:type="dcterms:W3CDTF">2020-10-27T09:23:39Z</dcterms:modified>
</cp:coreProperties>
</file>