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221B0-B885-47CD-99EB-20E015804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79A300-7FBB-4263-B39A-EACB15258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326344-4D41-4CBC-8536-877E47F53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B469E-0D30-43DF-B368-56813E71BBCD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5344B0-7D72-4690-AD61-7BE76B746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A2B05E-4C33-4BE5-8F9A-2EC6F9D1F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E058-16BB-4DA5-9A97-01F27CD4E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680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A98ED-D4A5-4B1B-8707-7691812C0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1C0CDC-1E3D-43E2-BF09-C20670D92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E1A63B-C67C-46D5-964F-31F202DE6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B469E-0D30-43DF-B368-56813E71BBCD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DEC523-5BBF-433F-A7BA-339393EC7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485DF0-0BC1-4B32-9C2C-46D64A6DD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E058-16BB-4DA5-9A97-01F27CD4E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130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4BF31F-568A-4DC2-AF1C-9F7753ED8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E58C6B-CB5E-414B-8E67-C86471CB0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26AD8A-F3FD-402C-B74B-92B522551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B469E-0D30-43DF-B368-56813E71BBCD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D43A62-BCB9-490F-99CC-4295552A0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F9792B-99CD-4883-94BC-225F8428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E058-16BB-4DA5-9A97-01F27CD4E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864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4A4D6-3751-4882-B429-1B5041795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61FB67-25A3-4A0F-8FE9-260F36C92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4C7C1B-108A-49A5-8B3E-CC44F4CFF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B469E-0D30-43DF-B368-56813E71BBCD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E2AAE5-E499-423D-9234-61DC93A3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97B75C-07F3-47C5-A488-1790E2F94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E058-16BB-4DA5-9A97-01F27CD4E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720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7D598-80F4-45CB-991A-4ED631D77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61E352-2846-4997-A89E-8CA28993B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26BF22-66F7-4489-BE4B-63973332C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B469E-0D30-43DF-B368-56813E71BBCD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F1D75A-2BE2-4517-BF23-CA2A33D78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44441B-340F-48F3-AD85-544B3387A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E058-16BB-4DA5-9A97-01F27CD4E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5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5EA58-8020-456D-8B5F-B58EB79AB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9F5461-2259-40F5-97B0-1C6AF5DC4A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BED398-9BF5-4F3E-A925-65D4C5BB6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9C7B2E-EF4E-4B41-B82C-850C8EAE8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B469E-0D30-43DF-B368-56813E71BBCD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9E66C4-375D-47BB-A8EC-247BF022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5F2014-89EE-40AC-BF0E-C4747DB9B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E058-16BB-4DA5-9A97-01F27CD4E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467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195001-2621-48B7-A393-1E572FF54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A1FEC5-B60C-4889-879F-5CDFEAE37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26636F-BC42-488E-B642-38E0CEB25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2FECF5-4755-4EA7-9351-1D40386E3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4374C7-90CF-4315-8D4C-91734B431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939EC5-98CA-4DFC-B8AD-B203DEAA8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B469E-0D30-43DF-B368-56813E71BBCD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B8158A-49FA-4200-B44B-9513DE967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A5CABA9-8CD0-4ECD-A9E2-E6904F7D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E058-16BB-4DA5-9A97-01F27CD4E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54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0AF98-0B75-4815-A9AE-6E15D3AB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D3DD02F-83AA-425D-BFA2-975F8140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B469E-0D30-43DF-B368-56813E71BBCD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AB6CAE-5406-4718-9B91-8175BEA65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F4210A-E3AB-46BE-AF9B-F006394D0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E058-16BB-4DA5-9A97-01F27CD4E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576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12D81D-7444-45F6-817A-88EAE08EE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B469E-0D30-43DF-B368-56813E71BBCD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8849C3-8DDE-4B59-B541-7C538422A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7A7EE2-CF39-4C4D-A32B-76BF3F72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E058-16BB-4DA5-9A97-01F27CD4E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902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16800-9D05-4E10-92B4-6E5B6C66B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67E57E-AB62-433A-944B-A94C205AA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41C959-9F5A-4C30-A716-D35B92D5F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AB624C-F97B-48D2-9784-758CDBE2D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B469E-0D30-43DF-B368-56813E71BBCD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7EE7D7-84A5-46E4-B94F-8355801D6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7F148F-0585-4254-964C-B12564B6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E058-16BB-4DA5-9A97-01F27CD4E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0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A745E-847A-46E0-A627-BD66D41E8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64DCBD-78A2-451C-944A-8BA5F0CC6F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6FA1D6-1E41-460A-AF6E-A54D06B16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CD1E8A-77DC-48B4-B31E-A85B5EB7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B469E-0D30-43DF-B368-56813E71BBCD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1B91BB-EFF7-41AA-981B-EE8EA70BD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C513BE-F22A-4525-A024-99876C7E9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EE058-16BB-4DA5-9A97-01F27CD4E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7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1FB4A6-38E6-4BEF-B6CF-D6C4C9607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0B380A-C6E4-48C3-A5AE-9DEEAC767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FB5867-934D-4117-ADD7-C4F412872E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B469E-0D30-43DF-B368-56813E71BBCD}" type="datetimeFigureOut">
              <a:rPr lang="zh-CN" altLang="en-US" smtClean="0"/>
              <a:t>2020/4/1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0C40E2-79CE-43DF-8885-CC3AF01D7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FC63A5-D3DA-4A34-8B76-2C0538774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EE058-16BB-4DA5-9A97-01F27CD4EC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7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296B43C-9FA0-44A1-952C-051575653A37}"/>
              </a:ext>
            </a:extLst>
          </p:cNvPr>
          <p:cNvCxnSpPr>
            <a:cxnSpLocks/>
          </p:cNvCxnSpPr>
          <p:nvPr/>
        </p:nvCxnSpPr>
        <p:spPr>
          <a:xfrm>
            <a:off x="2192694" y="2050788"/>
            <a:ext cx="1859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E280ACE5-A98E-437D-91C7-F12FE8C9615E}"/>
              </a:ext>
            </a:extLst>
          </p:cNvPr>
          <p:cNvSpPr txBox="1"/>
          <p:nvPr/>
        </p:nvSpPr>
        <p:spPr>
          <a:xfrm>
            <a:off x="2378626" y="1866122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Project_name</a:t>
            </a:r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BD13AE0-4B9A-4D21-98B9-E11E561B46EF}"/>
              </a:ext>
            </a:extLst>
          </p:cNvPr>
          <p:cNvCxnSpPr>
            <a:cxnSpLocks/>
          </p:cNvCxnSpPr>
          <p:nvPr/>
        </p:nvCxnSpPr>
        <p:spPr>
          <a:xfrm>
            <a:off x="2531706" y="2420120"/>
            <a:ext cx="1859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0D905FF-AEF2-4545-8693-67B051104FE6}"/>
              </a:ext>
            </a:extLst>
          </p:cNvPr>
          <p:cNvSpPr txBox="1"/>
          <p:nvPr/>
        </p:nvSpPr>
        <p:spPr>
          <a:xfrm>
            <a:off x="2717638" y="223545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tieba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EEED7A7-CA36-4329-9481-7534CD76A43F}"/>
              </a:ext>
            </a:extLst>
          </p:cNvPr>
          <p:cNvCxnSpPr>
            <a:cxnSpLocks/>
          </p:cNvCxnSpPr>
          <p:nvPr/>
        </p:nvCxnSpPr>
        <p:spPr>
          <a:xfrm>
            <a:off x="2870718" y="2789452"/>
            <a:ext cx="1859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C1188CE5-4B98-4EEB-B95E-B5B48C710702}"/>
              </a:ext>
            </a:extLst>
          </p:cNvPr>
          <p:cNvSpPr txBox="1"/>
          <p:nvPr/>
        </p:nvSpPr>
        <p:spPr>
          <a:xfrm>
            <a:off x="3056650" y="2604786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tieba</a:t>
            </a: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B8D2F7F-0CE8-448C-ACEF-42409E992D01}"/>
              </a:ext>
            </a:extLst>
          </p:cNvPr>
          <p:cNvCxnSpPr>
            <a:cxnSpLocks/>
          </p:cNvCxnSpPr>
          <p:nvPr/>
        </p:nvCxnSpPr>
        <p:spPr>
          <a:xfrm>
            <a:off x="2870718" y="3125926"/>
            <a:ext cx="1859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EC07372-E6E6-4B55-8748-1D05F9DB6CAE}"/>
              </a:ext>
            </a:extLst>
          </p:cNvPr>
          <p:cNvSpPr txBox="1"/>
          <p:nvPr/>
        </p:nvSpPr>
        <p:spPr>
          <a:xfrm>
            <a:off x="3056650" y="294126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scrapy.cfg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AD4EC1C-CE80-405B-BD46-DF9C24B99AAF}"/>
              </a:ext>
            </a:extLst>
          </p:cNvPr>
          <p:cNvCxnSpPr>
            <a:cxnSpLocks/>
          </p:cNvCxnSpPr>
          <p:nvPr/>
        </p:nvCxnSpPr>
        <p:spPr>
          <a:xfrm>
            <a:off x="2527721" y="3528116"/>
            <a:ext cx="1859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1F319C9-B920-4523-9BD8-8232B7BF450C}"/>
              </a:ext>
            </a:extLst>
          </p:cNvPr>
          <p:cNvSpPr txBox="1"/>
          <p:nvPr/>
        </p:nvSpPr>
        <p:spPr>
          <a:xfrm>
            <a:off x="2713653" y="334345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zhihu</a:t>
            </a:r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9A3279EA-9007-4E7C-A692-54C2B881B6F3}"/>
              </a:ext>
            </a:extLst>
          </p:cNvPr>
          <p:cNvCxnSpPr>
            <a:cxnSpLocks/>
          </p:cNvCxnSpPr>
          <p:nvPr/>
        </p:nvCxnSpPr>
        <p:spPr>
          <a:xfrm>
            <a:off x="2870718" y="3933797"/>
            <a:ext cx="1859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C27158DE-F795-4C5B-966C-56D4992E32C2}"/>
              </a:ext>
            </a:extLst>
          </p:cNvPr>
          <p:cNvSpPr txBox="1"/>
          <p:nvPr/>
        </p:nvSpPr>
        <p:spPr>
          <a:xfrm>
            <a:off x="3056650" y="3749131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zhihu</a:t>
            </a:r>
            <a:endParaRPr lang="zh-CN" altLang="en-US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ED2BFEB-3262-486E-99FA-576D8200B14B}"/>
              </a:ext>
            </a:extLst>
          </p:cNvPr>
          <p:cNvCxnSpPr>
            <a:cxnSpLocks/>
          </p:cNvCxnSpPr>
          <p:nvPr/>
        </p:nvCxnSpPr>
        <p:spPr>
          <a:xfrm>
            <a:off x="2870718" y="4340452"/>
            <a:ext cx="1859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C4EDF6BB-3F69-4500-9EBC-59C671BCA14E}"/>
              </a:ext>
            </a:extLst>
          </p:cNvPr>
          <p:cNvSpPr txBox="1"/>
          <p:nvPr/>
        </p:nvSpPr>
        <p:spPr>
          <a:xfrm>
            <a:off x="3056650" y="415578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scrapy.cfg</a:t>
            </a:r>
            <a:endParaRPr lang="zh-CN" altLang="en-US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E226560-5D3B-4C57-B5CD-A8BB695288F4}"/>
              </a:ext>
            </a:extLst>
          </p:cNvPr>
          <p:cNvCxnSpPr>
            <a:cxnSpLocks/>
          </p:cNvCxnSpPr>
          <p:nvPr/>
        </p:nvCxnSpPr>
        <p:spPr>
          <a:xfrm>
            <a:off x="2527721" y="4935265"/>
            <a:ext cx="1859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526E35CD-3732-40F9-8144-AE6D19A1CA09}"/>
              </a:ext>
            </a:extLst>
          </p:cNvPr>
          <p:cNvSpPr txBox="1"/>
          <p:nvPr/>
        </p:nvSpPr>
        <p:spPr>
          <a:xfrm>
            <a:off x="2713653" y="4750599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venv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2E5859A-074F-40BF-AC13-9786C1568E01}"/>
              </a:ext>
            </a:extLst>
          </p:cNvPr>
          <p:cNvCxnSpPr>
            <a:cxnSpLocks/>
          </p:cNvCxnSpPr>
          <p:nvPr/>
        </p:nvCxnSpPr>
        <p:spPr>
          <a:xfrm>
            <a:off x="2192694" y="2050788"/>
            <a:ext cx="0" cy="288447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540FF9C-6399-4F5D-8801-AE4CCAB357E3}"/>
              </a:ext>
            </a:extLst>
          </p:cNvPr>
          <p:cNvCxnSpPr>
            <a:cxnSpLocks/>
          </p:cNvCxnSpPr>
          <p:nvPr/>
        </p:nvCxnSpPr>
        <p:spPr>
          <a:xfrm>
            <a:off x="2527721" y="2420120"/>
            <a:ext cx="0" cy="251514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08E5EBB0-6A73-4B46-AFDE-73915464D147}"/>
              </a:ext>
            </a:extLst>
          </p:cNvPr>
          <p:cNvSpPr txBox="1"/>
          <p:nvPr/>
        </p:nvSpPr>
        <p:spPr>
          <a:xfrm>
            <a:off x="4547615" y="1912288"/>
            <a:ext cx="54516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Pycharm</a:t>
            </a:r>
            <a:r>
              <a:rPr lang="zh-CN" altLang="en-US" dirty="0"/>
              <a:t>创建的项目</a:t>
            </a:r>
            <a:endParaRPr lang="en-US" altLang="zh-CN" dirty="0"/>
          </a:p>
          <a:p>
            <a:r>
              <a:rPr lang="zh-CN" altLang="en-US" dirty="0"/>
              <a:t>执行</a:t>
            </a:r>
            <a:r>
              <a:rPr lang="en-US" altLang="zh-CN" dirty="0"/>
              <a:t>CLI</a:t>
            </a:r>
            <a:r>
              <a:rPr lang="zh-CN" altLang="en-US" dirty="0"/>
              <a:t>命令或者进入项目打包压缩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 指的是进入</a:t>
            </a:r>
            <a:r>
              <a:rPr lang="en-US" altLang="zh-CN" dirty="0" err="1"/>
              <a:t>Project_name</a:t>
            </a:r>
            <a:r>
              <a:rPr lang="zh-CN" altLang="en-US" dirty="0"/>
              <a:t>目录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还是要进入</a:t>
            </a:r>
            <a:r>
              <a:rPr lang="en-US" altLang="zh-CN" dirty="0" err="1"/>
              <a:t>tieba</a:t>
            </a:r>
            <a:r>
              <a:rPr lang="zh-CN" altLang="en-US" dirty="0"/>
              <a:t>目录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依赖库都在虚拟环境</a:t>
            </a:r>
            <a:r>
              <a:rPr lang="en-US" altLang="zh-CN" dirty="0" err="1"/>
              <a:t>venv</a:t>
            </a:r>
            <a:r>
              <a:rPr lang="zh-CN" altLang="en-US" dirty="0"/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354406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296B43C-9FA0-44A1-952C-051575653A37}"/>
              </a:ext>
            </a:extLst>
          </p:cNvPr>
          <p:cNvCxnSpPr>
            <a:cxnSpLocks/>
          </p:cNvCxnSpPr>
          <p:nvPr/>
        </p:nvCxnSpPr>
        <p:spPr>
          <a:xfrm>
            <a:off x="2192694" y="2050788"/>
            <a:ext cx="1859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E280ACE5-A98E-437D-91C7-F12FE8C9615E}"/>
              </a:ext>
            </a:extLst>
          </p:cNvPr>
          <p:cNvSpPr txBox="1"/>
          <p:nvPr/>
        </p:nvSpPr>
        <p:spPr>
          <a:xfrm>
            <a:off x="2378626" y="1866122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project_name</a:t>
            </a:r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BD13AE0-4B9A-4D21-98B9-E11E561B46EF}"/>
              </a:ext>
            </a:extLst>
          </p:cNvPr>
          <p:cNvCxnSpPr>
            <a:cxnSpLocks/>
          </p:cNvCxnSpPr>
          <p:nvPr/>
        </p:nvCxnSpPr>
        <p:spPr>
          <a:xfrm>
            <a:off x="2531706" y="2420120"/>
            <a:ext cx="1859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0D905FF-AEF2-4545-8693-67B051104FE6}"/>
              </a:ext>
            </a:extLst>
          </p:cNvPr>
          <p:cNvSpPr txBox="1"/>
          <p:nvPr/>
        </p:nvSpPr>
        <p:spPr>
          <a:xfrm>
            <a:off x="2717638" y="223545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tieba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EEED7A7-CA36-4329-9481-7534CD76A43F}"/>
              </a:ext>
            </a:extLst>
          </p:cNvPr>
          <p:cNvCxnSpPr>
            <a:cxnSpLocks/>
          </p:cNvCxnSpPr>
          <p:nvPr/>
        </p:nvCxnSpPr>
        <p:spPr>
          <a:xfrm>
            <a:off x="2870718" y="2789452"/>
            <a:ext cx="1859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C1188CE5-4B98-4EEB-B95E-B5B48C710702}"/>
              </a:ext>
            </a:extLst>
          </p:cNvPr>
          <p:cNvSpPr txBox="1"/>
          <p:nvPr/>
        </p:nvSpPr>
        <p:spPr>
          <a:xfrm>
            <a:off x="3056650" y="2604786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tieba</a:t>
            </a: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B8D2F7F-0CE8-448C-ACEF-42409E992D01}"/>
              </a:ext>
            </a:extLst>
          </p:cNvPr>
          <p:cNvCxnSpPr>
            <a:cxnSpLocks/>
          </p:cNvCxnSpPr>
          <p:nvPr/>
        </p:nvCxnSpPr>
        <p:spPr>
          <a:xfrm>
            <a:off x="2925497" y="4935265"/>
            <a:ext cx="1859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EC07372-E6E6-4B55-8748-1D05F9DB6CAE}"/>
              </a:ext>
            </a:extLst>
          </p:cNvPr>
          <p:cNvSpPr txBox="1"/>
          <p:nvPr/>
        </p:nvSpPr>
        <p:spPr>
          <a:xfrm>
            <a:off x="3111429" y="475059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scrapy.cfg</a:t>
            </a:r>
            <a:endParaRPr lang="zh-CN" altLang="en-US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E226560-5D3B-4C57-B5CD-A8BB695288F4}"/>
              </a:ext>
            </a:extLst>
          </p:cNvPr>
          <p:cNvCxnSpPr>
            <a:cxnSpLocks/>
          </p:cNvCxnSpPr>
          <p:nvPr/>
        </p:nvCxnSpPr>
        <p:spPr>
          <a:xfrm>
            <a:off x="2582500" y="5489264"/>
            <a:ext cx="1859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526E35CD-3732-40F9-8144-AE6D19A1CA09}"/>
              </a:ext>
            </a:extLst>
          </p:cNvPr>
          <p:cNvSpPr txBox="1"/>
          <p:nvPr/>
        </p:nvSpPr>
        <p:spPr>
          <a:xfrm>
            <a:off x="2768432" y="5304598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venv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2E5859A-074F-40BF-AC13-9786C1568E01}"/>
              </a:ext>
            </a:extLst>
          </p:cNvPr>
          <p:cNvCxnSpPr>
            <a:cxnSpLocks/>
          </p:cNvCxnSpPr>
          <p:nvPr/>
        </p:nvCxnSpPr>
        <p:spPr>
          <a:xfrm>
            <a:off x="2192694" y="2050788"/>
            <a:ext cx="0" cy="353314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540FF9C-6399-4F5D-8801-AE4CCAB357E3}"/>
              </a:ext>
            </a:extLst>
          </p:cNvPr>
          <p:cNvCxnSpPr>
            <a:cxnSpLocks/>
          </p:cNvCxnSpPr>
          <p:nvPr/>
        </p:nvCxnSpPr>
        <p:spPr>
          <a:xfrm>
            <a:off x="2527721" y="2420120"/>
            <a:ext cx="0" cy="306914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08E5EBB0-6A73-4B46-AFDE-73915464D147}"/>
              </a:ext>
            </a:extLst>
          </p:cNvPr>
          <p:cNvSpPr txBox="1"/>
          <p:nvPr/>
        </p:nvSpPr>
        <p:spPr>
          <a:xfrm>
            <a:off x="6748516" y="1035126"/>
            <a:ext cx="54516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Pycharm</a:t>
            </a:r>
            <a:r>
              <a:rPr lang="zh-CN" altLang="en-US" dirty="0"/>
              <a:t>创建的项目</a:t>
            </a:r>
            <a:endParaRPr lang="en-US" altLang="zh-CN" dirty="0"/>
          </a:p>
          <a:p>
            <a:r>
              <a:rPr lang="zh-CN" altLang="en-US" dirty="0"/>
              <a:t>执行</a:t>
            </a:r>
            <a:r>
              <a:rPr lang="en-US" altLang="zh-CN" dirty="0"/>
              <a:t>CLI</a:t>
            </a:r>
            <a:r>
              <a:rPr lang="zh-CN" altLang="en-US" dirty="0"/>
              <a:t>命令或者进入项目打包压缩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 指的是进入</a:t>
            </a:r>
            <a:r>
              <a:rPr lang="en-US" altLang="zh-CN" dirty="0" err="1"/>
              <a:t>Project_name</a:t>
            </a:r>
            <a:r>
              <a:rPr lang="zh-CN" altLang="en-US" dirty="0"/>
              <a:t>目录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还是要进入</a:t>
            </a:r>
            <a:r>
              <a:rPr lang="en-US" altLang="zh-CN" dirty="0" err="1"/>
              <a:t>tieba</a:t>
            </a:r>
            <a:r>
              <a:rPr lang="zh-CN" altLang="en-US" dirty="0"/>
              <a:t>目录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依赖库都在虚拟环境</a:t>
            </a:r>
            <a:r>
              <a:rPr lang="en-US" altLang="zh-CN" dirty="0" err="1"/>
              <a:t>venv</a:t>
            </a:r>
            <a:r>
              <a:rPr lang="zh-CN" altLang="en-US" dirty="0"/>
              <a:t>中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1C1087C-CBBE-4896-B22B-015D7416D562}"/>
              </a:ext>
            </a:extLst>
          </p:cNvPr>
          <p:cNvCxnSpPr>
            <a:cxnSpLocks/>
          </p:cNvCxnSpPr>
          <p:nvPr/>
        </p:nvCxnSpPr>
        <p:spPr>
          <a:xfrm>
            <a:off x="3208494" y="3158784"/>
            <a:ext cx="1859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3D422345-121D-4385-B93C-2C578D346AB4}"/>
              </a:ext>
            </a:extLst>
          </p:cNvPr>
          <p:cNvSpPr txBox="1"/>
          <p:nvPr/>
        </p:nvSpPr>
        <p:spPr>
          <a:xfrm>
            <a:off x="3394426" y="2974118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spiders</a:t>
            </a:r>
            <a:endParaRPr lang="zh-CN" altLang="en-US" dirty="0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7C82CE7C-FAF7-496A-AF00-79D7307A8019}"/>
              </a:ext>
            </a:extLst>
          </p:cNvPr>
          <p:cNvCxnSpPr>
            <a:cxnSpLocks/>
          </p:cNvCxnSpPr>
          <p:nvPr/>
        </p:nvCxnSpPr>
        <p:spPr>
          <a:xfrm>
            <a:off x="3208494" y="3897448"/>
            <a:ext cx="1859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691A40D7-4130-4CFF-8032-E5717ADB3349}"/>
              </a:ext>
            </a:extLst>
          </p:cNvPr>
          <p:cNvSpPr txBox="1"/>
          <p:nvPr/>
        </p:nvSpPr>
        <p:spPr>
          <a:xfrm>
            <a:off x="3394426" y="3712782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__init__.py</a:t>
            </a:r>
            <a:endParaRPr lang="zh-CN" altLang="en-US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061527D9-36E2-4218-A68B-A582FA551268}"/>
              </a:ext>
            </a:extLst>
          </p:cNvPr>
          <p:cNvCxnSpPr>
            <a:cxnSpLocks/>
          </p:cNvCxnSpPr>
          <p:nvPr/>
        </p:nvCxnSpPr>
        <p:spPr>
          <a:xfrm>
            <a:off x="3208261" y="4280027"/>
            <a:ext cx="1859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1879F9C7-EF51-4319-8276-A5A63A5E54C4}"/>
              </a:ext>
            </a:extLst>
          </p:cNvPr>
          <p:cNvSpPr txBox="1"/>
          <p:nvPr/>
        </p:nvSpPr>
        <p:spPr>
          <a:xfrm>
            <a:off x="3394193" y="4095361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Items.py</a:t>
            </a:r>
            <a:endParaRPr lang="zh-CN" altLang="en-US" dirty="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2B5CD847-07C4-4073-A91F-0465A80AC5C7}"/>
              </a:ext>
            </a:extLst>
          </p:cNvPr>
          <p:cNvCxnSpPr>
            <a:cxnSpLocks/>
          </p:cNvCxnSpPr>
          <p:nvPr/>
        </p:nvCxnSpPr>
        <p:spPr>
          <a:xfrm>
            <a:off x="3552923" y="3541362"/>
            <a:ext cx="1859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14F28F9C-25D2-4D32-9415-416704042255}"/>
              </a:ext>
            </a:extLst>
          </p:cNvPr>
          <p:cNvSpPr txBox="1"/>
          <p:nvPr/>
        </p:nvSpPr>
        <p:spPr>
          <a:xfrm>
            <a:off x="3738855" y="3356696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tb.py</a:t>
            </a:r>
            <a:endParaRPr lang="zh-CN" altLang="en-US" dirty="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78616B2-D7F7-4295-91D6-1356B82B81A5}"/>
              </a:ext>
            </a:extLst>
          </p:cNvPr>
          <p:cNvCxnSpPr>
            <a:cxnSpLocks/>
          </p:cNvCxnSpPr>
          <p:nvPr/>
        </p:nvCxnSpPr>
        <p:spPr>
          <a:xfrm>
            <a:off x="2870718" y="2789452"/>
            <a:ext cx="0" cy="214581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A0F9484D-7460-431C-AEE8-FCB992C3B1C9}"/>
              </a:ext>
            </a:extLst>
          </p:cNvPr>
          <p:cNvCxnSpPr>
            <a:cxnSpLocks/>
          </p:cNvCxnSpPr>
          <p:nvPr/>
        </p:nvCxnSpPr>
        <p:spPr>
          <a:xfrm>
            <a:off x="3218334" y="3137543"/>
            <a:ext cx="0" cy="114248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197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104</Words>
  <Application>Microsoft Office PowerPoint</Application>
  <PresentationFormat>宽屏</PresentationFormat>
  <Paragraphs>29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Felix</dc:creator>
  <cp:lastModifiedBy>Zhang Felix</cp:lastModifiedBy>
  <cp:revision>4</cp:revision>
  <dcterms:created xsi:type="dcterms:W3CDTF">2020-04-01T09:15:01Z</dcterms:created>
  <dcterms:modified xsi:type="dcterms:W3CDTF">2020-04-01T13:31:31Z</dcterms:modified>
</cp:coreProperties>
</file>