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9"/>
  </p:notesMasterIdLst>
  <p:sldIdLst>
    <p:sldId id="256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7" autoAdjust="0"/>
  </p:normalViewPr>
  <p:slideViewPr>
    <p:cSldViewPr snapToGrid="0">
      <p:cViewPr>
        <p:scale>
          <a:sx n="66" d="100"/>
          <a:sy n="66" d="100"/>
        </p:scale>
        <p:origin x="10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20C08-BC0A-49ED-8FAE-46E134D0862F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9DD5-2A69-4FAB-AAEA-2D94A84192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0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Välkomen</a:t>
            </a:r>
            <a:r>
              <a:rPr lang="sv-SE" baseline="0" dirty="0" smtClean="0"/>
              <a:t> till min </a:t>
            </a:r>
            <a:r>
              <a:rPr lang="sv-SE" baseline="0" dirty="0" err="1" smtClean="0"/>
              <a:t>powepoint</a:t>
            </a:r>
            <a:r>
              <a:rPr lang="sv-SE" baseline="0" dirty="0" smtClean="0"/>
              <a:t> jag ska prata om olika intressanta saker om rymden som till exempel hur stjärnor skapas </a:t>
            </a:r>
            <a:r>
              <a:rPr lang="sv-SE" baseline="0" dirty="0" smtClean="0"/>
              <a:t>svarta hål 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E9DD5-2A69-4FAB-AAEA-2D94A84192F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087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Måln</a:t>
            </a:r>
            <a:r>
              <a:rPr lang="sv-SE" baseline="0" dirty="0" smtClean="0"/>
              <a:t> skapar stjärnor atomer dras ihop bildar stjärnor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E9DD5-2A69-4FAB-AAEA-2D94A84192F4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903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E9DD5-2A69-4FAB-AAEA-2D94A84192F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053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550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927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8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71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054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51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935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190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54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18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954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0BE7-B869-4315-956B-EC08E1C3B54C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330B-5AF3-4FAF-A2FF-BF7863C69F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767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440873" y="0"/>
            <a:ext cx="9144000" cy="758450"/>
          </a:xfrm>
        </p:spPr>
        <p:txBody>
          <a:bodyPr>
            <a:normAutofit fontScale="90000"/>
          </a:bodyPr>
          <a:lstStyle/>
          <a:p>
            <a:r>
              <a:rPr lang="sv-SE" dirty="0">
                <a:solidFill>
                  <a:schemeClr val="accent2"/>
                </a:solidFill>
              </a:rPr>
              <a:t>R</a:t>
            </a:r>
            <a:r>
              <a:rPr lang="sv-SE" dirty="0" smtClean="0">
                <a:solidFill>
                  <a:schemeClr val="accent2"/>
                </a:solidFill>
              </a:rPr>
              <a:t>ymden</a:t>
            </a:r>
            <a:endParaRPr lang="sv-S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t="-249" b="471"/>
          <a:stretch/>
        </p:blipFill>
        <p:spPr bwMode="auto">
          <a:xfrm>
            <a:off x="0" y="-19049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3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lack hole interstel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84604" cy="72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varta hÃ¥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1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/>
          <p:cNvSpPr txBox="1"/>
          <p:nvPr/>
        </p:nvSpPr>
        <p:spPr>
          <a:xfrm>
            <a:off x="812800" y="566057"/>
            <a:ext cx="1059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smtClean="0"/>
              <a:t>källor</a:t>
            </a:r>
            <a:endParaRPr lang="sv-SE" sz="3200" dirty="0"/>
          </a:p>
        </p:txBody>
      </p:sp>
      <p:sp>
        <p:nvSpPr>
          <p:cNvPr id="4" name="textruta 3"/>
          <p:cNvSpPr txBox="1"/>
          <p:nvPr/>
        </p:nvSpPr>
        <p:spPr>
          <a:xfrm>
            <a:off x="595086" y="1872343"/>
            <a:ext cx="112921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* https://www.nasa.gov/audience/forstudents/5-8/features/nasa-knows/what-is-a-black-hole-58.html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  <a:br>
              <a:rPr lang="sv-SE" dirty="0" smtClean="0"/>
            </a:br>
            <a:r>
              <a:rPr lang="sv-SE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515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4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0ec61e78-8147-49fe-b595-d384f58a05f5" Revision="1" Stencil="System.MyShapes" StencilVersion="1.0"/>
</Control>
</file>

<file path=customXml/itemProps1.xml><?xml version="1.0" encoding="utf-8"?>
<ds:datastoreItem xmlns:ds="http://schemas.openxmlformats.org/officeDocument/2006/customXml" ds:itemID="{5131DFAB-CEDE-4ECF-BD07-7947F4B1506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522240-21E1-4B4C-ACB5-C8BE8C0D30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</Words>
  <Application>Microsoft Office PowerPoint</Application>
  <PresentationFormat>Bredbild</PresentationFormat>
  <Paragraphs>8</Paragraphs>
  <Slides>5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Rymden</vt:lpstr>
      <vt:lpstr>PowerPoint-presentation</vt:lpstr>
      <vt:lpstr>PowerPoint-presentation</vt:lpstr>
      <vt:lpstr>PowerPoint-presentation</vt:lpstr>
      <vt:lpstr>PowerPoint-presentation</vt:lpstr>
    </vt:vector>
  </TitlesOfParts>
  <Company>Academedia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Rymden</dc:title>
  <dc:creator>Felix Emblad</dc:creator>
  <cp:lastModifiedBy>Felix Emblad</cp:lastModifiedBy>
  <cp:revision>11</cp:revision>
  <dcterms:created xsi:type="dcterms:W3CDTF">2018-09-25T11:30:07Z</dcterms:created>
  <dcterms:modified xsi:type="dcterms:W3CDTF">2018-09-27T07:51:39Z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