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544" y="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6800" y="1219200"/>
            <a:ext cx="784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792"/>
          <a:stretch/>
        </p:blipFill>
        <p:spPr>
          <a:xfrm>
            <a:off x="838200" y="990601"/>
            <a:ext cx="784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Work</dc:creator>
  <cp:lastModifiedBy>Felix Aldam-Gates</cp:lastModifiedBy>
  <cp:revision>4</cp:revision>
  <dcterms:created xsi:type="dcterms:W3CDTF">2006-08-16T00:00:00Z</dcterms:created>
  <dcterms:modified xsi:type="dcterms:W3CDTF">2017-03-03T14:32:19Z</dcterms:modified>
</cp:coreProperties>
</file>