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80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990600" y="1066800"/>
            <a:ext cx="9829800" cy="5943600"/>
          </a:xfrm>
          <a:prstGeom prst="rect">
            <a:avLst/>
          </a:prstGeom>
          <a:noFill/>
          <a:ln w="730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2971800" y="1447800"/>
            <a:ext cx="1066800" cy="1066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524000" y="1447800"/>
            <a:ext cx="10668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419600" y="1447800"/>
            <a:ext cx="1066800" cy="10668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971800" y="3048000"/>
            <a:ext cx="609600" cy="609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524000" y="30480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4419600" y="3048000"/>
            <a:ext cx="609600" cy="609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88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Work</dc:creator>
  <cp:lastModifiedBy>Felix Aldam-Gates</cp:lastModifiedBy>
  <cp:revision>9</cp:revision>
  <dcterms:created xsi:type="dcterms:W3CDTF">2006-08-16T00:00:00Z</dcterms:created>
  <dcterms:modified xsi:type="dcterms:W3CDTF">2017-03-09T14:57:08Z</dcterms:modified>
</cp:coreProperties>
</file>