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1219200"/>
            <a:ext cx="7848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49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Work</dc:creator>
  <cp:lastModifiedBy>Felix Work</cp:lastModifiedBy>
  <cp:revision>1</cp:revision>
  <dcterms:created xsi:type="dcterms:W3CDTF">2006-08-16T00:00:00Z</dcterms:created>
  <dcterms:modified xsi:type="dcterms:W3CDTF">2017-02-23T17:51:16Z</dcterms:modified>
</cp:coreProperties>
</file>