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57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CCF-14EC-414E-A647-7FD42592106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F1AA-1566-4F38-9460-4386B1681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02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CCF-14EC-414E-A647-7FD42592106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F1AA-1566-4F38-9460-4386B1681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6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CCF-14EC-414E-A647-7FD42592106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F1AA-1566-4F38-9460-4386B1681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98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CCF-14EC-414E-A647-7FD42592106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F1AA-1566-4F38-9460-4386B1681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4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CCF-14EC-414E-A647-7FD42592106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F1AA-1566-4F38-9460-4386B1681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8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CCF-14EC-414E-A647-7FD42592106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F1AA-1566-4F38-9460-4386B1681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9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CCF-14EC-414E-A647-7FD42592106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F1AA-1566-4F38-9460-4386B1681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82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CCF-14EC-414E-A647-7FD42592106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F1AA-1566-4F38-9460-4386B1681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CCF-14EC-414E-A647-7FD42592106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F1AA-1566-4F38-9460-4386B1681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08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CCF-14EC-414E-A647-7FD42592106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F1AA-1566-4F38-9460-4386B1681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86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CCF-14EC-414E-A647-7FD42592106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FF1AA-1566-4F38-9460-4386B1681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12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D7CCF-14EC-414E-A647-7FD42592106A}" type="datetimeFigureOut">
              <a:rPr lang="en-GB" smtClean="0"/>
              <a:t>22/02/2018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FF1AA-1566-4F38-9460-4386B1681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-628650"/>
            <a:ext cx="8877300" cy="82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0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Aldam-Gates</dc:creator>
  <cp:lastModifiedBy>Felix Aldam-Gates</cp:lastModifiedBy>
  <cp:revision>1</cp:revision>
  <dcterms:created xsi:type="dcterms:W3CDTF">2018-02-22T09:36:42Z</dcterms:created>
  <dcterms:modified xsi:type="dcterms:W3CDTF">2018-02-22T09:37:27Z</dcterms:modified>
</cp:coreProperties>
</file>