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9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A22E-BB37-47B5-A868-109AC69D7C91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FF50-1EC2-4178-9BF2-DD3F80E61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30" y="1734207"/>
            <a:ext cx="2139624" cy="2138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94" y="1734207"/>
            <a:ext cx="2835648" cy="21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219325"/>
            <a:ext cx="5324475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5352" y="1513490"/>
            <a:ext cx="254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9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Aldam-Gates</dc:creator>
  <cp:lastModifiedBy>Felix Aldam-Gates</cp:lastModifiedBy>
  <cp:revision>3</cp:revision>
  <dcterms:created xsi:type="dcterms:W3CDTF">2018-03-09T09:05:06Z</dcterms:created>
  <dcterms:modified xsi:type="dcterms:W3CDTF">2018-03-09T10:59:11Z</dcterms:modified>
</cp:coreProperties>
</file>