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1066800"/>
            <a:ext cx="3810000" cy="4572000"/>
          </a:xfrm>
          <a:prstGeom prst="rect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635628" y="1371600"/>
            <a:ext cx="17203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Login</a:t>
            </a:r>
          </a:p>
        </p:txBody>
      </p:sp>
      <p:sp>
        <p:nvSpPr>
          <p:cNvPr id="6" name="Rectangle 5"/>
          <p:cNvSpPr/>
          <p:nvPr/>
        </p:nvSpPr>
        <p:spPr>
          <a:xfrm>
            <a:off x="2613804" y="2817962"/>
            <a:ext cx="20441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Username:</a:t>
            </a:r>
          </a:p>
        </p:txBody>
      </p:sp>
      <p:sp>
        <p:nvSpPr>
          <p:cNvPr id="7" name="Rectangle 6"/>
          <p:cNvSpPr/>
          <p:nvPr/>
        </p:nvSpPr>
        <p:spPr>
          <a:xfrm>
            <a:off x="2629418" y="3441412"/>
            <a:ext cx="20129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Password: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657953" y="2957949"/>
            <a:ext cx="1590447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657953" y="3581399"/>
            <a:ext cx="1590447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498152" y="4419600"/>
            <a:ext cx="1910859" cy="838200"/>
          </a:xfrm>
          <a:prstGeom prst="rect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638256" y="4377035"/>
            <a:ext cx="17150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Enter</a:t>
            </a:r>
          </a:p>
        </p:txBody>
      </p:sp>
    </p:spTree>
    <p:extLst>
      <p:ext uri="{BB962C8B-B14F-4D97-AF65-F5344CB8AC3E}">
        <p14:creationId xmlns:p14="http://schemas.microsoft.com/office/powerpoint/2010/main" val="310761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54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Feliximo Atom</dc:creator>
  <cp:lastModifiedBy>Seudanim</cp:lastModifiedBy>
  <cp:revision>2</cp:revision>
  <dcterms:created xsi:type="dcterms:W3CDTF">2006-08-16T00:00:00Z</dcterms:created>
  <dcterms:modified xsi:type="dcterms:W3CDTF">2018-06-08T16:28:23Z</dcterms:modified>
</cp:coreProperties>
</file>