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8002250" cy="18002250"/>
  <p:notesSz cx="6858000" cy="9144000"/>
  <p:defaultTextStyle>
    <a:defPPr>
      <a:defRPr lang="en-US"/>
    </a:defPPr>
    <a:lvl1pPr marL="0" algn="l" defTabSz="205719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28597" algn="l" defTabSz="205719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57195" algn="l" defTabSz="205719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085792" algn="l" defTabSz="205719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14388" algn="l" defTabSz="205719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142985" algn="l" defTabSz="205719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171584" algn="l" defTabSz="205719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200180" algn="l" defTabSz="205719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228777" algn="l" defTabSz="205719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4" autoAdjust="0"/>
    <p:restoredTop sz="94660"/>
  </p:normalViewPr>
  <p:slideViewPr>
    <p:cSldViewPr>
      <p:cViewPr>
        <p:scale>
          <a:sx n="50" d="100"/>
          <a:sy n="50" d="100"/>
        </p:scale>
        <p:origin x="-3696" y="-672"/>
      </p:cViewPr>
      <p:guideLst>
        <p:guide orient="horz" pos="5670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69" y="5592369"/>
            <a:ext cx="15301913" cy="38588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338" y="10201275"/>
            <a:ext cx="12601575" cy="46005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5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42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71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28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144B-B1E6-40FD-8ECD-0ED433C47FB7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144B-B1E6-40FD-8ECD-0ED433C47FB7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71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1631" y="720929"/>
            <a:ext cx="4050506" cy="153602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720929"/>
            <a:ext cx="11851481" cy="153602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144B-B1E6-40FD-8ECD-0ED433C47FB7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35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144B-B1E6-40FD-8ECD-0ED433C47FB7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6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53" y="11568116"/>
            <a:ext cx="15301913" cy="3575447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53" y="7630126"/>
            <a:ext cx="15301913" cy="3937991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28597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57195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8579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1438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4298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17158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001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22877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144B-B1E6-40FD-8ECD-0ED433C47FB7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39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2" y="4200526"/>
            <a:ext cx="7950994" cy="11880653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1144" y="4200526"/>
            <a:ext cx="7950994" cy="11880653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144B-B1E6-40FD-8ECD-0ED433C47FB7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23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4029672"/>
            <a:ext cx="7954120" cy="1679375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597" indent="0">
              <a:buNone/>
              <a:defRPr sz="4500" b="1"/>
            </a:lvl2pPr>
            <a:lvl3pPr marL="2057195" indent="0">
              <a:buNone/>
              <a:defRPr sz="4100" b="1"/>
            </a:lvl3pPr>
            <a:lvl4pPr marL="3085792" indent="0">
              <a:buNone/>
              <a:defRPr sz="3600" b="1"/>
            </a:lvl4pPr>
            <a:lvl5pPr marL="4114388" indent="0">
              <a:buNone/>
              <a:defRPr sz="3600" b="1"/>
            </a:lvl5pPr>
            <a:lvl6pPr marL="5142985" indent="0">
              <a:buNone/>
              <a:defRPr sz="3600" b="1"/>
            </a:lvl6pPr>
            <a:lvl7pPr marL="6171584" indent="0">
              <a:buNone/>
              <a:defRPr sz="3600" b="1"/>
            </a:lvl7pPr>
            <a:lvl8pPr marL="7200180" indent="0">
              <a:buNone/>
              <a:defRPr sz="3600" b="1"/>
            </a:lvl8pPr>
            <a:lvl9pPr marL="8228777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13" y="5709047"/>
            <a:ext cx="7954120" cy="10372131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896" y="4029672"/>
            <a:ext cx="7957245" cy="1679375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597" indent="0">
              <a:buNone/>
              <a:defRPr sz="4500" b="1"/>
            </a:lvl2pPr>
            <a:lvl3pPr marL="2057195" indent="0">
              <a:buNone/>
              <a:defRPr sz="4100" b="1"/>
            </a:lvl3pPr>
            <a:lvl4pPr marL="3085792" indent="0">
              <a:buNone/>
              <a:defRPr sz="3600" b="1"/>
            </a:lvl4pPr>
            <a:lvl5pPr marL="4114388" indent="0">
              <a:buNone/>
              <a:defRPr sz="3600" b="1"/>
            </a:lvl5pPr>
            <a:lvl6pPr marL="5142985" indent="0">
              <a:buNone/>
              <a:defRPr sz="3600" b="1"/>
            </a:lvl6pPr>
            <a:lvl7pPr marL="6171584" indent="0">
              <a:buNone/>
              <a:defRPr sz="3600" b="1"/>
            </a:lvl7pPr>
            <a:lvl8pPr marL="7200180" indent="0">
              <a:buNone/>
              <a:defRPr sz="3600" b="1"/>
            </a:lvl8pPr>
            <a:lvl9pPr marL="8228777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896" y="5709047"/>
            <a:ext cx="7957245" cy="10372131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144B-B1E6-40FD-8ECD-0ED433C47FB7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5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144B-B1E6-40FD-8ECD-0ED433C47FB7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00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144B-B1E6-40FD-8ECD-0ED433C47FB7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78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6" y="716756"/>
            <a:ext cx="5922616" cy="3050381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8380" y="716760"/>
            <a:ext cx="10063758" cy="15364422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6" y="3767139"/>
            <a:ext cx="5922616" cy="12314040"/>
          </a:xfrm>
        </p:spPr>
        <p:txBody>
          <a:bodyPr/>
          <a:lstStyle>
            <a:lvl1pPr marL="0" indent="0">
              <a:buNone/>
              <a:defRPr sz="3200"/>
            </a:lvl1pPr>
            <a:lvl2pPr marL="1028597" indent="0">
              <a:buNone/>
              <a:defRPr sz="2700"/>
            </a:lvl2pPr>
            <a:lvl3pPr marL="2057195" indent="0">
              <a:buNone/>
              <a:defRPr sz="2300"/>
            </a:lvl3pPr>
            <a:lvl4pPr marL="3085792" indent="0">
              <a:buNone/>
              <a:defRPr sz="2000"/>
            </a:lvl4pPr>
            <a:lvl5pPr marL="4114388" indent="0">
              <a:buNone/>
              <a:defRPr sz="2000"/>
            </a:lvl5pPr>
            <a:lvl6pPr marL="5142985" indent="0">
              <a:buNone/>
              <a:defRPr sz="2000"/>
            </a:lvl6pPr>
            <a:lvl7pPr marL="6171584" indent="0">
              <a:buNone/>
              <a:defRPr sz="2000"/>
            </a:lvl7pPr>
            <a:lvl8pPr marL="7200180" indent="0">
              <a:buNone/>
              <a:defRPr sz="2000"/>
            </a:lvl8pPr>
            <a:lvl9pPr marL="8228777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144B-B1E6-40FD-8ECD-0ED433C47FB7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03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567" y="12601575"/>
            <a:ext cx="10801350" cy="1487687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567" y="1608534"/>
            <a:ext cx="10801350" cy="10801350"/>
          </a:xfrm>
        </p:spPr>
        <p:txBody>
          <a:bodyPr/>
          <a:lstStyle>
            <a:lvl1pPr marL="0" indent="0">
              <a:buNone/>
              <a:defRPr sz="7200"/>
            </a:lvl1pPr>
            <a:lvl2pPr marL="1028597" indent="0">
              <a:buNone/>
              <a:defRPr sz="6300"/>
            </a:lvl2pPr>
            <a:lvl3pPr marL="2057195" indent="0">
              <a:buNone/>
              <a:defRPr sz="5400"/>
            </a:lvl3pPr>
            <a:lvl4pPr marL="3085792" indent="0">
              <a:buNone/>
              <a:defRPr sz="4500"/>
            </a:lvl4pPr>
            <a:lvl5pPr marL="4114388" indent="0">
              <a:buNone/>
              <a:defRPr sz="4500"/>
            </a:lvl5pPr>
            <a:lvl6pPr marL="5142985" indent="0">
              <a:buNone/>
              <a:defRPr sz="4500"/>
            </a:lvl6pPr>
            <a:lvl7pPr marL="6171584" indent="0">
              <a:buNone/>
              <a:defRPr sz="4500"/>
            </a:lvl7pPr>
            <a:lvl8pPr marL="7200180" indent="0">
              <a:buNone/>
              <a:defRPr sz="4500"/>
            </a:lvl8pPr>
            <a:lvl9pPr marL="8228777" indent="0">
              <a:buNone/>
              <a:defRPr sz="4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567" y="14089262"/>
            <a:ext cx="10801350" cy="2112763"/>
          </a:xfrm>
        </p:spPr>
        <p:txBody>
          <a:bodyPr/>
          <a:lstStyle>
            <a:lvl1pPr marL="0" indent="0">
              <a:buNone/>
              <a:defRPr sz="3200"/>
            </a:lvl1pPr>
            <a:lvl2pPr marL="1028597" indent="0">
              <a:buNone/>
              <a:defRPr sz="2700"/>
            </a:lvl2pPr>
            <a:lvl3pPr marL="2057195" indent="0">
              <a:buNone/>
              <a:defRPr sz="2300"/>
            </a:lvl3pPr>
            <a:lvl4pPr marL="3085792" indent="0">
              <a:buNone/>
              <a:defRPr sz="2000"/>
            </a:lvl4pPr>
            <a:lvl5pPr marL="4114388" indent="0">
              <a:buNone/>
              <a:defRPr sz="2000"/>
            </a:lvl5pPr>
            <a:lvl6pPr marL="5142985" indent="0">
              <a:buNone/>
              <a:defRPr sz="2000"/>
            </a:lvl6pPr>
            <a:lvl7pPr marL="6171584" indent="0">
              <a:buNone/>
              <a:defRPr sz="2000"/>
            </a:lvl7pPr>
            <a:lvl8pPr marL="7200180" indent="0">
              <a:buNone/>
              <a:defRPr sz="2000"/>
            </a:lvl8pPr>
            <a:lvl9pPr marL="8228777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144B-B1E6-40FD-8ECD-0ED433C47FB7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72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720925"/>
            <a:ext cx="16202025" cy="3000375"/>
          </a:xfrm>
          <a:prstGeom prst="rect">
            <a:avLst/>
          </a:prstGeom>
        </p:spPr>
        <p:txBody>
          <a:bodyPr vert="horz" lIns="205720" tIns="102859" rIns="205720" bIns="10285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4200526"/>
            <a:ext cx="16202025" cy="11880653"/>
          </a:xfrm>
          <a:prstGeom prst="rect">
            <a:avLst/>
          </a:prstGeom>
        </p:spPr>
        <p:txBody>
          <a:bodyPr vert="horz" lIns="205720" tIns="102859" rIns="205720" bIns="10285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13" y="16685423"/>
            <a:ext cx="4200525" cy="958453"/>
          </a:xfrm>
          <a:prstGeom prst="rect">
            <a:avLst/>
          </a:prstGeom>
        </p:spPr>
        <p:txBody>
          <a:bodyPr vert="horz" lIns="205720" tIns="102859" rIns="205720" bIns="102859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4144B-B1E6-40FD-8ECD-0ED433C47FB7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769" y="16685423"/>
            <a:ext cx="5700713" cy="958453"/>
          </a:xfrm>
          <a:prstGeom prst="rect">
            <a:avLst/>
          </a:prstGeom>
        </p:spPr>
        <p:txBody>
          <a:bodyPr vert="horz" lIns="205720" tIns="102859" rIns="205720" bIns="102859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1613" y="16685423"/>
            <a:ext cx="4200525" cy="958453"/>
          </a:xfrm>
          <a:prstGeom prst="rect">
            <a:avLst/>
          </a:prstGeom>
        </p:spPr>
        <p:txBody>
          <a:bodyPr vert="horz" lIns="205720" tIns="102859" rIns="205720" bIns="102859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10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7195" rtl="0" eaLnBrk="1" latinLnBrk="0" hangingPunct="1"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449" indent="-771449" algn="l" defTabSz="2057195" rtl="0" eaLnBrk="1" latinLnBrk="0" hangingPunct="1">
        <a:spcBef>
          <a:spcPct val="20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471" indent="-642872" algn="l" defTabSz="2057195" rtl="0" eaLnBrk="1" latinLnBrk="0" hangingPunct="1">
        <a:spcBef>
          <a:spcPct val="20000"/>
        </a:spcBef>
        <a:buFont typeface="Arial" panose="020B0604020202020204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494" indent="-514298" algn="l" defTabSz="2057195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90" indent="-514298" algn="l" defTabSz="2057195" rtl="0" eaLnBrk="1" latinLnBrk="0" hangingPunct="1">
        <a:spcBef>
          <a:spcPct val="20000"/>
        </a:spcBef>
        <a:buFont typeface="Arial" panose="020B0604020202020204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8687" indent="-514298" algn="l" defTabSz="2057195" rtl="0" eaLnBrk="1" latinLnBrk="0" hangingPunct="1">
        <a:spcBef>
          <a:spcPct val="20000"/>
        </a:spcBef>
        <a:buFont typeface="Arial" panose="020B0604020202020204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7285" indent="-514298" algn="l" defTabSz="20571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85882" indent="-514298" algn="l" defTabSz="20571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14478" indent="-514298" algn="l" defTabSz="20571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43075" indent="-514298" algn="l" defTabSz="20571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5719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597" algn="l" defTabSz="205719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195" algn="l" defTabSz="205719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085792" algn="l" defTabSz="205719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388" algn="l" defTabSz="205719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42985" algn="l" defTabSz="205719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71584" algn="l" defTabSz="205719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180" algn="l" defTabSz="205719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228777" algn="l" defTabSz="205719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/>
          <p:cNvSpPr/>
          <p:nvPr/>
        </p:nvSpPr>
        <p:spPr>
          <a:xfrm>
            <a:off x="4572000" y="692696"/>
            <a:ext cx="2527116" cy="1710190"/>
          </a:xfrm>
          <a:prstGeom prst="cloudCallout">
            <a:avLst>
              <a:gd name="adj1" fmla="val -991961"/>
              <a:gd name="adj2" fmla="val 37357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51720" y="692696"/>
            <a:ext cx="1872208" cy="18722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2987824" y="2564904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72711" y="692696"/>
            <a:ext cx="1830226" cy="338544"/>
          </a:xfrm>
          <a:prstGeom prst="rect">
            <a:avLst/>
          </a:prstGeom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en-GB" sz="1600" dirty="0"/>
              <a:t>Shower Control Box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95736" y="1196752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Joystick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195736" y="1434308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Digital Display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195736" y="1676718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Status LED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195736" y="1931024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Humidity Sensor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81439" y="2636912"/>
            <a:ext cx="1296144" cy="26160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100" dirty="0"/>
              <a:t>WiFi REST API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081439" y="3367735"/>
            <a:ext cx="1872208" cy="18614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29093" y="3367735"/>
            <a:ext cx="1176906" cy="338544"/>
          </a:xfrm>
          <a:prstGeom prst="rect">
            <a:avLst/>
          </a:prstGeom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en-GB" sz="1600" dirty="0"/>
              <a:t>Receive Box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25455" y="3871791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Active Buzzer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225455" y="4109347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Digital Display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225455" y="4351757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Status LED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225455" y="4606063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Water Sensor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25457" y="4848473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Motor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14431" y="3068960"/>
            <a:ext cx="1296144" cy="26160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100" dirty="0"/>
              <a:t>*x</a:t>
            </a:r>
          </a:p>
        </p:txBody>
      </p:sp>
      <p:cxnSp>
        <p:nvCxnSpPr>
          <p:cNvPr id="21" name="Straight Arrow Connector 20"/>
          <p:cNvCxnSpPr>
            <a:stCxn id="5" idx="3"/>
            <a:endCxn id="4" idx="0"/>
          </p:cNvCxnSpPr>
          <p:nvPr/>
        </p:nvCxnSpPr>
        <p:spPr>
          <a:xfrm flipV="1">
            <a:off x="3923928" y="1547792"/>
            <a:ext cx="655911" cy="8100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325655" y="971681"/>
            <a:ext cx="1019812" cy="338544"/>
          </a:xfrm>
          <a:prstGeom prst="rect">
            <a:avLst/>
          </a:prstGeom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en-GB" sz="1600"/>
              <a:t>The Cloud</a:t>
            </a:r>
            <a:endParaRPr lang="en-GB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5043470" y="1349152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Messenger Service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205280" y="2201054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Temperature Sensor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863971" y="-791963"/>
            <a:ext cx="19946216" cy="192261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2448147" y="288157"/>
            <a:ext cx="16202025" cy="3000375"/>
          </a:xfrm>
          <a:prstGeom prst="rect">
            <a:avLst/>
          </a:prstGeom>
        </p:spPr>
        <p:txBody>
          <a:bodyPr vert="horz" lIns="205720" tIns="102859" rIns="205720" bIns="102859" rtlCol="0" anchor="ctr">
            <a:normAutofit/>
          </a:bodyPr>
          <a:lstStyle>
            <a:lvl1pPr algn="ctr" defTabSz="2057195" rtl="0" eaLnBrk="1" latinLnBrk="0" hangingPunct="1">
              <a:spcBef>
                <a:spcPct val="0"/>
              </a:spcBef>
              <a:buNone/>
              <a:defRPr sz="9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Ingredients</a:t>
            </a:r>
            <a:endParaRPr lang="en-GB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92412" y="2952453"/>
            <a:ext cx="6984777" cy="3000375"/>
          </a:xfrm>
          <a:prstGeom prst="rect">
            <a:avLst/>
          </a:prstGeom>
        </p:spPr>
        <p:txBody>
          <a:bodyPr vert="horz" lIns="205720" tIns="102859" rIns="205720" bIns="102859" rtlCol="0" anchor="ctr">
            <a:normAutofit fontScale="40000" lnSpcReduction="20000"/>
          </a:bodyPr>
          <a:lstStyle>
            <a:lvl1pPr algn="ctr" defTabSz="2057195" rtl="0" eaLnBrk="1" latinLnBrk="0" hangingPunct="1">
              <a:spcBef>
                <a:spcPct val="0"/>
              </a:spcBef>
              <a:buNone/>
              <a:defRPr sz="9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GB" sz="6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1* RaspberryPi0W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GB" sz="6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1* LCD 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GB" sz="6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1* Breadboard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GB" sz="6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1* </a:t>
            </a:r>
            <a:r>
              <a:rPr lang="en-GB" sz="6600" strike="sngStrike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Potentialom</a:t>
            </a:r>
            <a:r>
              <a:rPr lang="en-GB" sz="6600" strike="sngStrik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6600" strike="sngStrike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</a:t>
            </a:r>
            <a:r>
              <a:rPr lang="en-GB" sz="6600" strike="sngStrik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6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potentiometer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GB" sz="6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1* LED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GB" sz="6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1*Temp + Humidity Sensor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GB" sz="6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1* Numerical Input pad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GB" sz="6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Blutak</a:t>
            </a:r>
            <a:endParaRPr lang="en-GB" sz="6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GB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GB" sz="6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08124" y="7488957"/>
            <a:ext cx="16202025" cy="3000375"/>
          </a:xfrm>
          <a:prstGeom prst="rect">
            <a:avLst/>
          </a:prstGeom>
        </p:spPr>
        <p:txBody>
          <a:bodyPr vert="horz" lIns="205720" tIns="102859" rIns="205720" bIns="102859" rtlCol="0" anchor="ctr">
            <a:normAutofit/>
          </a:bodyPr>
          <a:lstStyle>
            <a:lvl1pPr algn="ctr" defTabSz="2057195" rtl="0" eaLnBrk="1" latinLnBrk="0" hangingPunct="1">
              <a:spcBef>
                <a:spcPct val="0"/>
              </a:spcBef>
              <a:buNone/>
              <a:defRPr sz="9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Receive Ingredients</a:t>
            </a:r>
            <a:endParaRPr lang="en-GB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48683" y="10153253"/>
            <a:ext cx="6984777" cy="3000375"/>
          </a:xfrm>
          <a:prstGeom prst="rect">
            <a:avLst/>
          </a:prstGeom>
        </p:spPr>
        <p:txBody>
          <a:bodyPr vert="horz" lIns="205720" tIns="102859" rIns="205720" bIns="102859" rtlCol="0" anchor="ctr">
            <a:normAutofit fontScale="32500" lnSpcReduction="20000"/>
          </a:bodyPr>
          <a:lstStyle>
            <a:lvl1pPr algn="ctr" defTabSz="2057195" rtl="0" eaLnBrk="1" latinLnBrk="0" hangingPunct="1">
              <a:spcBef>
                <a:spcPct val="0"/>
              </a:spcBef>
              <a:buNone/>
              <a:defRPr sz="9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GB" sz="6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2* RaspberryPi0W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GB" sz="6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1* LED 8*8 Grid 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GB" sz="6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2* Breadboard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GB" sz="6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1* Active Buzzer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GB" sz="6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1* LED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GB" sz="6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1* Motion Sensor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GB" sz="6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1* Arduino Uno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GB" sz="6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1* 3D printed holder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GB" sz="6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1* 7 Segment Display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GB" sz="6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1* So many cables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GB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GB" sz="6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90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072532" y="2568701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667862" y="675505"/>
            <a:ext cx="1147954" cy="360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Increase timer on display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27584" y="13544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151519" y="44624"/>
            <a:ext cx="1152128" cy="2880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8" name="Rectangle 7"/>
          <p:cNvSpPr/>
          <p:nvPr/>
        </p:nvSpPr>
        <p:spPr>
          <a:xfrm rot="2700000">
            <a:off x="2472998" y="600940"/>
            <a:ext cx="509173" cy="5091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3319" y="687941"/>
            <a:ext cx="674305" cy="27698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200" dirty="0"/>
              <a:t>Joystick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87625" y="855525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23628" y="625008"/>
            <a:ext cx="360040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Up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155694" y="1575606"/>
            <a:ext cx="1147954" cy="57606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Send message to all receiver nodes with selected time</a:t>
            </a:r>
          </a:p>
        </p:txBody>
      </p:sp>
      <p:cxnSp>
        <p:nvCxnSpPr>
          <p:cNvPr id="13" name="Straight Arrow Connector 12"/>
          <p:cNvCxnSpPr>
            <a:endCxn id="12" idx="0"/>
          </p:cNvCxnSpPr>
          <p:nvPr/>
        </p:nvCxnSpPr>
        <p:spPr>
          <a:xfrm>
            <a:off x="2727583" y="1215566"/>
            <a:ext cx="208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61819" y="670091"/>
            <a:ext cx="1147954" cy="360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Decrease timer on display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719473" y="855525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63488" y="622179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Down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29672" y="1215567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Enter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176494" y="5413662"/>
            <a:ext cx="936104" cy="36012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Start timer countdown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436342" y="3082658"/>
            <a:ext cx="681362" cy="509173"/>
            <a:chOff x="2486482" y="2896979"/>
            <a:chExt cx="681362" cy="509173"/>
          </a:xfrm>
        </p:grpSpPr>
        <p:sp>
          <p:nvSpPr>
            <p:cNvPr id="20" name="Rectangle 19"/>
            <p:cNvSpPr/>
            <p:nvPr/>
          </p:nvSpPr>
          <p:spPr>
            <a:xfrm rot="2700000">
              <a:off x="2486482" y="2896979"/>
              <a:ext cx="509173" cy="509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93539" y="2960065"/>
              <a:ext cx="6743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/>
                <a:t>Washing machine running?</a:t>
              </a: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2729694" y="2151670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176494" y="2331690"/>
            <a:ext cx="1147954" cy="4740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Use API to query washing machine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695009" y="2805712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81907" y="3145743"/>
            <a:ext cx="1003938" cy="36250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Use API to pause machine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979829" y="3333010"/>
            <a:ext cx="353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09154" y="3107271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27584" y="3615686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90928" y="3681886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391396" y="4627591"/>
            <a:ext cx="681362" cy="509173"/>
            <a:chOff x="2486482" y="2896979"/>
            <a:chExt cx="681362" cy="509173"/>
          </a:xfrm>
        </p:grpSpPr>
        <p:sp>
          <p:nvSpPr>
            <p:cNvPr id="31" name="Rectangle 30"/>
            <p:cNvSpPr/>
            <p:nvPr/>
          </p:nvSpPr>
          <p:spPr>
            <a:xfrm rot="2700000">
              <a:off x="2486482" y="2896979"/>
              <a:ext cx="509173" cy="509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93539" y="2960065"/>
              <a:ext cx="6743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/>
                <a:t>Dish</a:t>
              </a:r>
            </a:p>
            <a:p>
              <a:r>
                <a:rPr lang="en-GB" sz="700" dirty="0"/>
                <a:t>washer running?</a:t>
              </a:r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2131548" y="3876623"/>
            <a:ext cx="1147954" cy="4740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Use API to query Dishwasher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650063" y="4350645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936961" y="4690676"/>
            <a:ext cx="1003938" cy="36250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Use API to pause machine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934883" y="4877943"/>
            <a:ext cx="353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59547" y="4650833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645982" y="5226819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44547" y="5159667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cxnSp>
        <p:nvCxnSpPr>
          <p:cNvPr id="40" name="Elbow Connector 39"/>
          <p:cNvCxnSpPr>
            <a:stCxn id="25" idx="2"/>
            <a:endCxn id="33" idx="1"/>
          </p:cNvCxnSpPr>
          <p:nvPr/>
        </p:nvCxnSpPr>
        <p:spPr>
          <a:xfrm rot="16200000" flipH="1">
            <a:off x="1505019" y="3487103"/>
            <a:ext cx="605389" cy="6476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5" idx="2"/>
            <a:endCxn id="18" idx="1"/>
          </p:cNvCxnSpPr>
          <p:nvPr/>
        </p:nvCxnSpPr>
        <p:spPr>
          <a:xfrm rot="16200000" flipH="1">
            <a:off x="1537441" y="4954668"/>
            <a:ext cx="540545" cy="73756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2389524" y="6051524"/>
            <a:ext cx="681362" cy="509173"/>
            <a:chOff x="2486482" y="2896979"/>
            <a:chExt cx="681362" cy="509173"/>
          </a:xfrm>
        </p:grpSpPr>
        <p:sp>
          <p:nvSpPr>
            <p:cNvPr id="43" name="Rectangle 42"/>
            <p:cNvSpPr/>
            <p:nvPr/>
          </p:nvSpPr>
          <p:spPr>
            <a:xfrm rot="2700000">
              <a:off x="2486482" y="2896979"/>
              <a:ext cx="509173" cy="509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93539" y="2960065"/>
              <a:ext cx="674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/>
                <a:t>Timer finished?</a:t>
              </a:r>
            </a:p>
          </p:txBody>
        </p:sp>
      </p:grpSp>
      <p:sp>
        <p:nvSpPr>
          <p:cNvPr id="45" name="Rounded Rectangle 44"/>
          <p:cNvSpPr/>
          <p:nvPr/>
        </p:nvSpPr>
        <p:spPr>
          <a:xfrm>
            <a:off x="935089" y="6114609"/>
            <a:ext cx="1003938" cy="36250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Reset Timer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933011" y="6301876"/>
            <a:ext cx="353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50064" y="6583598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959547" y="6067523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642674" y="5773783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42674" y="6666151"/>
            <a:ext cx="0" cy="16366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 flipH="1" flipV="1">
            <a:off x="2563431" y="6387226"/>
            <a:ext cx="523710" cy="361476"/>
          </a:xfrm>
          <a:prstGeom prst="bentConnector3">
            <a:avLst>
              <a:gd name="adj1" fmla="val -31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5" idx="1"/>
            <a:endCxn id="7" idx="2"/>
          </p:cNvCxnSpPr>
          <p:nvPr/>
        </p:nvCxnSpPr>
        <p:spPr>
          <a:xfrm rot="10800000" flipH="1">
            <a:off x="935089" y="188640"/>
            <a:ext cx="1216430" cy="6107220"/>
          </a:xfrm>
          <a:prstGeom prst="bentConnector3">
            <a:avLst>
              <a:gd name="adj1" fmla="val -4124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452320" y="1427195"/>
            <a:ext cx="1656184" cy="64632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dirty="0" smtClean="0"/>
              <a:t>Control</a:t>
            </a:r>
          </a:p>
          <a:p>
            <a:r>
              <a:rPr lang="en-GB" dirty="0" smtClean="0"/>
              <a:t> box flowchart</a:t>
            </a:r>
            <a:endParaRPr lang="en-GB" dirty="0"/>
          </a:p>
        </p:txBody>
      </p:sp>
      <p:sp>
        <p:nvSpPr>
          <p:cNvPr id="54" name="Rounded Rectangle 53"/>
          <p:cNvSpPr/>
          <p:nvPr/>
        </p:nvSpPr>
        <p:spPr>
          <a:xfrm>
            <a:off x="3667862" y="2273058"/>
            <a:ext cx="1147954" cy="57606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Message API to Messenger </a:t>
            </a:r>
          </a:p>
        </p:txBody>
      </p:sp>
    </p:spTree>
    <p:extLst>
      <p:ext uri="{BB962C8B-B14F-4D97-AF65-F5344CB8AC3E}">
        <p14:creationId xmlns:p14="http://schemas.microsoft.com/office/powerpoint/2010/main" val="374832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/>
          <p:cNvCxnSpPr/>
          <p:nvPr/>
        </p:nvCxnSpPr>
        <p:spPr>
          <a:xfrm>
            <a:off x="4644008" y="5445224"/>
            <a:ext cx="0" cy="324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45366" y="4800550"/>
            <a:ext cx="0" cy="324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24107" y="2379204"/>
            <a:ext cx="0" cy="324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645366" y="3915420"/>
            <a:ext cx="0" cy="324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3957912" y="3729050"/>
            <a:ext cx="35074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 rot="2700000">
            <a:off x="4396344" y="3474465"/>
            <a:ext cx="509173" cy="5091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593260" y="341423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760342" y="178357"/>
            <a:ext cx="1683975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Start (REST API received)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32352" y="701463"/>
            <a:ext cx="1539957" cy="47086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Set the display to the time received by the request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3823282" y="2060848"/>
            <a:ext cx="1539957" cy="3874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Start the countdown timer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2812899" y="3549030"/>
            <a:ext cx="1147954" cy="360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Buzzer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31677" y="3515831"/>
            <a:ext cx="674305" cy="50782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900" dirty="0"/>
              <a:t>Water sensor wet?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97506" y="3482831"/>
            <a:ext cx="360040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61" name="Rectangle 60"/>
          <p:cNvSpPr/>
          <p:nvPr/>
        </p:nvSpPr>
        <p:spPr>
          <a:xfrm rot="2700000">
            <a:off x="6276210" y="3894494"/>
            <a:ext cx="509173" cy="5091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258983" y="3935859"/>
            <a:ext cx="67430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900" dirty="0"/>
              <a:t>Timer finished?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890837" y="4149079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841246" y="3859622"/>
            <a:ext cx="360040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3832352" y="1348503"/>
            <a:ext cx="1539957" cy="3874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Activate the buzzer for a short burst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602329" y="1172324"/>
            <a:ext cx="0" cy="176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endCxn id="72" idx="0"/>
          </p:cNvCxnSpPr>
          <p:nvPr/>
        </p:nvCxnSpPr>
        <p:spPr>
          <a:xfrm rot="16200000" flipV="1">
            <a:off x="5978161" y="2679388"/>
            <a:ext cx="2020754" cy="918629"/>
          </a:xfrm>
          <a:prstGeom prst="bentConnector3">
            <a:avLst>
              <a:gd name="adj1" fmla="val 11131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529223" y="2365471"/>
            <a:ext cx="0" cy="176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529223" y="2779289"/>
            <a:ext cx="0" cy="176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529223" y="3193106"/>
            <a:ext cx="0" cy="176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529223" y="3606923"/>
            <a:ext cx="0" cy="176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5955246" y="2128325"/>
            <a:ext cx="1147954" cy="2366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Turn LED on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5955246" y="2542142"/>
            <a:ext cx="1147954" cy="2366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Wait 0.5 sec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5955246" y="2955959"/>
            <a:ext cx="1147954" cy="2366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Turn LED off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5955246" y="3369776"/>
            <a:ext cx="1147954" cy="2366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Wait 0.5 sec</a:t>
            </a:r>
          </a:p>
        </p:txBody>
      </p:sp>
      <p:cxnSp>
        <p:nvCxnSpPr>
          <p:cNvPr id="76" name="Elbow Connector 75"/>
          <p:cNvCxnSpPr>
            <a:stCxn id="65" idx="2"/>
            <a:endCxn id="72" idx="0"/>
          </p:cNvCxnSpPr>
          <p:nvPr/>
        </p:nvCxnSpPr>
        <p:spPr>
          <a:xfrm rot="16200000" flipH="1">
            <a:off x="5369593" y="968694"/>
            <a:ext cx="392368" cy="1926893"/>
          </a:xfrm>
          <a:prstGeom prst="bentConnector3">
            <a:avLst>
              <a:gd name="adj1" fmla="val 4190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602329" y="1735956"/>
            <a:ext cx="0" cy="324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653184" y="4609820"/>
            <a:ext cx="1655468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 rot="2700000">
            <a:off x="4396343" y="4355235"/>
            <a:ext cx="509173" cy="5091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93576" y="4396600"/>
            <a:ext cx="67430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900" dirty="0"/>
              <a:t>Timer Finished?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97505" y="4363601"/>
            <a:ext cx="360040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cxnSp>
        <p:nvCxnSpPr>
          <p:cNvPr id="82" name="Elbow Connector 81"/>
          <p:cNvCxnSpPr/>
          <p:nvPr/>
        </p:nvCxnSpPr>
        <p:spPr>
          <a:xfrm flipV="1">
            <a:off x="2653185" y="3369010"/>
            <a:ext cx="1997744" cy="1240810"/>
          </a:xfrm>
          <a:prstGeom prst="bentConnector3">
            <a:avLst>
              <a:gd name="adj1" fmla="val 9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447853" y="2060849"/>
            <a:ext cx="0" cy="1634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021266" y="4149079"/>
            <a:ext cx="180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3823282" y="5770116"/>
            <a:ext cx="1683975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86" name="Elbow Connector 85"/>
          <p:cNvCxnSpPr>
            <a:endCxn id="85" idx="6"/>
          </p:cNvCxnSpPr>
          <p:nvPr/>
        </p:nvCxnSpPr>
        <p:spPr>
          <a:xfrm rot="5400000">
            <a:off x="5286528" y="4707440"/>
            <a:ext cx="1463426" cy="102196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156176" y="5703060"/>
            <a:ext cx="360040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7505" y="752228"/>
            <a:ext cx="2016224" cy="64632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dirty="0" smtClean="0"/>
              <a:t>Receiver </a:t>
            </a:r>
          </a:p>
          <a:p>
            <a:r>
              <a:rPr lang="en-GB" dirty="0" smtClean="0"/>
              <a:t>Flowchart</a:t>
            </a:r>
            <a:endParaRPr lang="en-GB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4656376" y="3038704"/>
            <a:ext cx="0" cy="324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3855550" y="2720348"/>
            <a:ext cx="1539957" cy="3874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Move motor to restrict water flow from tap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3855550" y="5125442"/>
            <a:ext cx="1539957" cy="3874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Move motor to allow full water flow from tap</a:t>
            </a:r>
          </a:p>
        </p:txBody>
      </p:sp>
    </p:spTree>
    <p:extLst>
      <p:ext uri="{BB962C8B-B14F-4D97-AF65-F5344CB8AC3E}">
        <p14:creationId xmlns:p14="http://schemas.microsoft.com/office/powerpoint/2010/main" val="384105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253" y="3024461"/>
            <a:ext cx="8229600" cy="1143000"/>
          </a:xfrm>
        </p:spPr>
        <p:txBody>
          <a:bodyPr>
            <a:noAutofit/>
          </a:bodyPr>
          <a:lstStyle/>
          <a:p>
            <a:r>
              <a:rPr lang="en-GB" sz="13800" dirty="0" smtClean="0"/>
              <a:t>Before: Original Diagrams</a:t>
            </a:r>
            <a:endParaRPr lang="en-GB" sz="13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752653" y="11017349"/>
            <a:ext cx="8229600" cy="1143000"/>
          </a:xfrm>
          <a:prstGeom prst="rect">
            <a:avLst/>
          </a:prstGeom>
        </p:spPr>
        <p:txBody>
          <a:bodyPr vert="horz" lIns="91431" tIns="45715" rIns="91431" bIns="45715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1500" dirty="0" smtClean="0"/>
              <a:t>After: Revised Diagrams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230623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Callout 1"/>
          <p:cNvSpPr/>
          <p:nvPr/>
        </p:nvSpPr>
        <p:spPr>
          <a:xfrm>
            <a:off x="4572000" y="692696"/>
            <a:ext cx="2527116" cy="1710190"/>
          </a:xfrm>
          <a:prstGeom prst="cloudCallout">
            <a:avLst>
              <a:gd name="adj1" fmla="val -991961"/>
              <a:gd name="adj2" fmla="val 37357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051720" y="482600"/>
            <a:ext cx="1872208" cy="20823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3" idx="2"/>
          </p:cNvCxnSpPr>
          <p:nvPr/>
        </p:nvCxnSpPr>
        <p:spPr>
          <a:xfrm>
            <a:off x="2987824" y="2564904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072711" y="476672"/>
            <a:ext cx="1830226" cy="338544"/>
          </a:xfrm>
          <a:prstGeom prst="rect">
            <a:avLst/>
          </a:prstGeom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en-GB" sz="1600" dirty="0"/>
              <a:t>Shower Control Box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95736" y="1196752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Number Pad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95736" y="1434308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Digital Display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95736" y="1676718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Status LED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195736" y="1931024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Humidity Sensor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81439" y="2636912"/>
            <a:ext cx="1296144" cy="26160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100" dirty="0"/>
              <a:t>WiFi REST API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081439" y="3367735"/>
            <a:ext cx="1872208" cy="18614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29093" y="3367735"/>
            <a:ext cx="1176906" cy="338544"/>
          </a:xfrm>
          <a:prstGeom prst="rect">
            <a:avLst/>
          </a:prstGeom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en-GB" sz="1600" dirty="0"/>
              <a:t>Receive Box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225455" y="3871791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Active Buzzer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225455" y="4109347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8*8 LED Display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25455" y="4351757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Status LED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225455" y="4606063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7 Digit Display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225457" y="4848473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Motion Sensor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14431" y="3068960"/>
            <a:ext cx="1296144" cy="26160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100" dirty="0"/>
              <a:t>*x</a:t>
            </a:r>
          </a:p>
        </p:txBody>
      </p:sp>
      <p:cxnSp>
        <p:nvCxnSpPr>
          <p:cNvPr id="19" name="Straight Arrow Connector 18"/>
          <p:cNvCxnSpPr>
            <a:stCxn id="3" idx="3"/>
            <a:endCxn id="2" idx="0"/>
          </p:cNvCxnSpPr>
          <p:nvPr/>
        </p:nvCxnSpPr>
        <p:spPr>
          <a:xfrm>
            <a:off x="3923928" y="1523752"/>
            <a:ext cx="655911" cy="2403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325655" y="971681"/>
            <a:ext cx="1019812" cy="338544"/>
          </a:xfrm>
          <a:prstGeom prst="rect">
            <a:avLst/>
          </a:prstGeom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en-GB" sz="1600"/>
              <a:t>The Cloud</a:t>
            </a:r>
            <a:endParaRPr lang="en-GB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5043470" y="1349152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Messenger Service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205280" y="2201054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Temperature Sensor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195736" y="944724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Confirm / Cancel Button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273140" y="4064373"/>
            <a:ext cx="1872208" cy="1177473"/>
          </a:xfrm>
          <a:prstGeom prst="roundRect">
            <a:avLst/>
          </a:prstGeom>
          <a:solidFill>
            <a:schemeClr val="bg1"/>
          </a:solidFill>
          <a:ln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11970" y="4095890"/>
            <a:ext cx="1994566" cy="307766"/>
          </a:xfrm>
          <a:prstGeom prst="rect">
            <a:avLst/>
          </a:prstGeom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en-GB" sz="1400" dirty="0"/>
              <a:t>7 Digit Display Controller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417156" y="4436902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Raspberry Pi 0w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417156" y="4691208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Arduino Uno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417158" y="4933618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7 Digit Display</a:t>
            </a:r>
          </a:p>
        </p:txBody>
      </p:sp>
      <p:cxnSp>
        <p:nvCxnSpPr>
          <p:cNvPr id="29" name="Straight Arrow Connector 28"/>
          <p:cNvCxnSpPr>
            <a:stCxn id="16" idx="3"/>
            <a:endCxn id="24" idx="1"/>
          </p:cNvCxnSpPr>
          <p:nvPr/>
        </p:nvCxnSpPr>
        <p:spPr>
          <a:xfrm flipV="1">
            <a:off x="3809632" y="4653109"/>
            <a:ext cx="463509" cy="429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869" y="3855420"/>
            <a:ext cx="10610850" cy="1007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23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3825661" y="216149"/>
            <a:ext cx="7704856" cy="1224136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95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41" name="Elbow Connector 140"/>
          <p:cNvCxnSpPr/>
          <p:nvPr/>
        </p:nvCxnSpPr>
        <p:spPr>
          <a:xfrm rot="5400000" flipH="1" flipV="1">
            <a:off x="5384756" y="9921260"/>
            <a:ext cx="1260034" cy="500095"/>
          </a:xfrm>
          <a:prstGeom prst="bentConnector4">
            <a:avLst>
              <a:gd name="adj1" fmla="val -8596"/>
              <a:gd name="adj2" fmla="val 32703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685" y="10720395"/>
            <a:ext cx="7429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1" name="Group 120"/>
          <p:cNvGrpSpPr/>
          <p:nvPr/>
        </p:nvGrpSpPr>
        <p:grpSpPr>
          <a:xfrm>
            <a:off x="5968540" y="10657309"/>
            <a:ext cx="681362" cy="509173"/>
            <a:chOff x="2486482" y="2896979"/>
            <a:chExt cx="681362" cy="509173"/>
          </a:xfrm>
        </p:grpSpPr>
        <p:sp>
          <p:nvSpPr>
            <p:cNvPr id="122" name="Rectangle 121"/>
            <p:cNvSpPr/>
            <p:nvPr/>
          </p:nvSpPr>
          <p:spPr>
            <a:xfrm rot="2700000">
              <a:off x="2486482" y="2896979"/>
              <a:ext cx="509173" cy="509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493539" y="2960065"/>
              <a:ext cx="6743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 smtClean="0"/>
                <a:t>“Confirm” button pressed?</a:t>
              </a:r>
              <a:endParaRPr lang="en-GB" sz="700" dirty="0"/>
            </a:p>
          </p:txBody>
        </p:sp>
      </p:grpSp>
      <p:cxnSp>
        <p:nvCxnSpPr>
          <p:cNvPr id="125" name="Straight Arrow Connector 124"/>
          <p:cNvCxnSpPr/>
          <p:nvPr/>
        </p:nvCxnSpPr>
        <p:spPr>
          <a:xfrm flipH="1">
            <a:off x="5501559" y="10922481"/>
            <a:ext cx="3769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>
          <a:xfrm>
            <a:off x="4494932" y="10720395"/>
            <a:ext cx="1003938" cy="36250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timer to 0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494185" y="10639955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230913" y="10081245"/>
            <a:ext cx="0" cy="4586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57" idx="3"/>
          </p:cNvCxnSpPr>
          <p:nvPr/>
        </p:nvCxnSpPr>
        <p:spPr>
          <a:xfrm flipH="1">
            <a:off x="3816549" y="2748529"/>
            <a:ext cx="6838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66" idx="0"/>
          </p:cNvCxnSpPr>
          <p:nvPr/>
        </p:nvCxnSpPr>
        <p:spPr>
          <a:xfrm>
            <a:off x="6314570" y="3859749"/>
            <a:ext cx="208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/>
          <p:nvPr/>
        </p:nvCxnSpPr>
        <p:spPr>
          <a:xfrm>
            <a:off x="6656826" y="6134925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6324866" y="10023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5748801" y="911494"/>
            <a:ext cx="1152128" cy="2880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Rectangle 4"/>
          <p:cNvSpPr/>
          <p:nvPr/>
        </p:nvSpPr>
        <p:spPr>
          <a:xfrm rot="2700000">
            <a:off x="6070280" y="1467810"/>
            <a:ext cx="509173" cy="5091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0601" y="1518714"/>
            <a:ext cx="674305" cy="40009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Number Pressed?</a:t>
            </a:r>
            <a:endParaRPr lang="en-GB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5739988" y="5141830"/>
            <a:ext cx="1147954" cy="57606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Send message to all receiver nodes with selected time</a:t>
            </a:r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>
            <a:off x="6311877" y="4781790"/>
            <a:ext cx="208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159101" y="1536961"/>
            <a:ext cx="1147954" cy="360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Append Number to display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316755" y="1722395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60770" y="1489048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6954" y="2082437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776046" y="8994588"/>
            <a:ext cx="936104" cy="36012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Start timer countdown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035894" y="6663584"/>
            <a:ext cx="681362" cy="509173"/>
            <a:chOff x="2486482" y="2896979"/>
            <a:chExt cx="681362" cy="509173"/>
          </a:xfrm>
        </p:grpSpPr>
        <p:sp>
          <p:nvSpPr>
            <p:cNvPr id="15" name="Rectangle 14"/>
            <p:cNvSpPr/>
            <p:nvPr/>
          </p:nvSpPr>
          <p:spPr>
            <a:xfrm rot="2700000">
              <a:off x="2486482" y="2896979"/>
              <a:ext cx="509173" cy="509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93539" y="2960065"/>
              <a:ext cx="6743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/>
                <a:t>Washing machine running?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6313988" y="5717894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760788" y="5897914"/>
            <a:ext cx="1147954" cy="4740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Use API to query washing machine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279303" y="6371936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581459" y="6726669"/>
            <a:ext cx="1003938" cy="36250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Use API to pause machine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579381" y="6913936"/>
            <a:ext cx="353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08707" y="6688197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27136" y="7196611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290480" y="7262812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5990948" y="8208517"/>
            <a:ext cx="681362" cy="509173"/>
            <a:chOff x="2486482" y="2896979"/>
            <a:chExt cx="681362" cy="509173"/>
          </a:xfrm>
        </p:grpSpPr>
        <p:sp>
          <p:nvSpPr>
            <p:cNvPr id="26" name="Rectangle 25"/>
            <p:cNvSpPr/>
            <p:nvPr/>
          </p:nvSpPr>
          <p:spPr>
            <a:xfrm rot="2700000">
              <a:off x="2486482" y="2896979"/>
              <a:ext cx="509173" cy="509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93539" y="2960065"/>
              <a:ext cx="6743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/>
                <a:t>Dish</a:t>
              </a:r>
            </a:p>
            <a:p>
              <a:r>
                <a:rPr lang="en-GB" sz="700" dirty="0"/>
                <a:t>washer running?</a:t>
              </a: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5731100" y="7457549"/>
            <a:ext cx="1147954" cy="4740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Use API to query Dishwasher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249615" y="7931571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536513" y="8271602"/>
            <a:ext cx="1003938" cy="36250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Use API to pause machine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534435" y="8458869"/>
            <a:ext cx="353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59098" y="8231760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245534" y="8807745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44098" y="8740592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cxnSp>
        <p:nvCxnSpPr>
          <p:cNvPr id="35" name="Elbow Connector 34"/>
          <p:cNvCxnSpPr>
            <a:stCxn id="20" idx="2"/>
            <a:endCxn id="28" idx="1"/>
          </p:cNvCxnSpPr>
          <p:nvPr/>
        </p:nvCxnSpPr>
        <p:spPr>
          <a:xfrm rot="16200000" flipH="1">
            <a:off x="5104571" y="7068029"/>
            <a:ext cx="605389" cy="6476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0" idx="2"/>
            <a:endCxn id="13" idx="1"/>
          </p:cNvCxnSpPr>
          <p:nvPr/>
        </p:nvCxnSpPr>
        <p:spPr>
          <a:xfrm rot="16200000" flipH="1">
            <a:off x="5136993" y="8535594"/>
            <a:ext cx="540545" cy="73756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981424" y="9649197"/>
            <a:ext cx="681362" cy="509173"/>
            <a:chOff x="2486482" y="2896979"/>
            <a:chExt cx="681362" cy="509173"/>
          </a:xfrm>
        </p:grpSpPr>
        <p:sp>
          <p:nvSpPr>
            <p:cNvPr id="38" name="Rectangle 37"/>
            <p:cNvSpPr/>
            <p:nvPr/>
          </p:nvSpPr>
          <p:spPr>
            <a:xfrm rot="2700000">
              <a:off x="2486482" y="2896979"/>
              <a:ext cx="509173" cy="509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93539" y="2960065"/>
              <a:ext cx="674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/>
                <a:t>Timer finished?</a:t>
              </a: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4526988" y="9712282"/>
            <a:ext cx="1003938" cy="36250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Reset Timer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524910" y="9899549"/>
            <a:ext cx="353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1962" y="10181271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51446" y="9665196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234573" y="9371456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0800000" flipH="1">
            <a:off x="4489217" y="1061526"/>
            <a:ext cx="1221813" cy="8838023"/>
          </a:xfrm>
          <a:prstGeom prst="bentConnector3">
            <a:avLst>
              <a:gd name="adj1" fmla="val -1434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-1368027" y="459727"/>
            <a:ext cx="1656184" cy="70787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2000" dirty="0" smtClean="0"/>
              <a:t>Control</a:t>
            </a:r>
          </a:p>
          <a:p>
            <a:r>
              <a:rPr lang="en-GB" sz="2000" dirty="0" smtClean="0"/>
              <a:t> box flowchart</a:t>
            </a:r>
            <a:endParaRPr lang="en-GB" sz="2000" dirty="0"/>
          </a:p>
        </p:txBody>
      </p:sp>
      <p:sp>
        <p:nvSpPr>
          <p:cNvPr id="49" name="Rounded Rectangle 48"/>
          <p:cNvSpPr/>
          <p:nvPr/>
        </p:nvSpPr>
        <p:spPr>
          <a:xfrm>
            <a:off x="7252156" y="5839282"/>
            <a:ext cx="1147954" cy="57606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Message API to Messenger 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067519" y="2495671"/>
            <a:ext cx="681362" cy="509173"/>
            <a:chOff x="2486482" y="2896979"/>
            <a:chExt cx="681362" cy="509173"/>
          </a:xfrm>
        </p:grpSpPr>
        <p:sp>
          <p:nvSpPr>
            <p:cNvPr id="51" name="Rectangle 50"/>
            <p:cNvSpPr/>
            <p:nvPr/>
          </p:nvSpPr>
          <p:spPr>
            <a:xfrm rot="2700000">
              <a:off x="2486482" y="2896979"/>
              <a:ext cx="509173" cy="509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493539" y="2960065"/>
              <a:ext cx="6743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/>
                <a:t>Back </a:t>
              </a:r>
            </a:p>
            <a:p>
              <a:r>
                <a:rPr lang="en-GB" sz="700" dirty="0"/>
                <a:t>Button Pressed?</a:t>
              </a: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H="1">
            <a:off x="4857951" y="2750256"/>
            <a:ext cx="108232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40332" y="2520284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6322105" y="3094899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322105" y="2082436"/>
            <a:ext cx="0" cy="3412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024461" y="2534094"/>
            <a:ext cx="792088" cy="42887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Remove last digit</a:t>
            </a:r>
            <a:endParaRPr lang="en-GB" sz="1000" dirty="0">
              <a:solidFill>
                <a:schemeClr val="tx1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067519" y="3369936"/>
            <a:ext cx="681362" cy="509173"/>
            <a:chOff x="2486482" y="2896979"/>
            <a:chExt cx="681362" cy="509173"/>
          </a:xfrm>
        </p:grpSpPr>
        <p:sp>
          <p:nvSpPr>
            <p:cNvPr id="59" name="Rectangle 58"/>
            <p:cNvSpPr/>
            <p:nvPr/>
          </p:nvSpPr>
          <p:spPr>
            <a:xfrm rot="2700000">
              <a:off x="2486482" y="2896979"/>
              <a:ext cx="509173" cy="509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93539" y="2960065"/>
              <a:ext cx="6743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 smtClean="0"/>
                <a:t>“Confirm” </a:t>
              </a:r>
              <a:r>
                <a:rPr lang="en-GB" sz="700" dirty="0"/>
                <a:t>Button Pressed?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351097" y="3973578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626013" y="3316556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cxnSp>
        <p:nvCxnSpPr>
          <p:cNvPr id="63" name="Elbow Connector 62"/>
          <p:cNvCxnSpPr/>
          <p:nvPr/>
        </p:nvCxnSpPr>
        <p:spPr>
          <a:xfrm flipH="1" flipV="1">
            <a:off x="6635068" y="1700721"/>
            <a:ext cx="63975" cy="1922001"/>
          </a:xfrm>
          <a:prstGeom prst="bentConnector3">
            <a:avLst>
              <a:gd name="adj1" fmla="val -35732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5742681" y="4219789"/>
            <a:ext cx="1147954" cy="57606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Flash LED to Acknowledge confirmation</a:t>
            </a:r>
            <a:endParaRPr lang="en-GB" sz="1000" dirty="0">
              <a:solidFill>
                <a:schemeClr val="tx1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8694479" y="2289836"/>
            <a:ext cx="674305" cy="509173"/>
            <a:chOff x="2455439" y="2896979"/>
            <a:chExt cx="674305" cy="509173"/>
          </a:xfrm>
        </p:grpSpPr>
        <p:sp>
          <p:nvSpPr>
            <p:cNvPr id="69" name="Rectangle 68"/>
            <p:cNvSpPr/>
            <p:nvPr/>
          </p:nvSpPr>
          <p:spPr>
            <a:xfrm rot="2700000">
              <a:off x="2486482" y="2896979"/>
              <a:ext cx="509173" cy="509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455439" y="2941015"/>
              <a:ext cx="6743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 smtClean="0"/>
                <a:t>Spike in Temp or Humidity?</a:t>
              </a:r>
              <a:endParaRPr lang="en-GB" sz="700" dirty="0"/>
            </a:p>
          </p:txBody>
        </p:sp>
      </p:grpSp>
      <p:sp>
        <p:nvSpPr>
          <p:cNvPr id="71" name="Rounded Rectangle 70"/>
          <p:cNvSpPr/>
          <p:nvPr/>
        </p:nvSpPr>
        <p:spPr>
          <a:xfrm>
            <a:off x="7588868" y="2352920"/>
            <a:ext cx="686156" cy="46898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Assume shower started!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8269008" y="2540188"/>
            <a:ext cx="353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986060" y="2821910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295544" y="2305835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978671" y="2012095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978671" y="2904463"/>
            <a:ext cx="0" cy="16366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endCxn id="78" idx="3"/>
          </p:cNvCxnSpPr>
          <p:nvPr/>
        </p:nvCxnSpPr>
        <p:spPr>
          <a:xfrm rot="5400000" flipH="1" flipV="1">
            <a:off x="8600575" y="2188067"/>
            <a:ext cx="1260034" cy="500095"/>
          </a:xfrm>
          <a:prstGeom prst="bentConnector4">
            <a:avLst>
              <a:gd name="adj1" fmla="val -2548"/>
              <a:gd name="adj2" fmla="val 14571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8476702" y="1626846"/>
            <a:ext cx="1003938" cy="36250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Record temp and humidity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588868" y="3009603"/>
            <a:ext cx="686156" cy="46898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time to 15 mins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71" idx="2"/>
            <a:endCxn id="81" idx="0"/>
          </p:cNvCxnSpPr>
          <p:nvPr/>
        </p:nvCxnSpPr>
        <p:spPr>
          <a:xfrm>
            <a:off x="7931946" y="2821909"/>
            <a:ext cx="0" cy="1876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" idx="6"/>
            <a:endCxn id="78" idx="0"/>
          </p:cNvCxnSpPr>
          <p:nvPr/>
        </p:nvCxnSpPr>
        <p:spPr>
          <a:xfrm>
            <a:off x="6900929" y="1055510"/>
            <a:ext cx="2077742" cy="57133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81" idx="2"/>
            <a:endCxn id="66" idx="3"/>
          </p:cNvCxnSpPr>
          <p:nvPr/>
        </p:nvCxnSpPr>
        <p:spPr>
          <a:xfrm rot="5400000">
            <a:off x="6896677" y="3472551"/>
            <a:ext cx="1029229" cy="104131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71" idx="0"/>
            <a:endCxn id="78" idx="1"/>
          </p:cNvCxnSpPr>
          <p:nvPr/>
        </p:nvCxnSpPr>
        <p:spPr>
          <a:xfrm rot="5400000" flipH="1" flipV="1">
            <a:off x="7931913" y="1808131"/>
            <a:ext cx="544823" cy="54475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9" idx="2"/>
          </p:cNvCxnSpPr>
          <p:nvPr/>
        </p:nvCxnSpPr>
        <p:spPr>
          <a:xfrm rot="16200000" flipH="1">
            <a:off x="5259582" y="1370496"/>
            <a:ext cx="493216" cy="154622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4245787" y="2494117"/>
            <a:ext cx="681362" cy="509173"/>
            <a:chOff x="2486482" y="2896979"/>
            <a:chExt cx="681362" cy="509173"/>
          </a:xfrm>
        </p:grpSpPr>
        <p:sp>
          <p:nvSpPr>
            <p:cNvPr id="102" name="Rectangle 101"/>
            <p:cNvSpPr/>
            <p:nvPr/>
          </p:nvSpPr>
          <p:spPr>
            <a:xfrm rot="2700000">
              <a:off x="2486482" y="2896979"/>
              <a:ext cx="509173" cy="509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493539" y="2960065"/>
              <a:ext cx="6743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 smtClean="0"/>
                <a:t>Is there a number to remove?</a:t>
              </a:r>
              <a:endParaRPr lang="en-GB" sz="700" dirty="0"/>
            </a:p>
          </p:txBody>
        </p:sp>
      </p:grpSp>
      <p:cxnSp>
        <p:nvCxnSpPr>
          <p:cNvPr id="113" name="Elbow Connector 112"/>
          <p:cNvCxnSpPr/>
          <p:nvPr/>
        </p:nvCxnSpPr>
        <p:spPr>
          <a:xfrm>
            <a:off x="4526988" y="3094899"/>
            <a:ext cx="1388259" cy="527823"/>
          </a:xfrm>
          <a:prstGeom prst="bentConnector3">
            <a:avLst>
              <a:gd name="adj1" fmla="val -159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57" idx="2"/>
          </p:cNvCxnSpPr>
          <p:nvPr/>
        </p:nvCxnSpPr>
        <p:spPr>
          <a:xfrm rot="16200000" flipH="1">
            <a:off x="4337997" y="2045472"/>
            <a:ext cx="659758" cy="249474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4489216" y="11377389"/>
            <a:ext cx="1003938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Send “Cancel Shower” message to all receive nodes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32" name="Straight Arrow Connector 131"/>
          <p:cNvCxnSpPr>
            <a:stCxn id="126" idx="2"/>
          </p:cNvCxnSpPr>
          <p:nvPr/>
        </p:nvCxnSpPr>
        <p:spPr>
          <a:xfrm>
            <a:off x="4996901" y="11082897"/>
            <a:ext cx="0" cy="2944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0" idx="3"/>
          </p:cNvCxnSpPr>
          <p:nvPr/>
        </p:nvCxnSpPr>
        <p:spPr>
          <a:xfrm>
            <a:off x="5493154" y="11773433"/>
            <a:ext cx="1918137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7411291" y="10897664"/>
            <a:ext cx="0" cy="881293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11017349" y="2390217"/>
            <a:ext cx="1535512" cy="1535512"/>
          </a:xfrm>
          <a:prstGeom prst="round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3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Arrow Connector 89"/>
          <p:cNvCxnSpPr/>
          <p:nvPr/>
        </p:nvCxnSpPr>
        <p:spPr>
          <a:xfrm>
            <a:off x="2314799" y="3976017"/>
            <a:ext cx="0" cy="344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594175" y="5466156"/>
            <a:ext cx="1656184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56" idx="1"/>
          </p:cNvCxnSpPr>
          <p:nvPr/>
        </p:nvCxnSpPr>
        <p:spPr>
          <a:xfrm flipV="1">
            <a:off x="2458158" y="3719662"/>
            <a:ext cx="508887" cy="6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4992907" y="5662583"/>
            <a:ext cx="0" cy="324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997048" y="3901655"/>
            <a:ext cx="0" cy="324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992907" y="4777453"/>
            <a:ext cx="0" cy="324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305453" y="4591083"/>
            <a:ext cx="35074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 rot="2700000">
            <a:off x="4743885" y="4336498"/>
            <a:ext cx="509173" cy="5091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66201" y="186387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133283" y="1700808"/>
            <a:ext cx="1683975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Start (REST API received)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05293" y="2223914"/>
            <a:ext cx="1539957" cy="47086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display to show “Shower Running”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96223" y="3583299"/>
            <a:ext cx="1539957" cy="3874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Start the countdown timer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66183" y="4411063"/>
            <a:ext cx="642210" cy="360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Buzzer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5718" y="4377864"/>
            <a:ext cx="67430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900" dirty="0" smtClean="0"/>
              <a:t>Motion Detected?</a:t>
            </a:r>
            <a:endParaRPr lang="en-GB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4345047" y="4344864"/>
            <a:ext cx="360040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15" name="Rectangle 14"/>
          <p:cNvSpPr/>
          <p:nvPr/>
        </p:nvSpPr>
        <p:spPr>
          <a:xfrm rot="2700000">
            <a:off x="6649151" y="5416945"/>
            <a:ext cx="509173" cy="5091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1924" y="5458310"/>
            <a:ext cx="67430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900" dirty="0"/>
              <a:t>Timer finished?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63778" y="5671530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14187" y="5382073"/>
            <a:ext cx="360040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205293" y="2870954"/>
            <a:ext cx="1539957" cy="3874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Activate the buzzer for a short burst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975270" y="2694775"/>
            <a:ext cx="0" cy="176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26" idx="0"/>
          </p:cNvCxnSpPr>
          <p:nvPr/>
        </p:nvCxnSpPr>
        <p:spPr>
          <a:xfrm rot="16200000" flipV="1">
            <a:off x="6351102" y="4201839"/>
            <a:ext cx="2020754" cy="918629"/>
          </a:xfrm>
          <a:prstGeom prst="bentConnector3">
            <a:avLst>
              <a:gd name="adj1" fmla="val 11131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902164" y="3887922"/>
            <a:ext cx="0" cy="176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902164" y="4301740"/>
            <a:ext cx="0" cy="176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902164" y="4715557"/>
            <a:ext cx="0" cy="176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902164" y="5129374"/>
            <a:ext cx="0" cy="176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328187" y="3650776"/>
            <a:ext cx="1147954" cy="2366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Turn LED on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328187" y="4064593"/>
            <a:ext cx="1147954" cy="2366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Wait 0.5 sec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328187" y="4478410"/>
            <a:ext cx="1147954" cy="2366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Turn LED off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328187" y="4892227"/>
            <a:ext cx="1147954" cy="2366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Wait 0.5 sec</a:t>
            </a:r>
          </a:p>
        </p:txBody>
      </p:sp>
      <p:cxnSp>
        <p:nvCxnSpPr>
          <p:cNvPr id="30" name="Elbow Connector 29"/>
          <p:cNvCxnSpPr>
            <a:stCxn id="19" idx="2"/>
            <a:endCxn id="26" idx="0"/>
          </p:cNvCxnSpPr>
          <p:nvPr/>
        </p:nvCxnSpPr>
        <p:spPr>
          <a:xfrm rot="16200000" flipH="1">
            <a:off x="5742534" y="2491145"/>
            <a:ext cx="392368" cy="1926893"/>
          </a:xfrm>
          <a:prstGeom prst="bentConnector3">
            <a:avLst>
              <a:gd name="adj1" fmla="val 4190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975270" y="3258407"/>
            <a:ext cx="0" cy="324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2700000">
            <a:off x="4743884" y="5217268"/>
            <a:ext cx="509173" cy="5091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41117" y="5258633"/>
            <a:ext cx="67430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900" dirty="0"/>
              <a:t>Timer Finished?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45046" y="5225634"/>
            <a:ext cx="360040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cxnSp>
        <p:nvCxnSpPr>
          <p:cNvPr id="36" name="Elbow Connector 35"/>
          <p:cNvCxnSpPr/>
          <p:nvPr/>
        </p:nvCxnSpPr>
        <p:spPr>
          <a:xfrm flipV="1">
            <a:off x="3594175" y="4231043"/>
            <a:ext cx="1404295" cy="1240811"/>
          </a:xfrm>
          <a:prstGeom prst="bentConnector3">
            <a:avLst>
              <a:gd name="adj1" fmla="val 11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820794" y="3583300"/>
            <a:ext cx="0" cy="1634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394207" y="5671530"/>
            <a:ext cx="180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148798" y="6023397"/>
            <a:ext cx="1683975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40" name="Elbow Connector 39"/>
          <p:cNvCxnSpPr/>
          <p:nvPr/>
        </p:nvCxnSpPr>
        <p:spPr>
          <a:xfrm rot="10800000" flipV="1">
            <a:off x="5832774" y="6023399"/>
            <a:ext cx="1069390" cy="180020"/>
          </a:xfrm>
          <a:prstGeom prst="bentConnector3">
            <a:avLst>
              <a:gd name="adj1" fmla="val -47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29117" y="5951005"/>
            <a:ext cx="360040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017349" y="1217553"/>
            <a:ext cx="2016224" cy="64632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dirty="0" smtClean="0"/>
              <a:t>Receiver </a:t>
            </a:r>
          </a:p>
          <a:p>
            <a:r>
              <a:rPr lang="en-GB" dirty="0" smtClean="0"/>
              <a:t>Flowchart</a:t>
            </a:r>
            <a:endParaRPr lang="en-GB" dirty="0"/>
          </a:p>
        </p:txBody>
      </p:sp>
      <p:sp>
        <p:nvSpPr>
          <p:cNvPr id="55" name="Rounded Rectangle 54"/>
          <p:cNvSpPr/>
          <p:nvPr/>
        </p:nvSpPr>
        <p:spPr>
          <a:xfrm>
            <a:off x="1748769" y="2706884"/>
            <a:ext cx="1147954" cy="48316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Wait until message finished displaying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967045" y="3539782"/>
            <a:ext cx="1147954" cy="35975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Write “STOP” to screen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 rot="2700000">
            <a:off x="2069733" y="3464927"/>
            <a:ext cx="509173" cy="5091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052505" y="3539501"/>
            <a:ext cx="674305" cy="338544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800" dirty="0" smtClean="0"/>
              <a:t>Motion Detected?</a:t>
            </a:r>
            <a:endParaRPr lang="en-GB" sz="800" dirty="0"/>
          </a:p>
        </p:txBody>
      </p:sp>
      <p:sp>
        <p:nvSpPr>
          <p:cNvPr id="64" name="Rounded Rectangle 63"/>
          <p:cNvSpPr/>
          <p:nvPr/>
        </p:nvSpPr>
        <p:spPr>
          <a:xfrm>
            <a:off x="1677418" y="5210000"/>
            <a:ext cx="1285453" cy="35975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Write “Shower Running” to screen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55" idx="2"/>
          </p:cNvCxnSpPr>
          <p:nvPr/>
        </p:nvCxnSpPr>
        <p:spPr>
          <a:xfrm>
            <a:off x="2322746" y="3190047"/>
            <a:ext cx="1573" cy="1694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64" idx="0"/>
          </p:cNvCxnSpPr>
          <p:nvPr/>
        </p:nvCxnSpPr>
        <p:spPr>
          <a:xfrm>
            <a:off x="2320145" y="4896669"/>
            <a:ext cx="0" cy="3133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0"/>
            <a:endCxn id="55" idx="3"/>
          </p:cNvCxnSpPr>
          <p:nvPr/>
        </p:nvCxnSpPr>
        <p:spPr>
          <a:xfrm rot="16200000" flipV="1">
            <a:off x="2923215" y="2921974"/>
            <a:ext cx="591316" cy="64429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278138" y="4064593"/>
            <a:ext cx="360040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602174" y="3486974"/>
            <a:ext cx="360040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cxnSp>
        <p:nvCxnSpPr>
          <p:cNvPr id="85" name="Elbow Connector 84"/>
          <p:cNvCxnSpPr>
            <a:stCxn id="10" idx="1"/>
            <a:endCxn id="55" idx="0"/>
          </p:cNvCxnSpPr>
          <p:nvPr/>
        </p:nvCxnSpPr>
        <p:spPr>
          <a:xfrm rot="10800000" flipV="1">
            <a:off x="2322747" y="2459344"/>
            <a:ext cx="1882547" cy="247539"/>
          </a:xfrm>
          <a:prstGeom prst="bentConnector2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 rot="2700000">
            <a:off x="2062632" y="4415167"/>
            <a:ext cx="509173" cy="5091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053515" y="4424782"/>
            <a:ext cx="617394" cy="50782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900" dirty="0"/>
              <a:t>Timer Finished?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458158" y="4971254"/>
            <a:ext cx="360040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cxnSp>
        <p:nvCxnSpPr>
          <p:cNvPr id="99" name="Elbow Connector 98"/>
          <p:cNvCxnSpPr>
            <a:stCxn id="64" idx="1"/>
            <a:endCxn id="55" idx="1"/>
          </p:cNvCxnSpPr>
          <p:nvPr/>
        </p:nvCxnSpPr>
        <p:spPr>
          <a:xfrm rot="10800000" flipH="1">
            <a:off x="1677417" y="2948466"/>
            <a:ext cx="71351" cy="2441414"/>
          </a:xfrm>
          <a:prstGeom prst="bentConnector3">
            <a:avLst>
              <a:gd name="adj1" fmla="val -18689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88" idx="3"/>
            <a:endCxn id="39" idx="2"/>
          </p:cNvCxnSpPr>
          <p:nvPr/>
        </p:nvCxnSpPr>
        <p:spPr>
          <a:xfrm>
            <a:off x="2670909" y="4678693"/>
            <a:ext cx="1477889" cy="152472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794671" y="4388753"/>
            <a:ext cx="360040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30623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862606"/>
              </p:ext>
            </p:extLst>
          </p:nvPr>
        </p:nvGraphicFramePr>
        <p:xfrm>
          <a:off x="1152251" y="3096471"/>
          <a:ext cx="16345818" cy="44969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2406"/>
                <a:gridCol w="3462406"/>
                <a:gridCol w="3462406"/>
                <a:gridCol w="5958600"/>
              </a:tblGrid>
              <a:tr h="720078">
                <a:tc>
                  <a:txBody>
                    <a:bodyPr/>
                    <a:lstStyle/>
                    <a:p>
                      <a:r>
                        <a:rPr lang="en-GB" dirty="0" smtClean="0"/>
                        <a:t>Hazard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Risk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Likelihood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Prevention</a:t>
                      </a:r>
                      <a:endParaRPr lang="en-GB" dirty="0"/>
                    </a:p>
                  </a:txBody>
                  <a:tcPr/>
                </a:tc>
              </a:tr>
              <a:tr h="1033639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Water Restriction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Emergency</a:t>
                      </a:r>
                      <a:r>
                        <a:rPr lang="en-GB" sz="2800" baseline="0" dirty="0" smtClean="0"/>
                        <a:t> access to water restricted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Low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Water flow cannot be restricted at any time for any reason. In</a:t>
                      </a:r>
                      <a:r>
                        <a:rPr lang="en-GB" sz="2800" baseline="0" dirty="0" smtClean="0"/>
                        <a:t> the event of a fire it would be harder to access water.</a:t>
                      </a:r>
                      <a:endParaRPr lang="en-GB" sz="2800" dirty="0"/>
                    </a:p>
                  </a:txBody>
                  <a:tcPr/>
                </a:tc>
              </a:tr>
              <a:tr h="1033639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Electricity in bathroom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Electrocution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Very Low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Any electrical</a:t>
                      </a:r>
                      <a:r>
                        <a:rPr lang="en-GB" sz="2800" baseline="0" dirty="0" smtClean="0"/>
                        <a:t> appliance in the bathroom should be low voltage and battery powered and well insulated</a:t>
                      </a:r>
                      <a:endParaRPr lang="en-GB" sz="2800" dirty="0"/>
                    </a:p>
                  </a:txBody>
                  <a:tcPr/>
                </a:tc>
              </a:tr>
              <a:tr h="1033639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Flashing LEDs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Epileptic Seizure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Low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Warning to anyone who might use the system</a:t>
                      </a:r>
                      <a:endParaRPr lang="en-GB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759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80620" y="13609637"/>
            <a:ext cx="16202025" cy="3000375"/>
          </a:xfrm>
        </p:spPr>
        <p:txBody>
          <a:bodyPr/>
          <a:lstStyle/>
          <a:p>
            <a:r>
              <a:rPr lang="en-GB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erlin Sans FB Demi" panose="020E0802020502020306" pitchFamily="34" charset="0"/>
              </a:rPr>
              <a:t>Receive</a:t>
            </a:r>
            <a:endParaRPr lang="en-GB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237" y="2232373"/>
            <a:ext cx="2736304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8800" b="1" dirty="0" smtClean="0">
                <a:latin typeface="Comic Sans MS" panose="030F0702030302020204" pitchFamily="66" charset="0"/>
              </a:rPr>
              <a:t>No!</a:t>
            </a:r>
            <a:endParaRPr lang="en-GB" sz="8800" b="1" dirty="0"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 rot="953744">
            <a:off x="10878027" y="3848085"/>
            <a:ext cx="6126577" cy="457037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082348"/>
              </a:avLst>
            </a:prstTxWarp>
            <a:spAutoFit/>
          </a:bodyPr>
          <a:lstStyle/>
          <a:p>
            <a:pPr algn="ctr"/>
            <a:r>
              <a:rPr lang="en-GB" sz="8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Shower Blame™</a:t>
            </a:r>
            <a:endParaRPr lang="en-GB" sz="8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 rot="21039584">
            <a:off x="4438666" y="3983642"/>
            <a:ext cx="4946993" cy="27643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205720" tIns="102859" rIns="205720" bIns="102859" rtlCol="0">
            <a:normAutofit/>
          </a:bodyPr>
          <a:lstStyle>
            <a:lvl1pPr marL="771449" indent="-771449" algn="l" defTabSz="20571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71471" indent="-642872" algn="l" defTabSz="20571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6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71494" indent="-514298" algn="l" defTabSz="20571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90" indent="-514298" algn="l" defTabSz="20571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28687" indent="-514298" algn="l" defTabSz="20571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657285" indent="-514298" algn="l" defTabSz="20571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685882" indent="-514298" algn="l" defTabSz="20571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14478" indent="-514298" algn="l" defTabSz="20571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43075" indent="-514298" algn="l" defTabSz="20571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8800" b="1" dirty="0" smtClean="0">
                <a:latin typeface="Comic Sans MS" panose="030F0702030302020204" pitchFamily="66" charset="0"/>
              </a:rPr>
              <a:t>Still no!</a:t>
            </a:r>
            <a:endParaRPr lang="en-GB" sz="8800" b="1" dirty="0">
              <a:latin typeface="Comic Sans MS" panose="030F0702030302020204" pitchFamily="66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9504931" y="10009237"/>
            <a:ext cx="16202025" cy="3000375"/>
          </a:xfrm>
          <a:prstGeom prst="rect">
            <a:avLst/>
          </a:prstGeom>
        </p:spPr>
        <p:txBody>
          <a:bodyPr vert="horz" lIns="205720" tIns="102859" rIns="205720" bIns="102859" rtlCol="0" anchor="ctr">
            <a:normAutofit lnSpcReduction="10000"/>
          </a:bodyPr>
          <a:lstStyle>
            <a:lvl1pPr algn="ctr" defTabSz="2057195" rtl="0" eaLnBrk="1" latinLnBrk="0" hangingPunct="1">
              <a:spcBef>
                <a:spcPct val="0"/>
              </a:spcBef>
              <a:buNone/>
              <a:defRPr sz="9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The system that will beep at you when I’m having a shower</a:t>
            </a:r>
            <a:endParaRPr lang="en-GB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13" y="8353053"/>
            <a:ext cx="7945437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8497069" y="9073133"/>
            <a:ext cx="3024336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rot="21039584">
            <a:off x="8112537" y="8736170"/>
            <a:ext cx="4946993" cy="27643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205720" tIns="102859" rIns="205720" bIns="102859" rtlCol="0">
            <a:normAutofit/>
          </a:bodyPr>
          <a:lstStyle>
            <a:lvl1pPr marL="771449" indent="-771449" algn="l" defTabSz="20571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71471" indent="-642872" algn="l" defTabSz="20571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6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71494" indent="-514298" algn="l" defTabSz="20571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90" indent="-514298" algn="l" defTabSz="20571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28687" indent="-514298" algn="l" defTabSz="20571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657285" indent="-514298" algn="l" defTabSz="20571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685882" indent="-514298" algn="l" defTabSz="20571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14478" indent="-514298" algn="l" defTabSz="20571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43075" indent="-514298" algn="l" defTabSz="20571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8800" b="1" dirty="0" smtClean="0">
                <a:latin typeface="Comic Sans MS" panose="030F0702030302020204" pitchFamily="66" charset="0"/>
              </a:rPr>
              <a:t>14:56</a:t>
            </a:r>
            <a:endParaRPr lang="en-GB" sz="8800" b="1" dirty="0">
              <a:latin typeface="Comic Sans MS" panose="030F0702030302020204" pitchFamily="66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052513" y="873325"/>
            <a:ext cx="16202025" cy="3000375"/>
          </a:xfrm>
          <a:prstGeom prst="rect">
            <a:avLst/>
          </a:prstGeom>
        </p:spPr>
        <p:txBody>
          <a:bodyPr vert="horz" lIns="205720" tIns="102859" rIns="205720" bIns="102859" rtlCol="0" anchor="ctr">
            <a:normAutofit/>
          </a:bodyPr>
          <a:lstStyle>
            <a:lvl1pPr algn="ctr" defTabSz="2057195" rtl="0" eaLnBrk="1" latinLnBrk="0" hangingPunct="1">
              <a:spcBef>
                <a:spcPct val="0"/>
              </a:spcBef>
              <a:buNone/>
              <a:defRPr sz="9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Shower Blame™</a:t>
            </a:r>
            <a:endParaRPr lang="en-GB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-9648947" y="7008862"/>
            <a:ext cx="16202025" cy="3000375"/>
          </a:xfrm>
          <a:prstGeom prst="rect">
            <a:avLst/>
          </a:prstGeom>
        </p:spPr>
        <p:txBody>
          <a:bodyPr vert="horz" lIns="205720" tIns="102859" rIns="205720" bIns="102859" rtlCol="0" anchor="ctr">
            <a:normAutofit/>
          </a:bodyPr>
          <a:lstStyle>
            <a:lvl1pPr algn="ctr" defTabSz="2057195" rtl="0" eaLnBrk="1" latinLnBrk="0" hangingPunct="1">
              <a:spcBef>
                <a:spcPct val="0"/>
              </a:spcBef>
              <a:buNone/>
              <a:defRPr sz="9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Because it </a:t>
            </a:r>
            <a:r>
              <a:rPr lang="en-GB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mildly annoys me</a:t>
            </a:r>
            <a:endParaRPr lang="en-GB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38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5472</TotalTime>
  <Words>635</Words>
  <Application>Microsoft Office PowerPoint</Application>
  <PresentationFormat>Custom</PresentationFormat>
  <Paragraphs>203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Before: Original Diagrams</vt:lpstr>
      <vt:lpstr>PowerPoint Presentation</vt:lpstr>
      <vt:lpstr>PowerPoint Presentation</vt:lpstr>
      <vt:lpstr>PowerPoint Presentation</vt:lpstr>
      <vt:lpstr>PowerPoint Presentation</vt:lpstr>
      <vt:lpstr>Receive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61</cp:revision>
  <dcterms:created xsi:type="dcterms:W3CDTF">2023-03-22T21:50:30Z</dcterms:created>
  <dcterms:modified xsi:type="dcterms:W3CDTF">2023-04-10T23:37:03Z</dcterms:modified>
</cp:coreProperties>
</file>