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1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144B-B1E6-40FD-8ECD-0ED433C47FB7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0629-70FE-4494-8A5E-D49B3E720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1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0" y="692696"/>
            <a:ext cx="2527116" cy="1710190"/>
          </a:xfrm>
          <a:prstGeom prst="cloudCallout">
            <a:avLst>
              <a:gd name="adj1" fmla="val -991961"/>
              <a:gd name="adj2" fmla="val 37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1720" y="692696"/>
            <a:ext cx="1872208" cy="1872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987824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2711" y="692696"/>
            <a:ext cx="183022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Shower Control Box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195736" y="11967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Joystick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5736" y="14343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95736" y="16767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5736" y="19310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Humidity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1439" y="2636912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WiFi REST API</a:t>
            </a:r>
            <a:endParaRPr lang="en-GB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081439" y="3367735"/>
            <a:ext cx="1872208" cy="1861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093" y="3367735"/>
            <a:ext cx="117690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Receive Box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225455" y="3871791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Active Buzzer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25455" y="410934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25455" y="435175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25455" y="460606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Water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25457" y="484847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Motor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4431" y="3068960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*x</a:t>
            </a:r>
            <a:endParaRPr lang="en-GB" sz="1100" dirty="0"/>
          </a:p>
        </p:txBody>
      </p:sp>
      <p:cxnSp>
        <p:nvCxnSpPr>
          <p:cNvPr id="34" name="Straight Arrow Connector 33"/>
          <p:cNvCxnSpPr>
            <a:stCxn id="4" idx="3"/>
            <a:endCxn id="38" idx="0"/>
          </p:cNvCxnSpPr>
          <p:nvPr/>
        </p:nvCxnSpPr>
        <p:spPr>
          <a:xfrm flipV="1">
            <a:off x="3923928" y="1547792"/>
            <a:ext cx="655911" cy="81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25655" y="971681"/>
            <a:ext cx="1019812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/>
              <a:t>The Cloud</a:t>
            </a:r>
            <a:endParaRPr lang="en-GB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5043470" y="13491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Messenger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280" y="220105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Temperature Sensor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3072532" y="256870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67862" y="675505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Increase timer on display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27584" y="13544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51519" y="44624"/>
            <a:ext cx="1152128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700000">
            <a:off x="2472998" y="600940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3319" y="687941"/>
            <a:ext cx="674305" cy="27698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200" dirty="0"/>
              <a:t>Joystick</a:t>
            </a:r>
            <a:endParaRPr lang="en-GB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7625" y="855525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3628" y="625008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Up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2155694" y="1575606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Send message to all receiver nodes with selected time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2727583" y="1215566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1819" y="67009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Decrease timer on display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19473" y="85552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63488" y="622179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Down</a:t>
            </a:r>
            <a:endParaRPr lang="en-GB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729672" y="121556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Enter</a:t>
            </a:r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176494" y="5413662"/>
            <a:ext cx="936104" cy="360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timer countdown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436342" y="3082658"/>
            <a:ext cx="681362" cy="509173"/>
            <a:chOff x="2486482" y="2896979"/>
            <a:chExt cx="681362" cy="509173"/>
          </a:xfrm>
        </p:grpSpPr>
        <p:sp>
          <p:nvSpPr>
            <p:cNvPr id="49" name="Rectangle 48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Washing machine running?</a:t>
              </a:r>
              <a:endParaRPr lang="en-GB" sz="7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729694" y="215167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176494" y="2331690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washing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95009" y="2805712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81907" y="3145743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979829" y="3333010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09154" y="3107271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27584" y="361568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690928" y="3681886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391396" y="4627591"/>
            <a:ext cx="681362" cy="509173"/>
            <a:chOff x="2486482" y="2896979"/>
            <a:chExt cx="681362" cy="509173"/>
          </a:xfrm>
        </p:grpSpPr>
        <p:sp>
          <p:nvSpPr>
            <p:cNvPr id="74" name="Rectangle 73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Dish</a:t>
              </a:r>
            </a:p>
            <a:p>
              <a:r>
                <a:rPr lang="en-GB" sz="700" dirty="0"/>
                <a:t>washer running?</a:t>
              </a:r>
              <a:endParaRPr lang="en-GB" sz="700" dirty="0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131548" y="3876623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Dishwasher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50063" y="4350645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36961" y="4690676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934883" y="4877943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59547" y="465083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45982" y="5226819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4547" y="515966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85" name="Elbow Connector 84"/>
          <p:cNvCxnSpPr>
            <a:stCxn id="55" idx="2"/>
            <a:endCxn id="76" idx="1"/>
          </p:cNvCxnSpPr>
          <p:nvPr/>
        </p:nvCxnSpPr>
        <p:spPr>
          <a:xfrm rot="16200000" flipH="1">
            <a:off x="1505019" y="3487103"/>
            <a:ext cx="605389" cy="647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8" idx="2"/>
            <a:endCxn id="45" idx="1"/>
          </p:cNvCxnSpPr>
          <p:nvPr/>
        </p:nvCxnSpPr>
        <p:spPr>
          <a:xfrm rot="16200000" flipH="1">
            <a:off x="1537441" y="4954668"/>
            <a:ext cx="540545" cy="737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389524" y="6051524"/>
            <a:ext cx="681362" cy="509173"/>
            <a:chOff x="2486482" y="2896979"/>
            <a:chExt cx="681362" cy="509173"/>
          </a:xfrm>
        </p:grpSpPr>
        <p:sp>
          <p:nvSpPr>
            <p:cNvPr id="92" name="Rectangle 91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3539" y="2960065"/>
              <a:ext cx="674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Timer finished?</a:t>
              </a:r>
              <a:endParaRPr lang="en-GB" sz="700" dirty="0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935089" y="6114609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Reset Timer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933011" y="6301876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0064" y="658359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959547" y="606752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42674" y="5773783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2674" y="6666151"/>
            <a:ext cx="0" cy="1636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5400000" flipH="1" flipV="1">
            <a:off x="2563431" y="6387226"/>
            <a:ext cx="523710" cy="361476"/>
          </a:xfrm>
          <a:prstGeom prst="bentConnector3">
            <a:avLst>
              <a:gd name="adj1" fmla="val -3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  <a:endCxn id="12" idx="2"/>
          </p:cNvCxnSpPr>
          <p:nvPr/>
        </p:nvCxnSpPr>
        <p:spPr>
          <a:xfrm rot="10800000" flipH="1">
            <a:off x="935089" y="188640"/>
            <a:ext cx="1216430" cy="6107220"/>
          </a:xfrm>
          <a:prstGeom prst="bentConnector3">
            <a:avLst>
              <a:gd name="adj1" fmla="val -412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452320" y="1427195"/>
            <a:ext cx="165618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dirty="0" smtClean="0"/>
              <a:t> box flowchart</a:t>
            </a:r>
            <a:endParaRPr lang="en-GB" dirty="0"/>
          </a:p>
        </p:txBody>
      </p:sp>
      <p:sp>
        <p:nvSpPr>
          <p:cNvPr id="118" name="Rounded Rectangle 117"/>
          <p:cNvSpPr/>
          <p:nvPr/>
        </p:nvSpPr>
        <p:spPr>
          <a:xfrm>
            <a:off x="3667862" y="2273058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Message API to Messenger 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4644008" y="544522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45366" y="480055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24107" y="23792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45366" y="391542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957912" y="3729050"/>
            <a:ext cx="3507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700000">
            <a:off x="4396344" y="347446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93260" y="34142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60342" y="178357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Start (REST API received)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32352" y="701463"/>
            <a:ext cx="1539957" cy="4708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the display to the time received by the request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23282" y="20608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the countdown timer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2899" y="3549030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Buzzer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31677" y="3515831"/>
            <a:ext cx="674305" cy="5078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Water sensor wet?</a:t>
            </a:r>
            <a:endParaRPr lang="en-GB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3997506" y="348283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 rot="2700000">
            <a:off x="6276210" y="3894494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58983" y="3935859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  <a:endParaRPr lang="en-GB" sz="9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890837" y="414907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41246" y="3859622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3832352" y="1348503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Activate the buzzer for a short burst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2329" y="1172324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2" idx="0"/>
          </p:cNvCxnSpPr>
          <p:nvPr/>
        </p:nvCxnSpPr>
        <p:spPr>
          <a:xfrm rot="16200000" flipV="1">
            <a:off x="5978161" y="2679388"/>
            <a:ext cx="2020754" cy="918629"/>
          </a:xfrm>
          <a:prstGeom prst="bentConnector3">
            <a:avLst>
              <a:gd name="adj1" fmla="val 1113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29223" y="2365471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529223" y="2779289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529223" y="3193106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529223" y="3606923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955246" y="2128325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955246" y="2542142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955246" y="2955959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955246" y="3369776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0" idx="2"/>
            <a:endCxn id="72" idx="0"/>
          </p:cNvCxnSpPr>
          <p:nvPr/>
        </p:nvCxnSpPr>
        <p:spPr>
          <a:xfrm rot="16200000" flipH="1">
            <a:off x="5369593" y="968694"/>
            <a:ext cx="392368" cy="1926893"/>
          </a:xfrm>
          <a:prstGeom prst="bentConnector3">
            <a:avLst>
              <a:gd name="adj1" fmla="val 41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02329" y="1735956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653184" y="4609820"/>
            <a:ext cx="165546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700000">
            <a:off x="4396343" y="435523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93576" y="4396600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  <a:endParaRPr lang="en-GB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97505" y="436360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2653185" y="3369010"/>
            <a:ext cx="1997744" cy="1240810"/>
          </a:xfrm>
          <a:prstGeom prst="bentConnector3">
            <a:avLst>
              <a:gd name="adj1" fmla="val 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47853" y="2060849"/>
            <a:ext cx="0" cy="1634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21266" y="4149079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23282" y="5770116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Stop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endCxn id="112" idx="6"/>
          </p:cNvCxnSpPr>
          <p:nvPr/>
        </p:nvCxnSpPr>
        <p:spPr>
          <a:xfrm rot="5400000">
            <a:off x="5286528" y="4707440"/>
            <a:ext cx="1463426" cy="1021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56176" y="5703060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7505" y="752228"/>
            <a:ext cx="201622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Receiver </a:t>
            </a:r>
          </a:p>
          <a:p>
            <a:r>
              <a:rPr lang="en-GB" dirty="0" smtClean="0"/>
              <a:t>Flowchart</a:t>
            </a:r>
            <a:endParaRPr lang="en-GB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56376" y="30387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855550" y="27203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restrict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55550" y="5125442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allow full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Before: Original Diagrams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1709936"/>
            <a:ext cx="822960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After: Revised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4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0" y="692696"/>
            <a:ext cx="2527116" cy="1710190"/>
          </a:xfrm>
          <a:prstGeom prst="cloudCallout">
            <a:avLst>
              <a:gd name="adj1" fmla="val -991961"/>
              <a:gd name="adj2" fmla="val 37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1720" y="482600"/>
            <a:ext cx="1872208" cy="20823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987824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2711" y="476672"/>
            <a:ext cx="183022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Shower Control Box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195736" y="11967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Number Pad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5736" y="14343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Digital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95736" y="16767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5736" y="19310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Humidity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1439" y="2636912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WiFi REST API</a:t>
            </a:r>
            <a:endParaRPr lang="en-GB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2081439" y="3367735"/>
            <a:ext cx="1872208" cy="18614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093" y="3367735"/>
            <a:ext cx="1176906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 dirty="0"/>
              <a:t>Receive Box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225455" y="3871791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Active Buzzer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25455" y="410934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8*8 LED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25455" y="4351757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Status LED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25455" y="460606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7 Digit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25457" y="4848473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Motion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4431" y="3068960"/>
            <a:ext cx="1296144" cy="2616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100" dirty="0"/>
              <a:t>*x</a:t>
            </a:r>
            <a:endParaRPr lang="en-GB" sz="1100" dirty="0"/>
          </a:p>
        </p:txBody>
      </p:sp>
      <p:cxnSp>
        <p:nvCxnSpPr>
          <p:cNvPr id="34" name="Straight Arrow Connector 33"/>
          <p:cNvCxnSpPr>
            <a:stCxn id="4" idx="3"/>
            <a:endCxn id="38" idx="0"/>
          </p:cNvCxnSpPr>
          <p:nvPr/>
        </p:nvCxnSpPr>
        <p:spPr>
          <a:xfrm>
            <a:off x="3923928" y="1523752"/>
            <a:ext cx="655911" cy="2403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25655" y="971681"/>
            <a:ext cx="1019812" cy="33854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600"/>
              <a:t>The Cloud</a:t>
            </a:r>
            <a:endParaRPr lang="en-GB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5043470" y="134915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Messenger Service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280" y="220105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Temperature Sensor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195736" y="944724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Confirm / Cancel Button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73140" y="4064373"/>
            <a:ext cx="1872208" cy="1177473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1970" y="4095890"/>
            <a:ext cx="1994566" cy="307766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en-GB" sz="1400" dirty="0"/>
              <a:t>7 Digit Display Controller</a:t>
            </a:r>
            <a:endParaRPr lang="en-GB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417156" y="4436902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Raspberry Pi 0w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17156" y="469120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Arduino Uno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17158" y="4933618"/>
            <a:ext cx="1584176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1" tIns="45715" rIns="91431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7 Digit Display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3" idx="3"/>
            <a:endCxn id="28" idx="1"/>
          </p:cNvCxnSpPr>
          <p:nvPr/>
        </p:nvCxnSpPr>
        <p:spPr>
          <a:xfrm flipV="1">
            <a:off x="3809632" y="4653109"/>
            <a:ext cx="463509" cy="42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3072863" y="448207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727584" y="13544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51519" y="44624"/>
            <a:ext cx="1152128" cy="2880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700000">
            <a:off x="2472998" y="600940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3319" y="651844"/>
            <a:ext cx="6743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Number Pressed?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2156025" y="3488976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Send message to all receiver nodes with selected time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2727914" y="3128936"/>
            <a:ext cx="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1819" y="67009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Append Number to display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19473" y="85552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63488" y="62217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729672" y="121556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192083" y="7341734"/>
            <a:ext cx="936104" cy="36012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timer countdown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451931" y="5010730"/>
            <a:ext cx="681362" cy="509173"/>
            <a:chOff x="2486482" y="2896979"/>
            <a:chExt cx="681362" cy="509173"/>
          </a:xfrm>
        </p:grpSpPr>
        <p:sp>
          <p:nvSpPr>
            <p:cNvPr id="49" name="Rectangle 48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Washing machine running?</a:t>
              </a:r>
              <a:endParaRPr lang="en-GB" sz="7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730025" y="406504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176825" y="4245060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washing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95340" y="4719082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97496" y="5073815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995418" y="5261082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24744" y="503534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43173" y="5543757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06517" y="5609958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406985" y="6555663"/>
            <a:ext cx="681362" cy="509173"/>
            <a:chOff x="2486482" y="2896979"/>
            <a:chExt cx="681362" cy="509173"/>
          </a:xfrm>
        </p:grpSpPr>
        <p:sp>
          <p:nvSpPr>
            <p:cNvPr id="74" name="Rectangle 73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Dish</a:t>
              </a:r>
            </a:p>
            <a:p>
              <a:r>
                <a:rPr lang="en-GB" sz="700" dirty="0"/>
                <a:t>washer running?</a:t>
              </a:r>
              <a:endParaRPr lang="en-GB" sz="700" dirty="0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147137" y="5804695"/>
            <a:ext cx="1147954" cy="474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query Dishwasher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665652" y="6278717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952550" y="6618748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API to pause machine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950472" y="6806015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75135" y="657890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1571" y="7154891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60135" y="708773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85" name="Elbow Connector 84"/>
          <p:cNvCxnSpPr>
            <a:stCxn id="55" idx="2"/>
            <a:endCxn id="76" idx="1"/>
          </p:cNvCxnSpPr>
          <p:nvPr/>
        </p:nvCxnSpPr>
        <p:spPr>
          <a:xfrm rot="16200000" flipH="1">
            <a:off x="1520608" y="5415175"/>
            <a:ext cx="605389" cy="647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8" idx="2"/>
            <a:endCxn id="45" idx="1"/>
          </p:cNvCxnSpPr>
          <p:nvPr/>
        </p:nvCxnSpPr>
        <p:spPr>
          <a:xfrm rot="16200000" flipH="1">
            <a:off x="1553030" y="6882740"/>
            <a:ext cx="540545" cy="7375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112522" y="8754944"/>
            <a:ext cx="681362" cy="509173"/>
            <a:chOff x="2486482" y="2896979"/>
            <a:chExt cx="681362" cy="509173"/>
          </a:xfrm>
        </p:grpSpPr>
        <p:sp>
          <p:nvSpPr>
            <p:cNvPr id="92" name="Rectangle 91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3539" y="2960065"/>
              <a:ext cx="674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Timer finished?</a:t>
              </a:r>
              <a:endParaRPr lang="en-GB" sz="700" dirty="0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58086" y="8818029"/>
            <a:ext cx="1003938" cy="3625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Reset Timer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656008" y="9005296"/>
            <a:ext cx="353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73060" y="928701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682544" y="8770943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365671" y="8477203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5671" y="9369571"/>
            <a:ext cx="0" cy="1636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5400000" flipH="1" flipV="1">
            <a:off x="2286428" y="9090646"/>
            <a:ext cx="523710" cy="361476"/>
          </a:xfrm>
          <a:prstGeom prst="bentConnector3">
            <a:avLst>
              <a:gd name="adj1" fmla="val -3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  <a:endCxn id="12" idx="2"/>
          </p:cNvCxnSpPr>
          <p:nvPr/>
        </p:nvCxnSpPr>
        <p:spPr>
          <a:xfrm rot="10800000" flipH="1">
            <a:off x="658086" y="188640"/>
            <a:ext cx="1493433" cy="8810640"/>
          </a:xfrm>
          <a:prstGeom prst="bentConnector3">
            <a:avLst>
              <a:gd name="adj1" fmla="val -153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-1476672" y="-134526"/>
            <a:ext cx="165618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dirty="0" smtClean="0"/>
              <a:t> box flowchart</a:t>
            </a:r>
            <a:endParaRPr lang="en-GB" dirty="0"/>
          </a:p>
        </p:txBody>
      </p:sp>
      <p:sp>
        <p:nvSpPr>
          <p:cNvPr id="118" name="Rounded Rectangle 117"/>
          <p:cNvSpPr/>
          <p:nvPr/>
        </p:nvSpPr>
        <p:spPr>
          <a:xfrm>
            <a:off x="3668193" y="4186428"/>
            <a:ext cx="114795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Message API to Messenger 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70237" y="1628801"/>
            <a:ext cx="681362" cy="509173"/>
            <a:chOff x="2486482" y="2896979"/>
            <a:chExt cx="681362" cy="509173"/>
          </a:xfrm>
        </p:grpSpPr>
        <p:sp>
          <p:nvSpPr>
            <p:cNvPr id="60" name="Rectangle 59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Back </a:t>
              </a:r>
            </a:p>
            <a:p>
              <a:r>
                <a:rPr lang="en-GB" sz="700" dirty="0"/>
                <a:t>Button Pressed?</a:t>
              </a:r>
              <a:endParaRPr lang="en-GB" sz="700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1732151" y="1883386"/>
            <a:ext cx="6108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050" y="1653414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724823" y="2228029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24823" y="1215566"/>
            <a:ext cx="0" cy="341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71518" y="1653791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Remove last number from display</a:t>
            </a:r>
            <a:endParaRPr lang="en-GB" sz="8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470237" y="2503066"/>
            <a:ext cx="681362" cy="509173"/>
            <a:chOff x="2486482" y="2896979"/>
            <a:chExt cx="681362" cy="509173"/>
          </a:xfrm>
        </p:grpSpPr>
        <p:sp>
          <p:nvSpPr>
            <p:cNvPr id="84" name="Rectangle 83"/>
            <p:cNvSpPr/>
            <p:nvPr/>
          </p:nvSpPr>
          <p:spPr>
            <a:xfrm rot="2700000">
              <a:off x="2486482" y="2896979"/>
              <a:ext cx="509173" cy="509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93539" y="2960065"/>
              <a:ext cx="6743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Confirm Button Pressed?</a:t>
              </a:r>
              <a:endParaRPr lang="en-GB" sz="7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753815" y="3106708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028731" y="2449686"/>
            <a:ext cx="549831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17" name="Elbow Connector 16"/>
          <p:cNvCxnSpPr/>
          <p:nvPr/>
        </p:nvCxnSpPr>
        <p:spPr>
          <a:xfrm flipH="1" flipV="1">
            <a:off x="3037786" y="833851"/>
            <a:ext cx="63975" cy="1922001"/>
          </a:xfrm>
          <a:prstGeom prst="bentConnector3">
            <a:avLst>
              <a:gd name="adj1" fmla="val -357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>
            <a:off x="4644008" y="544522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45366" y="480055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24107" y="23792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45366" y="3915420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957912" y="3729050"/>
            <a:ext cx="3507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700000">
            <a:off x="4396344" y="347446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93260" y="34142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60342" y="178357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Start (REST API received)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32352" y="701463"/>
            <a:ext cx="1539957" cy="4708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 the display to the time received by the request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23282" y="20608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Start the countdown timer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2899" y="3549030"/>
            <a:ext cx="1147954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Buzzer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31677" y="3515831"/>
            <a:ext cx="674305" cy="5078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Water sensor wet?</a:t>
            </a:r>
            <a:endParaRPr lang="en-GB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3997506" y="348283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66" name="Rectangle 65"/>
          <p:cNvSpPr/>
          <p:nvPr/>
        </p:nvSpPr>
        <p:spPr>
          <a:xfrm rot="2700000">
            <a:off x="6276210" y="3894494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58983" y="3935859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  <a:endParaRPr lang="en-GB" sz="9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890837" y="414907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41246" y="3859622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3832352" y="1348503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Activate the buzzer for a short burst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2329" y="1172324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2" idx="0"/>
          </p:cNvCxnSpPr>
          <p:nvPr/>
        </p:nvCxnSpPr>
        <p:spPr>
          <a:xfrm rot="16200000" flipV="1">
            <a:off x="5978161" y="2679388"/>
            <a:ext cx="2020754" cy="918629"/>
          </a:xfrm>
          <a:prstGeom prst="bentConnector3">
            <a:avLst>
              <a:gd name="adj1" fmla="val 1113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29223" y="2365471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529223" y="2779289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529223" y="3193106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529223" y="3606923"/>
            <a:ext cx="0" cy="176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955246" y="2128325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955246" y="2542142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955246" y="2955959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Turn 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955246" y="3369776"/>
            <a:ext cx="1147954" cy="2366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Wait 0.5 sec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0" idx="2"/>
            <a:endCxn id="72" idx="0"/>
          </p:cNvCxnSpPr>
          <p:nvPr/>
        </p:nvCxnSpPr>
        <p:spPr>
          <a:xfrm rot="16200000" flipH="1">
            <a:off x="5369593" y="968694"/>
            <a:ext cx="392368" cy="1926893"/>
          </a:xfrm>
          <a:prstGeom prst="bentConnector3">
            <a:avLst>
              <a:gd name="adj1" fmla="val 419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02329" y="1735956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653184" y="4609820"/>
            <a:ext cx="165546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700000">
            <a:off x="4396343" y="4355235"/>
            <a:ext cx="509173" cy="5091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93576" y="4396600"/>
            <a:ext cx="67430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900" dirty="0"/>
              <a:t>Timer Finished?</a:t>
            </a:r>
            <a:endParaRPr lang="en-GB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97505" y="4363601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No</a:t>
            </a:r>
            <a:endParaRPr lang="en-GB" sz="1000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2653185" y="3369010"/>
            <a:ext cx="1997744" cy="1240810"/>
          </a:xfrm>
          <a:prstGeom prst="bentConnector3">
            <a:avLst>
              <a:gd name="adj1" fmla="val 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47853" y="2060849"/>
            <a:ext cx="0" cy="1634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21266" y="4149079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23282" y="5770116"/>
            <a:ext cx="1683975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Stop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endCxn id="112" idx="6"/>
          </p:cNvCxnSpPr>
          <p:nvPr/>
        </p:nvCxnSpPr>
        <p:spPr>
          <a:xfrm rot="5400000">
            <a:off x="5286528" y="4707440"/>
            <a:ext cx="1463426" cy="1021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56176" y="5703060"/>
            <a:ext cx="360040" cy="2462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sz="1000" dirty="0"/>
              <a:t>Yes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7505" y="752228"/>
            <a:ext cx="2016224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GB" dirty="0" smtClean="0"/>
              <a:t>Receiver </a:t>
            </a:r>
          </a:p>
          <a:p>
            <a:r>
              <a:rPr lang="en-GB" dirty="0" smtClean="0"/>
              <a:t>Flowchart</a:t>
            </a:r>
            <a:endParaRPr lang="en-GB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56376" y="3038704"/>
            <a:ext cx="0" cy="32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855550" y="2720348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restrict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55550" y="5125442"/>
            <a:ext cx="1539957" cy="38745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Move motor to allow full water flow from tap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399</Words>
  <Application>Microsoft Office PowerPoint</Application>
  <PresentationFormat>On-screen Show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Before: Original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2023-03-22T21:50:30Z</dcterms:created>
  <dcterms:modified xsi:type="dcterms:W3CDTF">2023-04-02T08:36:21Z</dcterms:modified>
</cp:coreProperties>
</file>