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47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71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5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6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39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23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5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00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78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03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72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4144B-B1E6-40FD-8ECD-0ED433C47FB7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10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ud Callout 37"/>
          <p:cNvSpPr/>
          <p:nvPr/>
        </p:nvSpPr>
        <p:spPr>
          <a:xfrm>
            <a:off x="4572000" y="692696"/>
            <a:ext cx="2527116" cy="1710190"/>
          </a:xfrm>
          <a:prstGeom prst="cloudCallout">
            <a:avLst>
              <a:gd name="adj1" fmla="val -991961"/>
              <a:gd name="adj2" fmla="val 37357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51720" y="692696"/>
            <a:ext cx="1872208" cy="18722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987824" y="2564904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72701" y="692696"/>
            <a:ext cx="18302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Shower Control Box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95736" y="1196752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Joystick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95736" y="1434308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Digital Display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95736" y="1676718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Status LED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95736" y="1931024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Humidity Sensor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81439" y="2636912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WiFi REST API</a:t>
            </a:r>
            <a:endParaRPr lang="en-GB" sz="1100" dirty="0"/>
          </a:p>
        </p:txBody>
      </p:sp>
      <p:sp>
        <p:nvSpPr>
          <p:cNvPr id="18" name="Rounded Rectangle 17"/>
          <p:cNvSpPr/>
          <p:nvPr/>
        </p:nvSpPr>
        <p:spPr>
          <a:xfrm>
            <a:off x="2081439" y="3367735"/>
            <a:ext cx="1872208" cy="18614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9083" y="3367735"/>
            <a:ext cx="11769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Receive Box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225455" y="3871791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Active Buzzer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225455" y="4109347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Digital Display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225455" y="4351757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Status LED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25455" y="4606063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Water Sensor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225457" y="4848473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Motor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14431" y="306896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*x</a:t>
            </a:r>
            <a:endParaRPr lang="en-GB" sz="1100" dirty="0"/>
          </a:p>
        </p:txBody>
      </p:sp>
      <p:cxnSp>
        <p:nvCxnSpPr>
          <p:cNvPr id="34" name="Straight Arrow Connector 33"/>
          <p:cNvCxnSpPr>
            <a:stCxn id="4" idx="3"/>
            <a:endCxn id="38" idx="0"/>
          </p:cNvCxnSpPr>
          <p:nvPr/>
        </p:nvCxnSpPr>
        <p:spPr>
          <a:xfrm flipV="1">
            <a:off x="3923928" y="1547791"/>
            <a:ext cx="655911" cy="8100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325645" y="971681"/>
            <a:ext cx="10198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smtClean="0">
                <a:solidFill>
                  <a:schemeClr val="tx1"/>
                </a:solidFill>
              </a:rPr>
              <a:t>The Cloud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043470" y="1349152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Messenger Service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05280" y="2201054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smtClean="0">
                <a:solidFill>
                  <a:schemeClr val="tx1"/>
                </a:solidFill>
              </a:rPr>
              <a:t>Temperature Sensor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Arrow Connector 118"/>
          <p:cNvCxnSpPr/>
          <p:nvPr/>
        </p:nvCxnSpPr>
        <p:spPr>
          <a:xfrm>
            <a:off x="3072532" y="2568701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67862" y="675505"/>
            <a:ext cx="1147954" cy="360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Increase timer on display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727584" y="13544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51519" y="44624"/>
            <a:ext cx="1152128" cy="2880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Start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2700000">
            <a:off x="2472997" y="600939"/>
            <a:ext cx="509173" cy="5091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13319" y="687940"/>
            <a:ext cx="674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Joystick</a:t>
            </a:r>
            <a:endParaRPr lang="en-GB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87624" y="855525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23628" y="625007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Up</a:t>
            </a:r>
            <a:endParaRPr lang="en-GB" sz="1000" dirty="0"/>
          </a:p>
        </p:txBody>
      </p:sp>
      <p:sp>
        <p:nvSpPr>
          <p:cNvPr id="35" name="Rounded Rectangle 34"/>
          <p:cNvSpPr/>
          <p:nvPr/>
        </p:nvSpPr>
        <p:spPr>
          <a:xfrm>
            <a:off x="2155694" y="1575606"/>
            <a:ext cx="1147954" cy="57606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Send message to all receiver nodes with selected time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endCxn id="35" idx="0"/>
          </p:cNvCxnSpPr>
          <p:nvPr/>
        </p:nvCxnSpPr>
        <p:spPr>
          <a:xfrm>
            <a:off x="2727583" y="1215566"/>
            <a:ext cx="208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61819" y="670091"/>
            <a:ext cx="1147954" cy="360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Decrease timer on display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719472" y="855525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63487" y="622178"/>
            <a:ext cx="549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Down</a:t>
            </a:r>
            <a:endParaRPr lang="en-GB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2729671" y="1215566"/>
            <a:ext cx="549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Enter</a:t>
            </a:r>
            <a:endParaRPr lang="en-GB" sz="1000" dirty="0"/>
          </a:p>
        </p:txBody>
      </p:sp>
      <p:sp>
        <p:nvSpPr>
          <p:cNvPr id="45" name="Rounded Rectangle 44"/>
          <p:cNvSpPr/>
          <p:nvPr/>
        </p:nvSpPr>
        <p:spPr>
          <a:xfrm>
            <a:off x="2176494" y="5413662"/>
            <a:ext cx="936104" cy="36012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Start timer countdown</a:t>
            </a:r>
            <a:endParaRPr lang="en-GB" sz="1000" dirty="0">
              <a:solidFill>
                <a:schemeClr val="tx1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436342" y="3082657"/>
            <a:ext cx="681362" cy="509173"/>
            <a:chOff x="2486482" y="2896979"/>
            <a:chExt cx="681362" cy="509173"/>
          </a:xfrm>
        </p:grpSpPr>
        <p:sp>
          <p:nvSpPr>
            <p:cNvPr id="49" name="Rectangle 48"/>
            <p:cNvSpPr/>
            <p:nvPr/>
          </p:nvSpPr>
          <p:spPr>
            <a:xfrm rot="2700000">
              <a:off x="2486482" y="2896979"/>
              <a:ext cx="509173" cy="509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493539" y="2960065"/>
              <a:ext cx="6743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 smtClean="0"/>
                <a:t>Washing machine running?</a:t>
              </a:r>
              <a:endParaRPr lang="en-GB" sz="700" dirty="0"/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>
            <a:off x="2729694" y="2151670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2176494" y="2331690"/>
            <a:ext cx="1147954" cy="4740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Use API to query washing machine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695009" y="2805712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981907" y="3145743"/>
            <a:ext cx="1003938" cy="36250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Use API to pause machine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1979829" y="3333010"/>
            <a:ext cx="353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009154" y="3107271"/>
            <a:ext cx="549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727583" y="3615685"/>
            <a:ext cx="549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690928" y="3681886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2391396" y="4627590"/>
            <a:ext cx="681362" cy="509173"/>
            <a:chOff x="2486482" y="2896979"/>
            <a:chExt cx="681362" cy="509173"/>
          </a:xfrm>
        </p:grpSpPr>
        <p:sp>
          <p:nvSpPr>
            <p:cNvPr id="74" name="Rectangle 73"/>
            <p:cNvSpPr/>
            <p:nvPr/>
          </p:nvSpPr>
          <p:spPr>
            <a:xfrm rot="2700000">
              <a:off x="2486482" y="2896979"/>
              <a:ext cx="509173" cy="509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93539" y="2960065"/>
              <a:ext cx="6743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 smtClean="0"/>
                <a:t>Dish</a:t>
              </a:r>
            </a:p>
            <a:p>
              <a:r>
                <a:rPr lang="en-GB" sz="700" dirty="0" smtClean="0"/>
                <a:t>washer running?</a:t>
              </a:r>
              <a:endParaRPr lang="en-GB" sz="700" dirty="0"/>
            </a:p>
          </p:txBody>
        </p:sp>
      </p:grpSp>
      <p:sp>
        <p:nvSpPr>
          <p:cNvPr id="76" name="Rounded Rectangle 75"/>
          <p:cNvSpPr/>
          <p:nvPr/>
        </p:nvSpPr>
        <p:spPr>
          <a:xfrm>
            <a:off x="2131548" y="3876623"/>
            <a:ext cx="1147954" cy="4740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Use API to query Dishwasher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2650063" y="4350645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936961" y="4690676"/>
            <a:ext cx="1003938" cy="36250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Use API to pause machine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1934883" y="4877943"/>
            <a:ext cx="353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59546" y="4650833"/>
            <a:ext cx="549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645982" y="5226819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644546" y="5159666"/>
            <a:ext cx="549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cxnSp>
        <p:nvCxnSpPr>
          <p:cNvPr id="85" name="Elbow Connector 84"/>
          <p:cNvCxnSpPr>
            <a:stCxn id="55" idx="2"/>
            <a:endCxn id="76" idx="1"/>
          </p:cNvCxnSpPr>
          <p:nvPr/>
        </p:nvCxnSpPr>
        <p:spPr>
          <a:xfrm rot="16200000" flipH="1">
            <a:off x="1505018" y="3487103"/>
            <a:ext cx="605389" cy="6476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78" idx="2"/>
            <a:endCxn id="45" idx="1"/>
          </p:cNvCxnSpPr>
          <p:nvPr/>
        </p:nvCxnSpPr>
        <p:spPr>
          <a:xfrm rot="16200000" flipH="1">
            <a:off x="1537440" y="4954668"/>
            <a:ext cx="540545" cy="73756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2389524" y="6051523"/>
            <a:ext cx="681362" cy="509173"/>
            <a:chOff x="2486482" y="2896979"/>
            <a:chExt cx="681362" cy="509173"/>
          </a:xfrm>
        </p:grpSpPr>
        <p:sp>
          <p:nvSpPr>
            <p:cNvPr id="92" name="Rectangle 91"/>
            <p:cNvSpPr/>
            <p:nvPr/>
          </p:nvSpPr>
          <p:spPr>
            <a:xfrm rot="2700000">
              <a:off x="2486482" y="2896979"/>
              <a:ext cx="509173" cy="509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493539" y="2960065"/>
              <a:ext cx="674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 smtClean="0"/>
                <a:t>Timer finished?</a:t>
              </a:r>
              <a:endParaRPr lang="en-GB" sz="700" dirty="0"/>
            </a:p>
          </p:txBody>
        </p:sp>
      </p:grpSp>
      <p:sp>
        <p:nvSpPr>
          <p:cNvPr id="94" name="Rounded Rectangle 93"/>
          <p:cNvSpPr/>
          <p:nvPr/>
        </p:nvSpPr>
        <p:spPr>
          <a:xfrm>
            <a:off x="935089" y="6114609"/>
            <a:ext cx="1003938" cy="36250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Reset Timer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1933011" y="6301876"/>
            <a:ext cx="353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650063" y="6583598"/>
            <a:ext cx="549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1959546" y="6067523"/>
            <a:ext cx="549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2642674" y="5773783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642674" y="6666150"/>
            <a:ext cx="0" cy="16366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rot="5400000" flipH="1" flipV="1">
            <a:off x="2563431" y="6387226"/>
            <a:ext cx="523710" cy="361476"/>
          </a:xfrm>
          <a:prstGeom prst="bentConnector3">
            <a:avLst>
              <a:gd name="adj1" fmla="val -31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4" idx="1"/>
            <a:endCxn id="12" idx="2"/>
          </p:cNvCxnSpPr>
          <p:nvPr/>
        </p:nvCxnSpPr>
        <p:spPr>
          <a:xfrm rot="10800000" flipH="1">
            <a:off x="935089" y="188640"/>
            <a:ext cx="1216430" cy="6107220"/>
          </a:xfrm>
          <a:prstGeom prst="bentConnector3">
            <a:avLst>
              <a:gd name="adj1" fmla="val -4124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452320" y="142719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Control</a:t>
            </a:r>
          </a:p>
          <a:p>
            <a:r>
              <a:rPr lang="en-GB" dirty="0" smtClean="0"/>
              <a:t> box flowchart</a:t>
            </a:r>
            <a:endParaRPr lang="en-GB" dirty="0"/>
          </a:p>
        </p:txBody>
      </p:sp>
      <p:sp>
        <p:nvSpPr>
          <p:cNvPr id="118" name="Rounded Rectangle 117"/>
          <p:cNvSpPr/>
          <p:nvPr/>
        </p:nvSpPr>
        <p:spPr>
          <a:xfrm>
            <a:off x="3667862" y="2273058"/>
            <a:ext cx="1147954" cy="57606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Message API to Messenger </a:t>
            </a:r>
            <a:endParaRPr lang="en-GB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81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Arrow Connector 118"/>
          <p:cNvCxnSpPr/>
          <p:nvPr/>
        </p:nvCxnSpPr>
        <p:spPr>
          <a:xfrm>
            <a:off x="4644008" y="5445224"/>
            <a:ext cx="0" cy="324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645366" y="4800550"/>
            <a:ext cx="0" cy="324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624107" y="2379204"/>
            <a:ext cx="0" cy="324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4645366" y="3915420"/>
            <a:ext cx="0" cy="324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3957911" y="3729050"/>
            <a:ext cx="35074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 rot="2700000">
            <a:off x="4396343" y="3474464"/>
            <a:ext cx="509173" cy="5091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593260" y="341423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60341" y="178357"/>
            <a:ext cx="1683975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Start (REST API received)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832351" y="701463"/>
            <a:ext cx="1539957" cy="47086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the display to the time received by the request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823281" y="2060848"/>
            <a:ext cx="1539957" cy="3874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Start the countdown timer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2899" y="3549030"/>
            <a:ext cx="1147954" cy="360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Buzzer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31677" y="3515830"/>
            <a:ext cx="6743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Water sensor wet?</a:t>
            </a:r>
            <a:endParaRPr lang="en-GB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3997506" y="348283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  <p:sp>
        <p:nvSpPr>
          <p:cNvPr id="66" name="Rectangle 65"/>
          <p:cNvSpPr/>
          <p:nvPr/>
        </p:nvSpPr>
        <p:spPr>
          <a:xfrm rot="2700000">
            <a:off x="6276209" y="3894493"/>
            <a:ext cx="509173" cy="5091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58982" y="3935859"/>
            <a:ext cx="67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Timer finished?</a:t>
            </a:r>
            <a:endParaRPr lang="en-GB" sz="9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890836" y="4149079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841246" y="385962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sp>
        <p:nvSpPr>
          <p:cNvPr id="70" name="Rounded Rectangle 69"/>
          <p:cNvSpPr/>
          <p:nvPr/>
        </p:nvSpPr>
        <p:spPr>
          <a:xfrm>
            <a:off x="3832351" y="1348503"/>
            <a:ext cx="1539957" cy="3874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Activate the buzzer for a short burst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02329" y="1172324"/>
            <a:ext cx="0" cy="176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72" idx="0"/>
          </p:cNvCxnSpPr>
          <p:nvPr/>
        </p:nvCxnSpPr>
        <p:spPr>
          <a:xfrm rot="16200000" flipV="1">
            <a:off x="5978161" y="2679387"/>
            <a:ext cx="2020754" cy="918629"/>
          </a:xfrm>
          <a:prstGeom prst="bentConnector3">
            <a:avLst>
              <a:gd name="adj1" fmla="val 11131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529223" y="2365471"/>
            <a:ext cx="0" cy="176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529223" y="2779288"/>
            <a:ext cx="0" cy="176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529223" y="3193105"/>
            <a:ext cx="0" cy="176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529223" y="3606923"/>
            <a:ext cx="0" cy="176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5955246" y="2128325"/>
            <a:ext cx="1147954" cy="2366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Turn LED on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955246" y="2542142"/>
            <a:ext cx="1147954" cy="2366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Wait 0.5 sec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955246" y="2955959"/>
            <a:ext cx="1147954" cy="2366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Turn LED off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5955246" y="3369776"/>
            <a:ext cx="1147954" cy="2366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Wait 0.5 sec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70" idx="2"/>
            <a:endCxn id="72" idx="0"/>
          </p:cNvCxnSpPr>
          <p:nvPr/>
        </p:nvCxnSpPr>
        <p:spPr>
          <a:xfrm rot="16200000" flipH="1">
            <a:off x="5369592" y="968694"/>
            <a:ext cx="392368" cy="1926893"/>
          </a:xfrm>
          <a:prstGeom prst="bentConnector3">
            <a:avLst>
              <a:gd name="adj1" fmla="val 4190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602329" y="1735956"/>
            <a:ext cx="0" cy="324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2653184" y="4609820"/>
            <a:ext cx="1655468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 rot="2700000">
            <a:off x="4396342" y="4355234"/>
            <a:ext cx="509173" cy="5091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393576" y="4396600"/>
            <a:ext cx="67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Timer Finished?</a:t>
            </a:r>
            <a:endParaRPr lang="en-GB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997505" y="43636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2653184" y="3369010"/>
            <a:ext cx="1997744" cy="1240810"/>
          </a:xfrm>
          <a:prstGeom prst="bentConnector3">
            <a:avLst>
              <a:gd name="adj1" fmla="val 9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447853" y="2060848"/>
            <a:ext cx="0" cy="1634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021266" y="4149079"/>
            <a:ext cx="180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3823281" y="5770116"/>
            <a:ext cx="1683975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Stop</a:t>
            </a:r>
            <a:endParaRPr lang="en-GB" sz="1050" dirty="0">
              <a:solidFill>
                <a:schemeClr val="tx1"/>
              </a:solidFill>
            </a:endParaRPr>
          </a:p>
        </p:txBody>
      </p:sp>
      <p:cxnSp>
        <p:nvCxnSpPr>
          <p:cNvPr id="43" name="Elbow Connector 42"/>
          <p:cNvCxnSpPr>
            <a:endCxn id="112" idx="6"/>
          </p:cNvCxnSpPr>
          <p:nvPr/>
        </p:nvCxnSpPr>
        <p:spPr>
          <a:xfrm rot="5400000">
            <a:off x="5286528" y="4707439"/>
            <a:ext cx="1463426" cy="102196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156176" y="57030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07504" y="752227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Receiver </a:t>
            </a:r>
          </a:p>
          <a:p>
            <a:r>
              <a:rPr lang="en-GB" dirty="0" smtClean="0"/>
              <a:t>Flowchart</a:t>
            </a:r>
            <a:endParaRPr lang="en-GB" dirty="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56376" y="3038704"/>
            <a:ext cx="0" cy="324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3855550" y="2720348"/>
            <a:ext cx="1539957" cy="3874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Move motor to restrict water flow from tap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3855550" y="5125442"/>
            <a:ext cx="1539957" cy="3874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Move motor to allow full water flow from tap</a:t>
            </a:r>
            <a:endParaRPr lang="en-GB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7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179</Words>
  <Application>Microsoft Office PowerPoint</Application>
  <PresentationFormat>On-screen Show (4:3)</PresentationFormat>
  <Paragraphs>64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28</cp:revision>
  <dcterms:created xsi:type="dcterms:W3CDTF">2023-03-22T21:50:30Z</dcterms:created>
  <dcterms:modified xsi:type="dcterms:W3CDTF">2023-03-23T02:35:51Z</dcterms:modified>
</cp:coreProperties>
</file>