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 snapToGrid="0">
      <p:cViewPr>
        <p:scale>
          <a:sx n="400" d="100"/>
          <a:sy n="400" d="100"/>
        </p:scale>
        <p:origin x="-5730" y="-12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5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8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8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7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11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3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73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AAA4-3A97-45F5-9A9E-7FFEDDE476F0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05E9-69C6-4604-8E62-6D3F0C85A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4.gif"/><Relationship Id="rId3" Type="http://schemas.microsoft.com/office/2007/relationships/hdphoto" Target="../media/hdphoto2.wdp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19" Type="http://schemas.openxmlformats.org/officeDocument/2006/relationships/image" Target="../media/image15.gif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82" b="93284" l="4861" r="94444">
                        <a14:foregroundMark x1="40625" y1="45149" x2="72569" y2="84328"/>
                        <a14:foregroundMark x1="80556" y1="66791" x2="16319" y2="81716"/>
                        <a14:backgroundMark x1="13542" y1="52985" x2="35764" y2="38806"/>
                        <a14:backgroundMark x1="64931" y1="37687" x2="91319" y2="52612"/>
                      </a14:backgroundRemoval>
                    </a14:imgEffect>
                  </a14:imgLayer>
                </a14:imgProps>
              </a:ext>
            </a:extLst>
          </a:blip>
          <a:srcRect l="5637" t="34068" r="6150" b="6452"/>
          <a:stretch/>
        </p:blipFill>
        <p:spPr>
          <a:xfrm>
            <a:off x="769434" y="2152185"/>
            <a:ext cx="5118410" cy="3211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4" b="29851" l="45139" r="54167"/>
                    </a14:imgEffect>
                  </a14:imgLayer>
                </a14:imgProps>
              </a:ext>
            </a:extLst>
          </a:blip>
          <a:srcRect l="45676" t="5979" r="46252" b="71095"/>
          <a:stretch/>
        </p:blipFill>
        <p:spPr>
          <a:xfrm>
            <a:off x="8764859" y="635620"/>
            <a:ext cx="468351" cy="12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82" b="93284" l="4861" r="94444">
                        <a14:foregroundMark x1="40625" y1="45149" x2="72569" y2="84328"/>
                        <a14:foregroundMark x1="80556" y1="66791" x2="16319" y2="81716"/>
                        <a14:backgroundMark x1="13542" y1="52985" x2="35764" y2="38806"/>
                        <a14:backgroundMark x1="64931" y1="37687" x2="91319" y2="52612"/>
                      </a14:backgroundRemoval>
                    </a14:imgEffect>
                  </a14:imgLayer>
                </a14:imgProps>
              </a:ext>
            </a:extLst>
          </a:blip>
          <a:srcRect l="5637" t="34068" r="6150" b="6452"/>
          <a:stretch/>
        </p:blipFill>
        <p:spPr>
          <a:xfrm>
            <a:off x="712284" y="1937513"/>
            <a:ext cx="1066336" cy="669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4" b="29851" l="45139" r="54167"/>
                    </a14:imgEffect>
                  </a14:imgLayer>
                </a14:imgProps>
              </a:ext>
            </a:extLst>
          </a:blip>
          <a:srcRect l="45676" t="5979" r="46252" b="71095"/>
          <a:stretch/>
        </p:blipFill>
        <p:spPr>
          <a:xfrm>
            <a:off x="1214546" y="1862968"/>
            <a:ext cx="61811" cy="163358"/>
          </a:xfrm>
          <a:prstGeom prst="rect">
            <a:avLst/>
          </a:prstGeom>
        </p:spPr>
      </p:pic>
      <p:pic>
        <p:nvPicPr>
          <p:cNvPr id="1026" name="Picture 2" descr="Image result for alien space invad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7284" y1="2586" x2="72840" y2="9483"/>
                        <a14:foregroundMark x1="53858" y1="89943" x2="65123" y2="94253"/>
                        <a14:foregroundMark x1="34877" y1="91667" x2="43056" y2="945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7" y="1913275"/>
            <a:ext cx="668064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alien space invader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7284" y1="2586" x2="72840" y2="9483"/>
                        <a14:foregroundMark x1="53858" y1="89943" x2="65123" y2="94253"/>
                        <a14:foregroundMark x1="34877" y1="91667" x2="43056" y2="94540"/>
                        <a14:foregroundMark x1="29814" y1="2326" x2="30435" y2="8140"/>
                        <a14:backgroundMark x1="74534" y1="5814" x2="74534" y2="16279"/>
                        <a14:backgroundMark x1="80124" y1="9302" x2="93168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71" y="1902457"/>
            <a:ext cx="668064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alien space invader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7284" y1="2586" x2="72840" y2="9483"/>
                        <a14:foregroundMark x1="53858" y1="89943" x2="65123" y2="94253"/>
                        <a14:foregroundMark x1="34877" y1="91667" x2="43056" y2="94540"/>
                        <a14:foregroundMark x1="29814" y1="2326" x2="30435" y2="8140"/>
                        <a14:backgroundMark x1="74534" y1="5814" x2="74534" y2="16279"/>
                        <a14:backgroundMark x1="80124" y1="9302" x2="93168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738" t="49824" r="13418" b="13008"/>
          <a:stretch/>
        </p:blipFill>
        <p:spPr bwMode="auto">
          <a:xfrm>
            <a:off x="5133975" y="2026326"/>
            <a:ext cx="45719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0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00" y="-127000"/>
            <a:ext cx="12573000" cy="718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alien space invad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7284" y1="2586" x2="72840" y2="9483"/>
                        <a14:foregroundMark x1="53858" y1="89943" x2="65123" y2="94253"/>
                        <a14:foregroundMark x1="34877" y1="91667" x2="43056" y2="945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71" y="5364837"/>
            <a:ext cx="668064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" t="10304" r="5428" b="15359"/>
          <a:stretch/>
        </p:blipFill>
        <p:spPr bwMode="auto">
          <a:xfrm>
            <a:off x="2835683" y="6021447"/>
            <a:ext cx="425169" cy="30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pace invad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806" y="312387"/>
            <a:ext cx="2869152" cy="128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pace invader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191" b="94681" l="29524" r="52857">
                        <a14:foregroundMark x1="35476" y1="57447" x2="35476" y2="57447"/>
                        <a14:foregroundMark x1="47143" y1="57447" x2="47143" y2="57447"/>
                        <a14:foregroundMark x1="48810" y1="86702" x2="48810" y2="86702"/>
                        <a14:foregroundMark x1="34286" y1="87234" x2="34286" y2="87234"/>
                        <a14:foregroundMark x1="35238" y1="75000" x2="47857" y2="76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60" t="54848" r="47994" b="10252"/>
          <a:stretch/>
        </p:blipFill>
        <p:spPr bwMode="auto">
          <a:xfrm>
            <a:off x="3314985" y="6021448"/>
            <a:ext cx="417569" cy="3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pace invader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532" b="97872" l="56905" r="74048">
                        <a14:foregroundMark x1="58810" y1="82447" x2="58810" y2="82447"/>
                        <a14:foregroundMark x1="60714" y1="87234" x2="60714" y2="87234"/>
                        <a14:foregroundMark x1="72619" y1="82979" x2="72619" y2="82979"/>
                        <a14:foregroundMark x1="70238" y1="88298" x2="70238" y2="88298"/>
                        <a14:backgroundMark x1="62381" y1="70745" x2="62381" y2="70745"/>
                        <a14:backgroundMark x1="67857" y1="71277" x2="67857" y2="71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1" t="54879" r="26989" b="10247"/>
          <a:stretch/>
        </p:blipFill>
        <p:spPr bwMode="auto">
          <a:xfrm>
            <a:off x="2894442" y="5600126"/>
            <a:ext cx="307653" cy="30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pace invader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596" b="94681" l="78571" r="97619">
                        <a14:foregroundMark x1="83095" y1="81915" x2="83333" y2="83511"/>
                        <a14:foregroundMark x1="85000" y1="87766" x2="85476" y2="87234"/>
                        <a14:foregroundMark x1="87143" y1="84043" x2="89524" y2="82979"/>
                        <a14:foregroundMark x1="90714" y1="87234" x2="90952" y2="87234"/>
                        <a14:foregroundMark x1="92619" y1="82447" x2="92857" y2="82447"/>
                        <a14:foregroundMark x1="94524" y1="86702" x2="95000" y2="87234"/>
                        <a14:foregroundMark x1="81905" y1="86702" x2="81190" y2="87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278" t="54992" r="4097" b="10220"/>
          <a:stretch/>
        </p:blipFill>
        <p:spPr bwMode="auto">
          <a:xfrm>
            <a:off x="3314985" y="5599213"/>
            <a:ext cx="309529" cy="30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space invader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787" b="44681" l="69048" r="96667">
                        <a14:foregroundMark x1="80476" y1="36170" x2="83095" y2="36702"/>
                        <a14:foregroundMark x1="89762" y1="41489" x2="93095" y2="42021"/>
                        <a14:foregroundMark x1="71429" y1="42021" x2="73333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18" t="9132" r="6458" b="55754"/>
          <a:stretch/>
        </p:blipFill>
        <p:spPr bwMode="auto">
          <a:xfrm>
            <a:off x="2846916" y="5142594"/>
            <a:ext cx="402706" cy="27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space invaders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55" b="46809" l="41667" r="65952">
                        <a14:foregroundMark x1="53333" y1="36702" x2="54048" y2="37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07" t="8606" r="35074" b="56127"/>
          <a:stretch/>
        </p:blipFill>
        <p:spPr bwMode="auto">
          <a:xfrm>
            <a:off x="3268397" y="5140168"/>
            <a:ext cx="402706" cy="2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elix Work\Desktop\Captur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02" y="4733474"/>
            <a:ext cx="691726" cy="30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3582" b="93284" l="4861" r="94444">
                        <a14:foregroundMark x1="40625" y1="45149" x2="72569" y2="84328"/>
                        <a14:foregroundMark x1="80556" y1="66791" x2="16319" y2="81716"/>
                        <a14:backgroundMark x1="13542" y1="52985" x2="35764" y2="38806"/>
                        <a14:backgroundMark x1="64931" y1="37687" x2="91319" y2="52612"/>
                      </a14:backgroundRemoval>
                    </a14:imgEffect>
                  </a14:imgLayer>
                </a14:imgProps>
              </a:ext>
            </a:extLst>
          </a:blip>
          <a:srcRect l="5637" t="34068" r="6150" b="6452"/>
          <a:stretch/>
        </p:blipFill>
        <p:spPr>
          <a:xfrm>
            <a:off x="712284" y="1937513"/>
            <a:ext cx="866485" cy="5436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6"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224" b="29851" l="45139" r="54167"/>
                    </a14:imgEffect>
                  </a14:imgLayer>
                </a14:imgProps>
              </a:ext>
            </a:extLst>
          </a:blip>
          <a:srcRect l="45676" t="5979" r="46252" b="71095"/>
          <a:stretch/>
        </p:blipFill>
        <p:spPr>
          <a:xfrm>
            <a:off x="1325200" y="1774862"/>
            <a:ext cx="50226" cy="132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7"/>
          <a:srcRect l="65878" t="68216" r="33028" b="29980"/>
          <a:stretch/>
        </p:blipFill>
        <p:spPr>
          <a:xfrm>
            <a:off x="4020394" y="3484536"/>
            <a:ext cx="133350" cy="1690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7"/>
          <a:srcRect l="68900" t="61373" r="30006" b="36823"/>
          <a:stretch/>
        </p:blipFill>
        <p:spPr>
          <a:xfrm>
            <a:off x="3116272" y="2545248"/>
            <a:ext cx="133350" cy="1690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56" y="4892676"/>
            <a:ext cx="430989" cy="7065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45" y="4887758"/>
            <a:ext cx="430989" cy="7065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45443" y="4887758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902555" y="5016500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045443" y="5148913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185091" y="5288077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063279" y="5427241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58" y="4887758"/>
            <a:ext cx="428625" cy="6762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60" y="5777020"/>
            <a:ext cx="190946" cy="30127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093604" y="5688396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223766" y="5817138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093604" y="5949551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976077" y="6088715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111440" y="6227879"/>
            <a:ext cx="136473" cy="1287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63" y="5781185"/>
            <a:ext cx="170010" cy="2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2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pace invader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7" b="44681" l="3810" r="36905">
                        <a14:foregroundMark x1="7971" y1="32432" x2="16667" y2="16757"/>
                        <a14:foregroundMark x1="14493" y1="24324" x2="26087" y2="24865"/>
                        <a14:backgroundMark x1="17633" y1="27027" x2="18357" y2="2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8" t="13368" r="63667" b="55937"/>
          <a:stretch/>
        </p:blipFill>
        <p:spPr bwMode="auto">
          <a:xfrm>
            <a:off x="0" y="1219200"/>
            <a:ext cx="8256663" cy="368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364641"/>
            <a:ext cx="903535" cy="4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02" y="2827376"/>
            <a:ext cx="451768" cy="60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08" y="2759094"/>
            <a:ext cx="451768" cy="60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288566"/>
            <a:ext cx="903535" cy="4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412266"/>
            <a:ext cx="903535" cy="4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7" y="2846426"/>
            <a:ext cx="451768" cy="60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33" y="2778144"/>
            <a:ext cx="451768" cy="60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279041"/>
            <a:ext cx="903535" cy="4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303687"/>
            <a:ext cx="903535" cy="4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01303"/>
            <a:ext cx="903535" cy="57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75" y="2745640"/>
            <a:ext cx="903535" cy="4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61" y="2595621"/>
            <a:ext cx="5553039" cy="78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97487" y="2821809"/>
            <a:ext cx="514291" cy="514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58884" y="2821809"/>
            <a:ext cx="514291" cy="514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48254" y="2803744"/>
            <a:ext cx="514291" cy="514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31387" y="2802759"/>
            <a:ext cx="514291" cy="514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0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878" t="68216" r="33028" b="29980"/>
          <a:stretch/>
        </p:blipFill>
        <p:spPr>
          <a:xfrm>
            <a:off x="4020394" y="3484536"/>
            <a:ext cx="133350" cy="1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3450" y="-9039381"/>
            <a:ext cx="15754350" cy="180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9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Aldam-Gates</dc:creator>
  <cp:lastModifiedBy>Felix Aldam-Gates</cp:lastModifiedBy>
  <cp:revision>25</cp:revision>
  <dcterms:created xsi:type="dcterms:W3CDTF">2017-03-17T14:53:52Z</dcterms:created>
  <dcterms:modified xsi:type="dcterms:W3CDTF">2017-05-19T09:33:22Z</dcterms:modified>
</cp:coreProperties>
</file>