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75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10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95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26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38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1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1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80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86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65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DB4-C4C1-4537-80FC-B73D97C6329D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12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DFDB4-C4C1-4537-80FC-B73D97C6329D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D0C6-3387-446A-AE91-7379448E6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4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23" y="860535"/>
            <a:ext cx="1137535" cy="107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3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Aldam-Gates</dc:creator>
  <cp:lastModifiedBy>Felix Aldam-Gates</cp:lastModifiedBy>
  <cp:revision>2</cp:revision>
  <dcterms:created xsi:type="dcterms:W3CDTF">2017-02-06T14:33:51Z</dcterms:created>
  <dcterms:modified xsi:type="dcterms:W3CDTF">2017-02-06T14:59:59Z</dcterms:modified>
</cp:coreProperties>
</file>