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-2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5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0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8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0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6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5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2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FDB4-C4C1-4537-80FC-B73D97C6329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4" y="-212832"/>
            <a:ext cx="1137535" cy="1073367"/>
          </a:xfrm>
          <a:prstGeom prst="rect">
            <a:avLst/>
          </a:prstGeom>
        </p:spPr>
      </p:pic>
      <p:pic>
        <p:nvPicPr>
          <p:cNvPr id="1026" name="Picture 2" descr="Image result for trophy clipart gold silver bronze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64" b="76804" l="1730" r="31142">
                        <a14:foregroundMark x1="6920" y1="19588" x2="20415" y2="43299"/>
                        <a14:foregroundMark x1="24913" y1="23196" x2="16609" y2="46392"/>
                        <a14:foregroundMark x1="16955" y1="46392" x2="16955" y2="73196"/>
                        <a14:foregroundMark x1="9343" y1="73711" x2="23529" y2="74227"/>
                        <a14:foregroundMark x1="27336" y1="23711" x2="29758" y2="21649"/>
                        <a14:foregroundMark x1="29758" y1="21649" x2="29758" y2="29381"/>
                        <a14:foregroundMark x1="29758" y1="29897" x2="28028" y2="35052"/>
                        <a14:foregroundMark x1="27682" y1="36082" x2="24913" y2="39175"/>
                        <a14:foregroundMark x1="4844" y1="33505" x2="5536" y2="36082"/>
                        <a14:foregroundMark x1="3806" y1="23196" x2="7612" y2="22680"/>
                        <a14:foregroundMark x1="3806" y1="24227" x2="3460" y2="27320"/>
                        <a14:foregroundMark x1="3460" y1="27320" x2="4498" y2="30412"/>
                        <a14:foregroundMark x1="4498" y1="30928" x2="4844" y2="32474"/>
                        <a14:backgroundMark x1="4844" y1="23711" x2="6920" y2="33505"/>
                        <a14:backgroundMark x1="28374" y1="24742" x2="26990" y2="33505"/>
                        <a14:backgroundMark x1="27682" y1="24227" x2="27682" y2="24227"/>
                        <a14:backgroundMark x1="5536" y1="23711" x2="6574" y2="24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" t="15460" r="68840" b="22569"/>
          <a:stretch/>
        </p:blipFill>
        <p:spPr bwMode="auto">
          <a:xfrm>
            <a:off x="4368800" y="1596571"/>
            <a:ext cx="1625600" cy="23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rophy clipart gold silver bronze"/>
          <p:cNvPicPr preferRelativeResize="0">
            <a:picLocks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63" b="77835" l="34602" r="66782">
                        <a14:foregroundMark x1="60554" y1="14948" x2="44983" y2="40206"/>
                        <a14:foregroundMark x1="51557" y1="20619" x2="49481" y2="74227"/>
                        <a14:foregroundMark x1="43253" y1="74227" x2="56747" y2="74227"/>
                        <a14:foregroundMark x1="65052" y1="17010" x2="65052" y2="23196"/>
                        <a14:foregroundMark x1="60900" y1="17526" x2="65052" y2="17010"/>
                        <a14:foregroundMark x1="64706" y1="25258" x2="63322" y2="29381"/>
                        <a14:foregroundMark x1="62976" y1="30412" x2="61246" y2="33505"/>
                        <a14:foregroundMark x1="60900" y1="34021" x2="57785" y2="35567"/>
                        <a14:foregroundMark x1="60554" y1="16495" x2="64706" y2="16495"/>
                        <a14:foregroundMark x1="39792" y1="14948" x2="55363" y2="37113"/>
                        <a14:foregroundMark x1="35986" y1="16495" x2="41522" y2="18557"/>
                        <a14:foregroundMark x1="35986" y1="17010" x2="36332" y2="24742"/>
                        <a14:foregroundMark x1="36332" y1="24742" x2="38754" y2="30928"/>
                        <a14:foregroundMark x1="39100" y1="32474" x2="40138" y2="33505"/>
                        <a14:foregroundMark x1="40830" y1="34536" x2="45675" y2="35052"/>
                        <a14:backgroundMark x1="62284" y1="19072" x2="62284" y2="27320"/>
                        <a14:backgroundMark x1="39446" y1="11856" x2="39100" y2="15464"/>
                        <a14:backgroundMark x1="37370" y1="19072" x2="40830" y2="3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57" t="9339" r="33514" b="21806"/>
          <a:stretch/>
        </p:blipFill>
        <p:spPr bwMode="auto">
          <a:xfrm>
            <a:off x="6241142" y="1596571"/>
            <a:ext cx="1669143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rophy clipart gold silver bronz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0" r="66289" b="22569"/>
          <a:stretch/>
        </p:blipFill>
        <p:spPr bwMode="auto">
          <a:xfrm>
            <a:off x="322489" y="3243943"/>
            <a:ext cx="1905454" cy="23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trophy clipart gold silver bronze"/>
          <p:cNvPicPr preferRelativeResize="0">
            <a:picLocks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64" b="77835" l="69550" r="100000">
                        <a14:foregroundMark x1="75433" y1="22165" x2="88581" y2="40722"/>
                        <a14:foregroundMark x1="91696" y1="23196" x2="79239" y2="41237"/>
                        <a14:foregroundMark x1="84775" y1="36598" x2="84429" y2="73711"/>
                        <a14:foregroundMark x1="77855" y1="73196" x2="91003" y2="72680"/>
                        <a14:foregroundMark x1="71280" y1="22165" x2="71626" y2="28351"/>
                        <a14:foregroundMark x1="97232" y1="23196" x2="97232" y2="29381"/>
                        <a14:foregroundMark x1="96540" y1="31959" x2="96194" y2="34021"/>
                        <a14:foregroundMark x1="95156" y1="35052" x2="94118" y2="37113"/>
                        <a14:foregroundMark x1="93080" y1="38660" x2="89619" y2="40206"/>
                        <a14:foregroundMark x1="73356" y1="35052" x2="76471" y2="39175"/>
                        <a14:foregroundMark x1="71280" y1="27835" x2="72318" y2="33505"/>
                        <a14:backgroundMark x1="94464" y1="39175" x2="92734" y2="40206"/>
                        <a14:backgroundMark x1="97232" y1="32990" x2="96886" y2="3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089" t="15460" b="22569"/>
          <a:stretch/>
        </p:blipFill>
        <p:spPr bwMode="auto">
          <a:xfrm>
            <a:off x="8258628" y="1596571"/>
            <a:ext cx="1689713" cy="23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542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5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lix Work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1" b="37056"/>
          <a:stretch/>
        </p:blipFill>
        <p:spPr bwMode="auto">
          <a:xfrm>
            <a:off x="3207047" y="799646"/>
            <a:ext cx="476190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elix Work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1" b="37056"/>
          <a:stretch/>
        </p:blipFill>
        <p:spPr bwMode="auto">
          <a:xfrm>
            <a:off x="6001047" y="799646"/>
            <a:ext cx="476190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elix Work\Desktop\Cap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8"/>
          <a:stretch/>
        </p:blipFill>
        <p:spPr bwMode="auto">
          <a:xfrm rot="5400000">
            <a:off x="-2392726" y="1993720"/>
            <a:ext cx="6832780" cy="12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2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:\Non-Booting Items\HorseRacing\Backgrou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0"/>
            <a:ext cx="1093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rophy clipart gold silver bronze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64" b="76804" l="1730" r="31142">
                        <a14:foregroundMark x1="6920" y1="19588" x2="20415" y2="43299"/>
                        <a14:foregroundMark x1="24913" y1="23196" x2="16609" y2="46392"/>
                        <a14:foregroundMark x1="16955" y1="46392" x2="16955" y2="73196"/>
                        <a14:foregroundMark x1="9343" y1="73711" x2="23529" y2="74227"/>
                        <a14:foregroundMark x1="27336" y1="23711" x2="29758" y2="21649"/>
                        <a14:foregroundMark x1="29758" y1="21649" x2="29758" y2="29381"/>
                        <a14:foregroundMark x1="29758" y1="29897" x2="28028" y2="35052"/>
                        <a14:foregroundMark x1="27682" y1="36082" x2="24913" y2="39175"/>
                        <a14:foregroundMark x1="4844" y1="33505" x2="5536" y2="36082"/>
                        <a14:foregroundMark x1="3806" y1="23196" x2="7612" y2="22680"/>
                        <a14:foregroundMark x1="3806" y1="24227" x2="3460" y2="27320"/>
                        <a14:foregroundMark x1="3460" y1="27320" x2="4498" y2="30412"/>
                        <a14:foregroundMark x1="4498" y1="30928" x2="4844" y2="32474"/>
                        <a14:backgroundMark x1="4844" y1="23711" x2="6920" y2="33505"/>
                        <a14:backgroundMark x1="28374" y1="24742" x2="26990" y2="33505"/>
                        <a14:backgroundMark x1="27682" y1="24227" x2="27682" y2="24227"/>
                        <a14:backgroundMark x1="5536" y1="23711" x2="6574" y2="24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" t="15460" r="68840" b="22569"/>
          <a:stretch/>
        </p:blipFill>
        <p:spPr bwMode="auto">
          <a:xfrm>
            <a:off x="3839028" y="2253474"/>
            <a:ext cx="740122" cy="107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rophy clipart gold silver bronze"/>
          <p:cNvPicPr preferRelativeResize="0"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63" b="77835" l="34602" r="66782">
                        <a14:foregroundMark x1="60554" y1="14948" x2="44983" y2="40206"/>
                        <a14:foregroundMark x1="51557" y1="20619" x2="49481" y2="74227"/>
                        <a14:foregroundMark x1="43253" y1="74227" x2="56747" y2="74227"/>
                        <a14:foregroundMark x1="65052" y1="17010" x2="65052" y2="23196"/>
                        <a14:foregroundMark x1="60900" y1="17526" x2="65052" y2="17010"/>
                        <a14:foregroundMark x1="64706" y1="25258" x2="63322" y2="29381"/>
                        <a14:foregroundMark x1="62976" y1="30412" x2="61246" y2="33505"/>
                        <a14:foregroundMark x1="60900" y1="34021" x2="57785" y2="35567"/>
                        <a14:foregroundMark x1="60554" y1="16495" x2="64706" y2="16495"/>
                        <a14:foregroundMark x1="39792" y1="14948" x2="55363" y2="37113"/>
                        <a14:foregroundMark x1="35986" y1="16495" x2="41522" y2="18557"/>
                        <a14:foregroundMark x1="35986" y1="17010" x2="36332" y2="24742"/>
                        <a14:foregroundMark x1="36332" y1="24742" x2="38754" y2="30928"/>
                        <a14:foregroundMark x1="39100" y1="32474" x2="40138" y2="33505"/>
                        <a14:foregroundMark x1="40830" y1="34536" x2="45675" y2="35052"/>
                        <a14:backgroundMark x1="62284" y1="19072" x2="62284" y2="27320"/>
                        <a14:backgroundMark x1="39446" y1="11856" x2="39100" y2="15464"/>
                        <a14:backgroundMark x1="37370" y1="19072" x2="40830" y2="3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57" t="9339" r="33514" b="21806"/>
          <a:stretch/>
        </p:blipFill>
        <p:spPr bwMode="auto">
          <a:xfrm>
            <a:off x="5733141" y="2253473"/>
            <a:ext cx="759947" cy="107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rophy clipart gold silver bronze"/>
          <p:cNvPicPr preferRelativeResize="0"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64" b="77835" l="69550" r="100000">
                        <a14:foregroundMark x1="75433" y1="22165" x2="88581" y2="40722"/>
                        <a14:foregroundMark x1="91696" y1="23196" x2="79239" y2="41237"/>
                        <a14:foregroundMark x1="84775" y1="36598" x2="84429" y2="73711"/>
                        <a14:foregroundMark x1="77855" y1="73196" x2="91003" y2="72680"/>
                        <a14:foregroundMark x1="71280" y1="22165" x2="71626" y2="28351"/>
                        <a14:foregroundMark x1="97232" y1="23196" x2="97232" y2="29381"/>
                        <a14:foregroundMark x1="96540" y1="31959" x2="96194" y2="34021"/>
                        <a14:foregroundMark x1="95156" y1="35052" x2="94118" y2="37113"/>
                        <a14:foregroundMark x1="93080" y1="38660" x2="89619" y2="40206"/>
                        <a14:foregroundMark x1="73356" y1="35052" x2="76471" y2="39175"/>
                        <a14:foregroundMark x1="71280" y1="27835" x2="72318" y2="33505"/>
                        <a14:backgroundMark x1="94464" y1="39175" x2="92734" y2="40206"/>
                        <a14:backgroundMark x1="97232" y1="32990" x2="96886" y2="3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089" t="15460" b="22569"/>
          <a:stretch/>
        </p:blipFill>
        <p:spPr bwMode="auto">
          <a:xfrm>
            <a:off x="7760913" y="2253473"/>
            <a:ext cx="769312" cy="10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5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Aldam-Gates</dc:creator>
  <cp:lastModifiedBy>Felix Work</cp:lastModifiedBy>
  <cp:revision>10</cp:revision>
  <dcterms:created xsi:type="dcterms:W3CDTF">2017-02-06T14:33:51Z</dcterms:created>
  <dcterms:modified xsi:type="dcterms:W3CDTF">2017-02-17T16:22:25Z</dcterms:modified>
</cp:coreProperties>
</file>