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46D9A-091F-D07D-DCC0-5CD20A883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8DA755-3F9E-45B1-9A6D-CFA60C9AC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E86782-D568-A8EF-34C9-68BA2733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776-C8A8-4806-A8FA-DB851A2F6F8E}" type="datetimeFigureOut">
              <a:rPr lang="es-AR" smtClean="0"/>
              <a:t>14/12/2022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8282F9-3CBC-4094-2ED3-921C41E1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B28FBE-717A-564D-8857-9265CACA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0BFA-A120-488C-B3A0-6443C8097C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743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7E05A-C548-E08D-FDB4-C1011A8E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96AFB6-C34C-94C4-BF4D-E91C29EF3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1D9D8-2F5C-3C6D-80F3-F6BD686D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776-C8A8-4806-A8FA-DB851A2F6F8E}" type="datetimeFigureOut">
              <a:rPr lang="es-AR" smtClean="0"/>
              <a:t>14/12/2022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0B124-F1C4-1A8B-CFEF-B1736ABB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515BD3-D6C0-094C-E4EC-9121C439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0BFA-A120-488C-B3A0-6443C8097C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73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E141DC-E428-DAD4-A131-73CEA8D02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FA808A-CC4C-81B6-8D7E-A678A3029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7FB553-10F9-5A50-2CEF-8CA12524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776-C8A8-4806-A8FA-DB851A2F6F8E}" type="datetimeFigureOut">
              <a:rPr lang="es-AR" smtClean="0"/>
              <a:t>14/12/2022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ABF447-032F-933A-7BBC-BEED02D7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6AD132-0FFB-1273-706A-5D71D29A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0BFA-A120-488C-B3A0-6443C8097C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262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FB68D-119D-839E-3E46-8671460F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1168D6-1565-E509-68AD-B011D5A64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ED63BC-9B5E-C8F2-D590-9473BAAC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776-C8A8-4806-A8FA-DB851A2F6F8E}" type="datetimeFigureOut">
              <a:rPr lang="es-AR" smtClean="0"/>
              <a:t>14/12/2022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C64B81-AC3F-CF15-375D-93EDD0AC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663C46-CAC0-2473-2D4E-AB774340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0BFA-A120-488C-B3A0-6443C8097C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489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79047-3C2A-68B0-F882-06A365E3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5AA153-328A-77BC-F652-798B69786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671933-84D9-EA4B-0594-6F00D183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776-C8A8-4806-A8FA-DB851A2F6F8E}" type="datetimeFigureOut">
              <a:rPr lang="es-AR" smtClean="0"/>
              <a:t>14/12/2022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F105ED-2B05-E666-C8AD-B3BBD92E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448374-ED08-C8F5-D300-9BCE38C0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0BFA-A120-488C-B3A0-6443C8097C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394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A97B8-6B78-DDE3-2498-27DBEEEB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AA01D-35B3-A287-0882-5B99D7FCA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15F505-A7E9-EB22-CCFB-D8343199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4775CE-9E20-4CED-B025-96CBAB6C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776-C8A8-4806-A8FA-DB851A2F6F8E}" type="datetimeFigureOut">
              <a:rPr lang="es-AR" smtClean="0"/>
              <a:t>14/12/2022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8BA691-1244-C117-437C-62887C84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5C1AD2-235E-C2D7-CE6B-4697847D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0BFA-A120-488C-B3A0-6443C8097C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039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5AB9A-B5DB-9E3F-8F95-851B4A8F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747F54-8CE8-3192-DD2F-01AA53994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07B2B6-E40C-A185-8EEF-095D49FD8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F50C54-CCFD-C234-C837-066915AC2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59BBBF-8E9F-2992-B5BA-A3895BCE5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6355E5-23C0-6BA5-CF66-593C9B3B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776-C8A8-4806-A8FA-DB851A2F6F8E}" type="datetimeFigureOut">
              <a:rPr lang="es-AR" smtClean="0"/>
              <a:t>14/12/2022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29449D-BCA3-6BEF-B17A-735D8DD2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BEA01B-A214-2200-A648-26345BF0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0BFA-A120-488C-B3A0-6443C8097C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438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711F6-12F5-C2BF-D659-9DBD230B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28812D-224B-7B59-6E8B-04092B3B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776-C8A8-4806-A8FA-DB851A2F6F8E}" type="datetimeFigureOut">
              <a:rPr lang="es-AR" smtClean="0"/>
              <a:t>14/12/2022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364FB6-FFD7-E034-5161-6B7FCC16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579FD1-2DD6-0EC5-DFA7-B3223A59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0BFA-A120-488C-B3A0-6443C8097C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606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367441-EC5F-CB81-3D17-57BB9583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776-C8A8-4806-A8FA-DB851A2F6F8E}" type="datetimeFigureOut">
              <a:rPr lang="es-AR" smtClean="0"/>
              <a:t>14/12/2022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E51282-5A7A-4CE0-1D54-5609D9BE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1CC0E4-D0B1-4A41-BCD8-D01B1B51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0BFA-A120-488C-B3A0-6443C8097C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936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90D5E-2F28-FCA1-A502-84B0020A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A38D7-E10D-3BE4-45BA-440568AF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B3556A-E9F0-3B13-CE4D-88808AB19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0ADF9F-A415-53B7-EC69-21BDFFE2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776-C8A8-4806-A8FA-DB851A2F6F8E}" type="datetimeFigureOut">
              <a:rPr lang="es-AR" smtClean="0"/>
              <a:t>14/12/2022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80DD5A-A2B0-DE8E-45EC-24B5E3E2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BC7452-BAD7-B3BE-B8FA-B402195C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0BFA-A120-488C-B3A0-6443C8097C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696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827D5-D719-C3BA-F39D-9B306D66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9CDA17-218D-581C-5102-DF3E4A0B6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A6F60E-D66E-8122-B280-676461036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44BC56-1939-E662-C2EA-2E49E620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776-C8A8-4806-A8FA-DB851A2F6F8E}" type="datetimeFigureOut">
              <a:rPr lang="es-AR" smtClean="0"/>
              <a:t>14/12/2022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389858-270F-C2B9-B119-EDAF5DC2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E8A004-9DA6-5456-F303-29F1D096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0BFA-A120-488C-B3A0-6443C8097C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22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DDCF25-E395-178F-4784-190DC45B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7B3BC3-C682-3592-D88F-0D46DF4BE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3AC810-4D37-D997-7C79-55D4C2369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94776-C8A8-4806-A8FA-DB851A2F6F8E}" type="datetimeFigureOut">
              <a:rPr lang="es-AR" smtClean="0"/>
              <a:t>14/12/2022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F504FE-FECA-F18E-BB34-87AA968EE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59637-000A-3A8C-C791-A981FC270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0BFA-A120-488C-B3A0-6443C8097C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996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extraer 6">
            <a:extLst>
              <a:ext uri="{FF2B5EF4-FFF2-40B4-BE49-F238E27FC236}">
                <a16:creationId xmlns:a16="http://schemas.microsoft.com/office/drawing/2014/main" id="{E0137ED2-CCBC-CDDD-4422-4B730AE41216}"/>
              </a:ext>
            </a:extLst>
          </p:cNvPr>
          <p:cNvSpPr/>
          <p:nvPr/>
        </p:nvSpPr>
        <p:spPr>
          <a:xfrm>
            <a:off x="200025" y="42864"/>
            <a:ext cx="3114675" cy="3414712"/>
          </a:xfrm>
          <a:prstGeom prst="flowChartExtract">
            <a:avLst/>
          </a:prstGeom>
          <a:blipFill dpi="0" rotWithShape="1">
            <a:blip r:embed="rId2">
              <a:alphaModFix amt="99000"/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9CA8F87-88BF-ED36-A862-FA46FA54EBAB}"/>
              </a:ext>
            </a:extLst>
          </p:cNvPr>
          <p:cNvSpPr txBox="1"/>
          <p:nvPr/>
        </p:nvSpPr>
        <p:spPr>
          <a:xfrm>
            <a:off x="2185985" y="180559"/>
            <a:ext cx="6172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6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reación Textil</a:t>
            </a:r>
            <a:br>
              <a:rPr lang="es-AR" sz="6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6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Virgen del Valle,            	C.A.</a:t>
            </a:r>
            <a:endParaRPr lang="es-ES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/>
          </a:p>
        </p:txBody>
      </p:sp>
      <p:sp>
        <p:nvSpPr>
          <p:cNvPr id="13" name="Diagrama de flujo: extraer 12">
            <a:extLst>
              <a:ext uri="{FF2B5EF4-FFF2-40B4-BE49-F238E27FC236}">
                <a16:creationId xmlns:a16="http://schemas.microsoft.com/office/drawing/2014/main" id="{17C8F0E4-E1EA-CC07-7701-0886774319E8}"/>
              </a:ext>
            </a:extLst>
          </p:cNvPr>
          <p:cNvSpPr/>
          <p:nvPr/>
        </p:nvSpPr>
        <p:spPr>
          <a:xfrm>
            <a:off x="209545" y="3538541"/>
            <a:ext cx="3114675" cy="3414712"/>
          </a:xfrm>
          <a:prstGeom prst="flowChartExtract">
            <a:avLst/>
          </a:prstGeom>
          <a:blipFill dpi="0" rotWithShape="1">
            <a:blip r:embed="rId2">
              <a:alphaModFix amt="99000"/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7801534-F9B2-DAF8-1738-BADEDC00446C}"/>
              </a:ext>
            </a:extLst>
          </p:cNvPr>
          <p:cNvSpPr txBox="1"/>
          <p:nvPr/>
        </p:nvSpPr>
        <p:spPr>
          <a:xfrm>
            <a:off x="2195505" y="3676236"/>
            <a:ext cx="6172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6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reación Textil</a:t>
            </a:r>
            <a:br>
              <a:rPr lang="es-AR" sz="6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6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Virgen del Valle,            	C.A.</a:t>
            </a:r>
            <a:endParaRPr lang="es-E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412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extraer 6">
            <a:extLst>
              <a:ext uri="{FF2B5EF4-FFF2-40B4-BE49-F238E27FC236}">
                <a16:creationId xmlns:a16="http://schemas.microsoft.com/office/drawing/2014/main" id="{E0137ED2-CCBC-CDDD-4422-4B730AE41216}"/>
              </a:ext>
            </a:extLst>
          </p:cNvPr>
          <p:cNvSpPr/>
          <p:nvPr/>
        </p:nvSpPr>
        <p:spPr>
          <a:xfrm>
            <a:off x="200025" y="42864"/>
            <a:ext cx="3114675" cy="3414712"/>
          </a:xfrm>
          <a:prstGeom prst="flowChartExtract">
            <a:avLst/>
          </a:prstGeom>
          <a:blipFill dpi="0" rotWithShape="1">
            <a:blip r:embed="rId2">
              <a:alphaModFix amt="99000"/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9CA8F87-88BF-ED36-A862-FA46FA54EBAB}"/>
              </a:ext>
            </a:extLst>
          </p:cNvPr>
          <p:cNvSpPr txBox="1"/>
          <p:nvPr/>
        </p:nvSpPr>
        <p:spPr>
          <a:xfrm>
            <a:off x="-24883" y="3429000"/>
            <a:ext cx="3696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  <a:r>
              <a:rPr lang="es-A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T.</a:t>
            </a:r>
            <a:r>
              <a:rPr lang="es-AR" sz="2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Virgen del Valle, C.A.</a:t>
            </a:r>
            <a:endParaRPr lang="es-E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/>
          </a:p>
        </p:txBody>
      </p:sp>
      <p:sp>
        <p:nvSpPr>
          <p:cNvPr id="2" name="Diagrama de flujo: extraer 1">
            <a:extLst>
              <a:ext uri="{FF2B5EF4-FFF2-40B4-BE49-F238E27FC236}">
                <a16:creationId xmlns:a16="http://schemas.microsoft.com/office/drawing/2014/main" id="{7B2FA81F-227C-2070-DAD1-CF39A271163E}"/>
              </a:ext>
            </a:extLst>
          </p:cNvPr>
          <p:cNvSpPr/>
          <p:nvPr/>
        </p:nvSpPr>
        <p:spPr>
          <a:xfrm>
            <a:off x="4438658" y="9520"/>
            <a:ext cx="3114675" cy="3414712"/>
          </a:xfrm>
          <a:prstGeom prst="flowChartExtract">
            <a:avLst/>
          </a:prstGeom>
          <a:blipFill dpi="0" rotWithShape="1">
            <a:blip r:embed="rId2">
              <a:alphaModFix amt="99000"/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E93D82-0A60-1574-7D13-B8738130A5D7}"/>
              </a:ext>
            </a:extLst>
          </p:cNvPr>
          <p:cNvSpPr txBox="1"/>
          <p:nvPr/>
        </p:nvSpPr>
        <p:spPr>
          <a:xfrm>
            <a:off x="4213750" y="3395656"/>
            <a:ext cx="3696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  <a:r>
              <a:rPr lang="es-A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T.</a:t>
            </a:r>
            <a:r>
              <a:rPr lang="es-A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Virgen del Valle, C.A.</a:t>
            </a:r>
            <a:endParaRPr lang="es-E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0699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a de flujo: extraer 6">
            <a:extLst>
              <a:ext uri="{FF2B5EF4-FFF2-40B4-BE49-F238E27FC236}">
                <a16:creationId xmlns:a16="http://schemas.microsoft.com/office/drawing/2014/main" id="{E0137ED2-CCBC-CDDD-4422-4B730AE41216}"/>
              </a:ext>
            </a:extLst>
          </p:cNvPr>
          <p:cNvSpPr/>
          <p:nvPr/>
        </p:nvSpPr>
        <p:spPr>
          <a:xfrm>
            <a:off x="200025" y="42864"/>
            <a:ext cx="3114675" cy="3414712"/>
          </a:xfrm>
          <a:prstGeom prst="flowChartExtract">
            <a:avLst/>
          </a:prstGeom>
          <a:blipFill dpi="0" rotWithShape="1">
            <a:blip r:embed="rId2">
              <a:alphaModFix amt="99000"/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83718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50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 Cedeño</dc:creator>
  <cp:lastModifiedBy>Felix Cedeño</cp:lastModifiedBy>
  <cp:revision>2</cp:revision>
  <dcterms:created xsi:type="dcterms:W3CDTF">2022-12-14T15:54:48Z</dcterms:created>
  <dcterms:modified xsi:type="dcterms:W3CDTF">2022-12-14T16:19:34Z</dcterms:modified>
</cp:coreProperties>
</file>