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6ABB3-F607-5591-53C2-07DFCCA18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3F587-C578-949B-211D-60DD29A0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FA3B2-5175-9384-1D24-7786EBA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CCB17-2D0F-5C63-7810-BFAA8984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FB488-CBD9-A68B-69A8-E6BE9589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246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21E6-BF13-E29D-70E5-F14E088E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E7B98-B548-E966-6077-39ED603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E11B2-20B8-A698-4011-F521398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C49FD-2D6A-1C40-F900-A7C0EDE2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BD052-5285-E540-24BD-A8C0809A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55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86AA39-4E45-8581-C56A-2BF13A3EC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4F3DB4-F289-F154-97AC-3455D2BAD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58AC5-4569-35BA-F21A-BCE10C4E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4057E-D26D-A14E-6E0E-D246A352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4C25F-85FF-72D3-DEC1-FA593CA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03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8D60-6E25-2063-662D-73CBB7B8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9A53E-5DA0-D4AB-4B6E-5DA99E16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D8006-B47A-FB59-4D68-516AE11D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48ADE-EC8B-1BF4-CE0C-61D95B8F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E1710-E3C5-15FF-3472-3EE7BF9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28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4E7C8-08BB-EC53-F39D-2066DCD4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32A2EA-6E42-FE75-87A8-9E1436E2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BA654-1B52-E2F2-2DBB-3214B74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4AA84-3265-9C11-2B6F-877BAB09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9591C-1C08-1C96-E359-BAD99EA8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64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B5F4-12D3-DB01-D41B-8B138544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249C-C416-C7AA-BB9E-B5D863C5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1B1F7E-EDE4-DF64-1422-FBA3D14B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48BB43-245C-4648-7DC8-6B7FBDFE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046398-4CCF-DE76-3758-7024E0F4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A4010-B8CF-30F9-B939-B28D0025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11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5616F-2996-7C06-984C-53D6EE3C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47CAB-5C78-239A-0467-9A9BEDCA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BCF4B-013E-DAEA-2984-FCC170A32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8AF4BA-7CF1-713E-BB3B-4026707FF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F732C-8685-7E2A-8E55-19504057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409772-EA92-35D4-5587-FED6AF71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E97A57-0DD1-B089-A48B-8A64BF5F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496982-23A1-CB9F-25FA-493EE238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51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5D7AA-3866-EDFD-EEE7-339AF3D1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EC5EDE-36F0-68F5-2814-176CDC92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B9033C-4B64-377C-C0CF-D596AF77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AFFB3-B03C-FDAF-D4B4-0A8F18EC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73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11A127-4DC1-D038-5AC0-A4AFA21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BE426A-B8A1-1A30-5D3B-DCED95E5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C1589-22A5-5D27-EDFF-D53F7B80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77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3F6E5-88B8-6EF4-AA61-2D51B207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56327-F954-441E-740A-596F2351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62CE9-E27E-5CCA-FC84-5A50B7D7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D15F8-6993-EF5E-1468-ABA24636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934A94-EA4D-7BB4-842A-F356E0BB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8A838-1542-9050-F835-F501BFD5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0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2D8E-A2B8-8C23-D352-CFAF186B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FAF8A7-0D2C-A1D6-5205-A1A20271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28C8A-742E-D85F-B8F3-C32CD4C9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E495D9-4E42-DFBF-7524-91952454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C6698-CA44-2591-4A67-AEEEDA35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08B5F9-4860-7905-87D2-8EA099BC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27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0417B9-8A3E-A393-2B3A-582B8BBD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B3DF4-7C2C-E14C-306D-2B8023EB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DEDEA-6E79-A3F6-EB7A-DF5038D80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05E4-D179-47B2-BFB6-8EB006E07EC9}" type="datetimeFigureOut">
              <a:rPr lang="es-AR" smtClean="0"/>
              <a:t>20/12/2022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B0320-EB3C-4D17-5996-2FE13445E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27DB8-4F6E-9FE5-42F5-AF6C4E7D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E8D5-36B1-4B86-B165-CF6CA3EFAF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835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A34AA8-E7CD-148A-C6CB-50EE64AC6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15388" r="20054" b="14611"/>
          <a:stretch/>
        </p:blipFill>
        <p:spPr bwMode="auto">
          <a:xfrm>
            <a:off x="102516" y="0"/>
            <a:ext cx="272891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anelas Blancas Poliester Para Estampar | MercadoLibre">
            <a:extLst>
              <a:ext uri="{FF2B5EF4-FFF2-40B4-BE49-F238E27FC236}">
                <a16:creationId xmlns:a16="http://schemas.microsoft.com/office/drawing/2014/main" id="{90D49A5D-35AE-E3B1-D86E-1F42B9D4E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r="10900"/>
          <a:stretch/>
        </p:blipFill>
        <p:spPr bwMode="auto">
          <a:xfrm>
            <a:off x="2743197" y="0"/>
            <a:ext cx="29793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.mx: Conjuntos Deportivos para Correr: Ropa, Zapatos y Accesorios">
            <a:extLst>
              <a:ext uri="{FF2B5EF4-FFF2-40B4-BE49-F238E27FC236}">
                <a16:creationId xmlns:a16="http://schemas.microsoft.com/office/drawing/2014/main" id="{51448143-A03D-EBEA-F827-5C2D9A37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r="4922"/>
          <a:stretch/>
        </p:blipFill>
        <p:spPr bwMode="auto">
          <a:xfrm>
            <a:off x="5946975" y="0"/>
            <a:ext cx="228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pera impermeable DOITE FENIX Hombre">
            <a:extLst>
              <a:ext uri="{FF2B5EF4-FFF2-40B4-BE49-F238E27FC236}">
                <a16:creationId xmlns:a16="http://schemas.microsoft.com/office/drawing/2014/main" id="{3CE9BD86-EB08-CB1E-1516-4FDA102BD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7" r="14673"/>
          <a:stretch/>
        </p:blipFill>
        <p:spPr bwMode="auto">
          <a:xfrm>
            <a:off x="8874419" y="-1"/>
            <a:ext cx="238140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junto de uniforme deportivo de voleibol de entrenamiento de competición  para hombres y mujeres - Mladengarment">
            <a:extLst>
              <a:ext uri="{FF2B5EF4-FFF2-40B4-BE49-F238E27FC236}">
                <a16:creationId xmlns:a16="http://schemas.microsoft.com/office/drawing/2014/main" id="{4EC2CCB8-3F35-FFEC-B989-46564F73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 t="2000" r="2170"/>
          <a:stretch/>
        </p:blipFill>
        <p:spPr bwMode="auto">
          <a:xfrm>
            <a:off x="164658" y="3657600"/>
            <a:ext cx="297842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ferentes tipos de Pantalones Joggers - Blog de articulos de interes de la  marca Estivaneli">
            <a:extLst>
              <a:ext uri="{FF2B5EF4-FFF2-40B4-BE49-F238E27FC236}">
                <a16:creationId xmlns:a16="http://schemas.microsoft.com/office/drawing/2014/main" id="{2BD638B5-98A1-3144-B236-B3779E140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r="12804"/>
          <a:stretch/>
        </p:blipFill>
        <p:spPr bwMode="auto">
          <a:xfrm>
            <a:off x="3335525" y="3556186"/>
            <a:ext cx="235375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orro para Básquetbol Jordan Jumpman Metal Unisex | Innvictus">
            <a:extLst>
              <a:ext uri="{FF2B5EF4-FFF2-40B4-BE49-F238E27FC236}">
                <a16:creationId xmlns:a16="http://schemas.microsoft.com/office/drawing/2014/main" id="{74282D22-AFF0-09AE-FD53-20F5023E0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t="3378" r="8003" b="4608"/>
          <a:stretch/>
        </p:blipFill>
        <p:spPr bwMode="auto">
          <a:xfrm>
            <a:off x="6096000" y="3657600"/>
            <a:ext cx="28984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mbialotodo - Franelillas para Hombres Marca Tommy Hilfiger 3 Pack">
            <a:extLst>
              <a:ext uri="{FF2B5EF4-FFF2-40B4-BE49-F238E27FC236}">
                <a16:creationId xmlns:a16="http://schemas.microsoft.com/office/drawing/2014/main" id="{4946092D-28E2-06AC-9236-1388F9FF9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6" t="5874" r="15953"/>
          <a:stretch/>
        </p:blipFill>
        <p:spPr bwMode="auto">
          <a:xfrm>
            <a:off x="9980673" y="3442446"/>
            <a:ext cx="221132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4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7C186C-E85B-3687-36C2-5DCB12E9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19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3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6BB0FD4-6C2E-90AB-E20C-D8E35091D4FE}"/>
              </a:ext>
            </a:extLst>
          </p:cNvPr>
          <p:cNvSpPr/>
          <p:nvPr/>
        </p:nvSpPr>
        <p:spPr>
          <a:xfrm>
            <a:off x="7076783" y="-223531"/>
            <a:ext cx="3314700" cy="2995308"/>
          </a:xfrm>
          <a:prstGeom prst="ellipse">
            <a:avLst/>
          </a:prstGeom>
          <a:noFill/>
          <a:ln w="254000" cap="flat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30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750906-B838-6D34-8112-E2205FD7F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68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994166-4C6D-8770-88A7-5F546635A56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4878000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A0CE37-150B-4C26-72AD-D7EC0825DB5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5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Cedeño</dc:creator>
  <cp:lastModifiedBy>Felix Cedeño</cp:lastModifiedBy>
  <cp:revision>6</cp:revision>
  <dcterms:created xsi:type="dcterms:W3CDTF">2022-12-16T16:43:17Z</dcterms:created>
  <dcterms:modified xsi:type="dcterms:W3CDTF">2022-12-20T04:03:32Z</dcterms:modified>
</cp:coreProperties>
</file>