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762760"/>
            <a:ext cx="6837045" cy="4906645"/>
          </a:xfrm>
        </p:spPr>
        <p:txBody>
          <a:bodyPr/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  <a:sym typeface="+mn-ea"/>
              </a:rPr>
              <a:t>班会主题：自我介绍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两分钟自我介绍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	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过去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现在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未来的我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兴趣爱好和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性格特点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学习建议以及目标想法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 -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天时不如地利,地利不如人和 </a:t>
            </a:r>
            <a:r>
              <a:rPr lang="en-US" altLang="zh-CN" sz="2400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endParaRPr lang="zh-CN" altLang="en-US" sz="240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035" y="1929130"/>
            <a:ext cx="4190365" cy="3485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726</cp:revision>
  <dcterms:created xsi:type="dcterms:W3CDTF">2016-10-27T05:16:00Z</dcterms:created>
  <dcterms:modified xsi:type="dcterms:W3CDTF">2018-04-26T09:00:07Z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