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4" r:id="rId4"/>
    <p:sldId id="277" r:id="rId6"/>
    <p:sldId id="278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JQ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基础使用及核心操作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的核心原理解读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是一个类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$()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是它的实例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对象和原生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对象的转换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[selector]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及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$(function(){})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方法有两部分存放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0095" y="2350770"/>
            <a:ext cx="337121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JQ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基础使用及核心操作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中常用的方法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属性、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CSS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样式、文档处理、筛选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动画、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AJAX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、事件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核心方法、提供的工具方法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...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0095" y="2350770"/>
            <a:ext cx="337121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JQ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基础使用及核心操作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实战练习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en-US">
                <a:latin typeface="仿宋" panose="02010609060101010101" charset="-122"/>
                <a:ea typeface="仿宋" panose="02010609060101010101" charset="-122"/>
              </a:rPr>
              <a:t>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版本选项卡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en-US">
                <a:latin typeface="仿宋" panose="02010609060101010101" charset="-122"/>
                <a:ea typeface="仿宋" panose="02010609060101010101" charset="-122"/>
              </a:rPr>
              <a:t>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版本轮播图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基于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封装插件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...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0095" y="2350770"/>
            <a:ext cx="3371215" cy="2514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WPS 演示</Application>
  <PresentationFormat>宽屏</PresentationFormat>
  <Paragraphs>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803</cp:revision>
  <dcterms:created xsi:type="dcterms:W3CDTF">2016-10-27T05:16:00Z</dcterms:created>
  <dcterms:modified xsi:type="dcterms:W3CDTF">2018-04-27T01:52:24Z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