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6373495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为啥感觉学不会了！！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举例：八期的宋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*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</a:rPr>
              <a:t>关于重听的一点建议！！</a:t>
            </a:r>
            <a:endParaRPr lang="zh-CN" b="1"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</a:rPr>
              <a:t>关于下周活动的安排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0965" y="1588770"/>
            <a:ext cx="3856990" cy="31235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WPS 演示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楷体</vt:lpstr>
      <vt:lpstr>微软雅黑</vt:lpstr>
      <vt:lpstr>Arial Unicode MS</vt:lpstr>
      <vt:lpstr>Calibri Light</vt:lpstr>
      <vt:lpstr>Calibri</vt:lpstr>
      <vt:lpstr>Office 主题</vt:lpstr>
      <vt:lpstr>珠峰培训-班级例会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847</cp:revision>
  <dcterms:created xsi:type="dcterms:W3CDTF">2016-10-27T05:16:00Z</dcterms:created>
  <dcterms:modified xsi:type="dcterms:W3CDTF">2018-05-27T05:32:14Z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