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81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6908165" cy="470852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2800">
                <a:latin typeface="Vijaya" panose="020B0604020202020204" charset="0"/>
                <a:ea typeface="楷体" panose="02010609060101010101" charset="-122"/>
                <a:sym typeface="+mn-ea"/>
              </a:rPr>
              <a:t> </a:t>
            </a:r>
            <a:r>
              <a:rPr lang="en-US" altLang="zh-CN" sz="3200">
                <a:latin typeface="Vijaya" panose="020B0604020202020204" charset="0"/>
                <a:ea typeface="楷体" panose="02010609060101010101" charset="-122"/>
                <a:sym typeface="+mn-ea"/>
              </a:rPr>
              <a:t>开班箴言</a:t>
            </a:r>
            <a:endParaRPr lang="en-US" altLang="zh-CN" sz="3200">
              <a:latin typeface="Vijaya" panose="020B0604020202020204" charset="0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>
                <a:latin typeface="Vijaya" panose="020B0604020202020204" charset="0"/>
                <a:ea typeface="楷体" panose="02010609060101010101" charset="-122"/>
              </a:rPr>
              <a:t>=&gt; </a:t>
            </a:r>
            <a:r>
              <a:rPr lang="en-US" altLang="zh-CN" b="1">
                <a:latin typeface="Vijaya" panose="020B0604020202020204" charset="0"/>
                <a:ea typeface="楷体" panose="02010609060101010101" charset="-122"/>
              </a:rPr>
              <a:t>N</a:t>
            </a:r>
            <a:r>
              <a:rPr lang="zh-CN" altLang="en-US" b="1">
                <a:latin typeface="Vijaya" panose="020B0604020202020204" charset="0"/>
                <a:ea typeface="楷体" panose="02010609060101010101" charset="-122"/>
              </a:rPr>
              <a:t>ever </a:t>
            </a:r>
            <a:r>
              <a:rPr lang="en-US" altLang="zh-CN" b="1">
                <a:latin typeface="Vijaya" panose="020B0604020202020204" charset="0"/>
                <a:ea typeface="楷体" panose="02010609060101010101" charset="-122"/>
              </a:rPr>
              <a:t>G</a:t>
            </a:r>
            <a:r>
              <a:rPr lang="zh-CN" altLang="en-US" b="1">
                <a:latin typeface="Vijaya" panose="020B0604020202020204" charset="0"/>
                <a:ea typeface="楷体" panose="02010609060101010101" charset="-122"/>
              </a:rPr>
              <a:t>ive </a:t>
            </a:r>
            <a:r>
              <a:rPr lang="en-US" altLang="zh-CN" b="1">
                <a:latin typeface="Vijaya" panose="020B0604020202020204" charset="0"/>
                <a:ea typeface="楷体" panose="02010609060101010101" charset="-122"/>
              </a:rPr>
              <a:t>U</a:t>
            </a:r>
            <a:r>
              <a:rPr lang="zh-CN" altLang="en-US" b="1">
                <a:latin typeface="Vijaya" panose="020B0604020202020204" charset="0"/>
                <a:ea typeface="楷体" panose="02010609060101010101" charset="-122"/>
              </a:rPr>
              <a:t>p 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     </a:t>
            </a:r>
            <a:endParaRPr lang="en-US" altLang="zh-CN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en-US" altLang="zh-CN" sz="2000">
                <a:latin typeface="Vijaya" panose="020B0604020202020204" charset="0"/>
                <a:ea typeface="楷体" panose="02010609060101010101" charset="-122"/>
                <a:sym typeface="+mn-ea"/>
              </a:rPr>
              <a:t>&lt; 戒子书--诸葛亮 &gt;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    </a:t>
            </a:r>
            <a:r>
              <a:rPr lang="en-US" altLang="zh-CN" sz="2000">
                <a:latin typeface="Vijaya" panose="020B0604020202020204" charset="0"/>
                <a:ea typeface="楷体" panose="02010609060101010101" charset="-122"/>
                <a:sym typeface="+mn-ea"/>
              </a:rPr>
              <a:t>夫君子之行，静以修身，俭以养德。非淡泊无以明志，非宁静无以致远。夫学须静也，才须学也，非学无以广才，非志无以成学。淫慢则不能励精，险躁则不能冶性。年与时驰，意与日去，遂成枯落，多不接世，悲守穷庐，将复何及！</a:t>
            </a:r>
            <a:endParaRPr lang="en-US" altLang="zh-CN" sz="2000">
              <a:latin typeface="Vijaya" panose="020B0604020202020204" charset="0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1395" y="2065020"/>
            <a:ext cx="4785995" cy="34156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WPS 演示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0" baseType="lpstr">
      <vt:lpstr>Arial</vt:lpstr>
      <vt:lpstr>宋体</vt:lpstr>
      <vt:lpstr>Wingdings</vt:lpstr>
      <vt:lpstr>楷体</vt:lpstr>
      <vt:lpstr>微软雅黑</vt:lpstr>
      <vt:lpstr>Arial Unicode MS</vt:lpstr>
      <vt:lpstr>Calibri Light</vt:lpstr>
      <vt:lpstr>Calibri</vt:lpstr>
      <vt:lpstr>仿宋</vt:lpstr>
      <vt:lpstr>黑体</vt:lpstr>
      <vt:lpstr>DFKai-SB</vt:lpstr>
      <vt:lpstr>Dotum</vt:lpstr>
      <vt:lpstr>DotumChe</vt:lpstr>
      <vt:lpstr>Gulim</vt:lpstr>
      <vt:lpstr>GulimChe</vt:lpstr>
      <vt:lpstr>Gungsuh</vt:lpstr>
      <vt:lpstr>Malgun Gothic</vt:lpstr>
      <vt:lpstr>Meiryo</vt:lpstr>
      <vt:lpstr>Microsoft JhengHei Light</vt:lpstr>
      <vt:lpstr>GungsuhChe</vt:lpstr>
      <vt:lpstr>Microsoft YaHei UI Light</vt:lpstr>
      <vt:lpstr>Microsoft YaHei UI</vt:lpstr>
      <vt:lpstr>Microsoft JhengHei UI Light</vt:lpstr>
      <vt:lpstr>MingLiU</vt:lpstr>
      <vt:lpstr>MingLiU-ExtB</vt:lpstr>
      <vt:lpstr>MingLiU_HKSCS</vt:lpstr>
      <vt:lpstr>Vijaya</vt:lpstr>
      <vt:lpstr>Office 主题</vt:lpstr>
      <vt:lpstr>PowerPoint 演示文稿</vt:lpstr>
      <vt:lpstr>珠峰培训-前端全栈开发公开课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1080</cp:revision>
  <dcterms:created xsi:type="dcterms:W3CDTF">2016-10-27T05:16:00Z</dcterms:created>
  <dcterms:modified xsi:type="dcterms:W3CDTF">2018-04-12T05:47:27Z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