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312" r:id="rId6"/>
    <p:sldId id="313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Urdu Typesetting" panose="03020402040406030203" charset="0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</a:br>
            <a:b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</a:br>
            <a:endParaRPr lang="en-US" altLang="zh-CN">
              <a:latin typeface="Urdu Typesetting" panose="03020402040406030203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3879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Cordia New" panose="020B0304020202020204" charset="0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面向对象编程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  <a:sym typeface="+mn-ea"/>
              </a:rPr>
              <a:t>（Object  Oriented  Programming）</a:t>
            </a:r>
            <a:endParaRPr lang="zh-CN" altLang="en-US" sz="2400">
              <a:latin typeface="Urdu Typesetting" panose="03020402040406030203" charset="0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Cordia New" panose="020B0304020202020204" charset="0"/>
                <a:ea typeface="楷体" panose="02010609060101010101" charset="-122"/>
                <a:sym typeface="+mn-ea"/>
              </a:rPr>
              <a:t>    </a:t>
            </a:r>
            <a:r>
              <a:rPr lang="zh-CN" altLang="en-US" sz="2000">
                <a:solidFill>
                  <a:srgbClr val="C00000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   </a:t>
            </a:r>
            <a:r>
              <a:rPr lang="zh-CN" altLang="en-US">
                <a:solidFill>
                  <a:srgbClr val="C00000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1.  </a:t>
            </a:r>
            <a:r>
              <a:rPr lang="zh-CN" altLang="en-US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单例设计模式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（Singleton  </a:t>
            </a: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attern）</a:t>
            </a:r>
            <a:endParaRPr lang="zh-CN" altLang="en-US" sz="2400"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+ 单例模式解决的问题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+ 高级单例模式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</a:t>
            </a: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+ 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基于单例模式实现模块化开发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</a:t>
            </a:r>
            <a:r>
              <a:rPr lang="zh-CN" altLang="en-US" sz="2800">
                <a:latin typeface="Urdu Typesetting" panose="03020402040406030203" charset="0"/>
                <a:ea typeface="楷体" panose="02010609060101010101" charset="-122"/>
              </a:rPr>
              <a:t>2. 工厂模式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</a:rPr>
              <a:t>（</a:t>
            </a:r>
            <a:r>
              <a:rPr lang="en-US" altLang="zh-CN" sz="2400">
                <a:latin typeface="Urdu Typesetting" panose="03020402040406030203" charset="0"/>
                <a:ea typeface="楷体" panose="02010609060101010101" charset="-122"/>
              </a:rPr>
              <a:t>F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</a:rPr>
              <a:t>actory  </a:t>
            </a:r>
            <a:r>
              <a:rPr lang="en-US" altLang="zh-CN" sz="2400">
                <a:latin typeface="Urdu Typesetting" panose="03020402040406030203" charset="0"/>
                <a:ea typeface="楷体" panose="02010609060101010101" charset="-122"/>
              </a:rPr>
              <a:t>P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</a:rPr>
              <a:t>attern）</a:t>
            </a:r>
            <a:endParaRPr lang="zh-CN" altLang="en-US" sz="2400">
              <a:latin typeface="Urdu Typesetting" panose="03020402040406030203" charset="0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0843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Urdu Typesetting" panose="03020402040406030203" charset="0"/>
              <a:ea typeface="楷体" panose="02010609060101010101" charset="-122"/>
            </a:endParaRPr>
          </a:p>
          <a:p>
            <a:endParaRPr lang="zh-CN" altLang="en-US" sz="3200">
              <a:latin typeface="Urdu Typesetting" panose="03020402040406030203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Urdu Typesetting" panose="03020402040406030203" charset="0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</a:br>
            <a:b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</a:br>
            <a:endParaRPr lang="en-US" altLang="zh-CN">
              <a:latin typeface="Urdu Typesetting" panose="03020402040406030203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3879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Cordia New" panose="020B0304020202020204" charset="0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面向对象编程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  <a:sym typeface="+mn-ea"/>
              </a:rPr>
              <a:t>（Object  Oriented  Programming）</a:t>
            </a:r>
            <a:endParaRPr lang="zh-CN" altLang="en-US" sz="2400">
              <a:latin typeface="Urdu Typesetting" panose="03020402040406030203" charset="0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Cordia New" panose="020B0304020202020204" charset="0"/>
                <a:ea typeface="楷体" panose="02010609060101010101" charset="-122"/>
                <a:sym typeface="+mn-ea"/>
              </a:rPr>
              <a:t>    </a:t>
            </a:r>
            <a:r>
              <a:rPr lang="zh-CN" altLang="en-US" sz="2000">
                <a:solidFill>
                  <a:srgbClr val="C00000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   </a:t>
            </a:r>
            <a:r>
              <a:rPr lang="zh-CN" altLang="en-US">
                <a:solidFill>
                  <a:srgbClr val="C00000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3.  </a:t>
            </a:r>
            <a:r>
              <a:rPr lang="zh-CN" altLang="en-US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拥抱面向对象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       </a:t>
            </a:r>
            <a:r>
              <a:rPr lang="en-US" altLang="zh-CN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4. </a:t>
            </a:r>
            <a:r>
              <a:rPr lang="zh-CN" altLang="en-US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构造函数</a:t>
            </a:r>
            <a:r>
              <a:rPr lang="zh-CN" altLang="en-US" sz="2000">
                <a:latin typeface="Cordia New" panose="020B0304020202020204" charset="0"/>
                <a:ea typeface="楷体" panose="02010609060101010101" charset="-122"/>
              </a:rPr>
              <a:t>  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</a:rPr>
              <a:t>（Constructor）</a:t>
            </a:r>
            <a:endParaRPr lang="zh-CN" altLang="en-US" sz="2400"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 </a:t>
            </a: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+  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基于构造函数创建基本值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 </a:t>
            </a: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+  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自定义类的创建</a:t>
            </a:r>
            <a:endParaRPr lang="en-US" altLang="zh-CN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 +  instanceof</a:t>
            </a:r>
            <a:endParaRPr lang="en-US" altLang="zh-CN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0843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Urdu Typesetting" panose="03020402040406030203" charset="0"/>
              <a:ea typeface="楷体" panose="02010609060101010101" charset="-122"/>
            </a:endParaRPr>
          </a:p>
          <a:p>
            <a:endParaRPr lang="zh-CN" altLang="en-US" sz="3200">
              <a:latin typeface="Urdu Typesetting" panose="03020402040406030203" charset="0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4840" y="2065020"/>
            <a:ext cx="2605405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Urdu Typesetting" panose="03020402040406030203" charset="0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</a:br>
            <a:br>
              <a:rPr lang="zh-CN">
                <a:latin typeface="Urdu Typesetting" panose="03020402040406030203" charset="0"/>
                <a:ea typeface="楷体" panose="02010609060101010101" charset="-122"/>
                <a:sym typeface="+mn-ea"/>
              </a:rPr>
            </a:br>
            <a:endParaRPr lang="en-US" altLang="zh-CN">
              <a:latin typeface="Urdu Typesetting" panose="03020402040406030203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3879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Cordia New" panose="020B0304020202020204" charset="0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面向对象编程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  <a:sym typeface="+mn-ea"/>
              </a:rPr>
              <a:t>（Object  Oriented  Programming）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       </a:t>
            </a:r>
            <a:r>
              <a:rPr lang="en-US" altLang="zh-CN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5. </a:t>
            </a:r>
            <a:r>
              <a:rPr lang="zh-CN" altLang="en-US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  <a:sym typeface="+mn-ea"/>
              </a:rPr>
              <a:t>原型链设计模式</a:t>
            </a:r>
            <a:r>
              <a:rPr lang="zh-CN" altLang="en-US" sz="2000">
                <a:latin typeface="Cordia New" panose="020B0304020202020204" charset="0"/>
                <a:ea typeface="楷体" panose="02010609060101010101" charset="-122"/>
              </a:rPr>
              <a:t>  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</a:rPr>
              <a:t>（</a:t>
            </a:r>
            <a:r>
              <a:rPr lang="en-US" altLang="zh-CN" sz="2400">
                <a:latin typeface="Urdu Typesetting" panose="03020402040406030203" charset="0"/>
                <a:ea typeface="楷体" panose="02010609060101010101" charset="-122"/>
              </a:rPr>
              <a:t>p</a:t>
            </a:r>
            <a:r>
              <a:rPr lang="en-US" altLang="zh-CN" sz="2400">
                <a:latin typeface="Urdu Typesetting" panose="03020402040406030203" charset="0"/>
                <a:ea typeface="楷体" panose="02010609060101010101" charset="-122"/>
              </a:rPr>
              <a:t>rototype  &amp;  __proto__</a:t>
            </a:r>
            <a:r>
              <a:rPr lang="zh-CN" altLang="en-US" sz="2400">
                <a:latin typeface="Urdu Typesetting" panose="03020402040406030203" charset="0"/>
                <a:ea typeface="楷体" panose="02010609060101010101" charset="-122"/>
              </a:rPr>
              <a:t>）</a:t>
            </a:r>
            <a:endParaRPr lang="zh-CN" altLang="en-US" sz="2400"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 </a:t>
            </a: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+  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原型链机制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 </a:t>
            </a: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+  hasOwnProperty</a:t>
            </a:r>
            <a:endParaRPr lang="en-US" altLang="zh-CN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  + 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原型链中的</a:t>
            </a: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this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问题 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               +  </a:t>
            </a:r>
            <a:r>
              <a:rPr lang="zh-CN" altLang="en-US" sz="2400">
                <a:solidFill>
                  <a:schemeClr val="tx1"/>
                </a:solidFill>
                <a:latin typeface="Urdu Typesetting" panose="03020402040406030203" charset="0"/>
                <a:ea typeface="楷体" panose="02010609060101010101" charset="-122"/>
              </a:rPr>
              <a:t>基于内置类原型扩展方法</a:t>
            </a:r>
            <a:endParaRPr lang="zh-CN" altLang="en-US" sz="24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0843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Urdu Typesetting" panose="03020402040406030203" charset="0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Urdu Typesetting" panose="03020402040406030203" charset="0"/>
              <a:ea typeface="楷体" panose="02010609060101010101" charset="-122"/>
            </a:endParaRPr>
          </a:p>
          <a:p>
            <a:endParaRPr lang="zh-CN" altLang="en-US" sz="3200">
              <a:latin typeface="Urdu Typesetting" panose="03020402040406030203" charset="0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3280" y="2228215"/>
            <a:ext cx="3608070" cy="2398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45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新宋体</vt:lpstr>
      <vt:lpstr>BatangChe</vt:lpstr>
      <vt:lpstr>Dotum</vt:lpstr>
      <vt:lpstr>DotumChe</vt:lpstr>
      <vt:lpstr>Gulim</vt:lpstr>
      <vt:lpstr>Gungsuh</vt:lpstr>
      <vt:lpstr>Malgun Gothic</vt:lpstr>
      <vt:lpstr>Meiryo</vt:lpstr>
      <vt:lpstr>Meiryo UI</vt:lpstr>
      <vt:lpstr>Microsoft JhengHei</vt:lpstr>
      <vt:lpstr>Microsoft JhengHei Light</vt:lpstr>
      <vt:lpstr>Microsoft JhengHei UI</vt:lpstr>
      <vt:lpstr>Microsoft JhengHei UI Light</vt:lpstr>
      <vt:lpstr>MS Mincho</vt:lpstr>
      <vt:lpstr>Yu Gothic</vt:lpstr>
      <vt:lpstr>Andalus</vt:lpstr>
      <vt:lpstr>Angsana New</vt:lpstr>
      <vt:lpstr>Aparajita</vt:lpstr>
      <vt:lpstr>Cambria</vt:lpstr>
      <vt:lpstr>Cambria Math</vt:lpstr>
      <vt:lpstr>Comic Sans MS</vt:lpstr>
      <vt:lpstr>Consolas</vt:lpstr>
      <vt:lpstr>Constantia</vt:lpstr>
      <vt:lpstr>Cordia New</vt:lpstr>
      <vt:lpstr>Batang</vt:lpstr>
      <vt:lpstr>KodchiangUPC</vt:lpstr>
      <vt:lpstr>DFKai-SB</vt:lpstr>
      <vt:lpstr>MingLiU_HKSCS</vt:lpstr>
      <vt:lpstr>Verdana</vt:lpstr>
      <vt:lpstr>Vani</vt:lpstr>
      <vt:lpstr>Utsaah</vt:lpstr>
      <vt:lpstr>Urdu Typesetting</vt:lpstr>
      <vt:lpstr>Office 主题</vt:lpstr>
      <vt:lpstr>PowerPoint 演示文稿</vt:lpstr>
      <vt:lpstr>珠峰培训-前端全栈开发公开课  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1095</cp:revision>
  <dcterms:created xsi:type="dcterms:W3CDTF">2016-10-27T05:16:00Z</dcterms:created>
  <dcterms:modified xsi:type="dcterms:W3CDTF">2018-04-14T13:07:41Z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